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4.xml" ContentType="application/vnd.openxmlformats-officedocument.presentationml.notesSlide+xml"/>
  <Override PartName="/ppt/charts/chart31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notesSlides/notesSlide5.xml" ContentType="application/vnd.openxmlformats-officedocument.presentationml.notesSlide+xml"/>
  <Override PartName="/ppt/charts/chart32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3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4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5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6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7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8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9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40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1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2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3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notesSlides/notesSlide8.xml" ContentType="application/vnd.openxmlformats-officedocument.presentationml.notesSlide+xml"/>
  <Override PartName="/ppt/charts/chart44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5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notesSlides/notesSlide9.xml" ContentType="application/vnd.openxmlformats-officedocument.presentationml.notesSlide+xml"/>
  <Override PartName="/ppt/charts/chart46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7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8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notesSlides/notesSlide10.xml" ContentType="application/vnd.openxmlformats-officedocument.presentationml.notesSlide+xml"/>
  <Override PartName="/ppt/charts/chart49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50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notesSlides/notesSlide11.xml" ContentType="application/vnd.openxmlformats-officedocument.presentationml.notesSlide+xml"/>
  <Override PartName="/ppt/charts/chart51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2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3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4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5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56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7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58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9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60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charts/chart61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62.xml" ContentType="application/vnd.openxmlformats-officedocument.drawingml.chart+xml"/>
  <Override PartName="/ppt/charts/chart63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charts/chart64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notesSlides/notesSlide19.xml" ContentType="application/vnd.openxmlformats-officedocument.presentationml.notesSlide+xml"/>
  <Override PartName="/ppt/charts/chart65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charts/chart66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notesSlides/notesSlide20.xml" ContentType="application/vnd.openxmlformats-officedocument.presentationml.notesSlide+xml"/>
  <Override PartName="/ppt/charts/chart67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charts/chart68.xml" ContentType="application/vnd.openxmlformats-officedocument.drawingml.chart+xml"/>
  <Override PartName="/ppt/charts/style66.xml" ContentType="application/vnd.ms-office.chartstyle+xml"/>
  <Override PartName="/ppt/charts/colors66.xml" ContentType="application/vnd.ms-office.chartcolorstyle+xml"/>
  <Override PartName="/ppt/notesSlides/notesSlide21.xml" ContentType="application/vnd.openxmlformats-officedocument.presentationml.notesSlide+xml"/>
  <Override PartName="/ppt/charts/chart69.xml" ContentType="application/vnd.openxmlformats-officedocument.drawingml.chart+xml"/>
  <Override PartName="/ppt/charts/style67.xml" ContentType="application/vnd.ms-office.chartstyle+xml"/>
  <Override PartName="/ppt/charts/colors67.xml" ContentType="application/vnd.ms-office.chartcolorstyl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70.xml" ContentType="application/vnd.openxmlformats-officedocument.drawingml.chart+xml"/>
  <Override PartName="/ppt/charts/style68.xml" ContentType="application/vnd.ms-office.chartstyle+xml"/>
  <Override PartName="/ppt/charts/colors68.xml" ContentType="application/vnd.ms-office.chartcolorstyle+xml"/>
  <Override PartName="/ppt/charts/chart71.xml" ContentType="application/vnd.openxmlformats-officedocument.drawingml.chart+xml"/>
  <Override PartName="/ppt/charts/style69.xml" ContentType="application/vnd.ms-office.chartstyle+xml"/>
  <Override PartName="/ppt/charts/colors69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72.xml" ContentType="application/vnd.openxmlformats-officedocument.drawingml.chart+xml"/>
  <Override PartName="/ppt/charts/style70.xml" ContentType="application/vnd.ms-office.chartstyle+xml"/>
  <Override PartName="/ppt/charts/colors70.xml" ContentType="application/vnd.ms-office.chartcolorstyle+xml"/>
  <Override PartName="/ppt/charts/chart73.xml" ContentType="application/vnd.openxmlformats-officedocument.drawingml.chart+xml"/>
  <Override PartName="/ppt/charts/style71.xml" ContentType="application/vnd.ms-office.chartstyle+xml"/>
  <Override PartName="/ppt/charts/colors71.xml" ContentType="application/vnd.ms-office.chartcolorstyle+xml"/>
  <Override PartName="/ppt/charts/chart74.xml" ContentType="application/vnd.openxmlformats-officedocument.drawingml.chart+xml"/>
  <Override PartName="/ppt/charts/style72.xml" ContentType="application/vnd.ms-office.chartstyle+xml"/>
  <Override PartName="/ppt/charts/colors72.xml" ContentType="application/vnd.ms-office.chartcolorstyle+xml"/>
  <Override PartName="/ppt/charts/chart75.xml" ContentType="application/vnd.openxmlformats-officedocument.drawingml.chart+xml"/>
  <Override PartName="/ppt/charts/style73.xml" ContentType="application/vnd.ms-office.chartstyle+xml"/>
  <Override PartName="/ppt/charts/colors73.xml" ContentType="application/vnd.ms-office.chartcolorstyle+xml"/>
  <Override PartName="/ppt/charts/chart76.xml" ContentType="application/vnd.openxmlformats-officedocument.drawingml.chart+xml"/>
  <Override PartName="/ppt/charts/style74.xml" ContentType="application/vnd.ms-office.chartstyle+xml"/>
  <Override PartName="/ppt/charts/colors74.xml" ContentType="application/vnd.ms-office.chartcolorstyle+xml"/>
  <Override PartName="/ppt/charts/chart77.xml" ContentType="application/vnd.openxmlformats-officedocument.drawingml.chart+xml"/>
  <Override PartName="/ppt/charts/style75.xml" ContentType="application/vnd.ms-office.chartstyle+xml"/>
  <Override PartName="/ppt/charts/colors75.xml" ContentType="application/vnd.ms-office.chartcolorstyle+xml"/>
  <Override PartName="/ppt/charts/chart78.xml" ContentType="application/vnd.openxmlformats-officedocument.drawingml.chart+xml"/>
  <Override PartName="/ppt/charts/style76.xml" ContentType="application/vnd.ms-office.chartstyle+xml"/>
  <Override PartName="/ppt/charts/colors76.xml" ContentType="application/vnd.ms-office.chartcolorstyle+xml"/>
  <Override PartName="/ppt/charts/chart79.xml" ContentType="application/vnd.openxmlformats-officedocument.drawingml.chart+xml"/>
  <Override PartName="/ppt/charts/style77.xml" ContentType="application/vnd.ms-office.chartstyle+xml"/>
  <Override PartName="/ppt/charts/colors77.xml" ContentType="application/vnd.ms-office.chartcolorstyle+xml"/>
  <Override PartName="/ppt/charts/chart80.xml" ContentType="application/vnd.openxmlformats-officedocument.drawingml.chart+xml"/>
  <Override PartName="/ppt/charts/style78.xml" ContentType="application/vnd.ms-office.chartstyle+xml"/>
  <Override PartName="/ppt/charts/colors78.xml" ContentType="application/vnd.ms-office.chartcolorstyle+xml"/>
  <Override PartName="/ppt/charts/chart81.xml" ContentType="application/vnd.openxmlformats-officedocument.drawingml.chart+xml"/>
  <Override PartName="/ppt/charts/style79.xml" ContentType="application/vnd.ms-office.chartstyle+xml"/>
  <Override PartName="/ppt/charts/colors79.xml" ContentType="application/vnd.ms-office.chartcolorstyle+xml"/>
  <Override PartName="/ppt/charts/chart82.xml" ContentType="application/vnd.openxmlformats-officedocument.drawingml.chart+xml"/>
  <Override PartName="/ppt/charts/style80.xml" ContentType="application/vnd.ms-office.chartstyle+xml"/>
  <Override PartName="/ppt/charts/colors80.xml" ContentType="application/vnd.ms-office.chartcolorstyle+xml"/>
  <Override PartName="/ppt/charts/chart83.xml" ContentType="application/vnd.openxmlformats-officedocument.drawingml.chart+xml"/>
  <Override PartName="/ppt/charts/style81.xml" ContentType="application/vnd.ms-office.chartstyle+xml"/>
  <Override PartName="/ppt/charts/colors81.xml" ContentType="application/vnd.ms-office.chartcolorstyle+xml"/>
  <Override PartName="/ppt/charts/chart84.xml" ContentType="application/vnd.openxmlformats-officedocument.drawingml.chart+xml"/>
  <Override PartName="/ppt/charts/style82.xml" ContentType="application/vnd.ms-office.chartstyle+xml"/>
  <Override PartName="/ppt/charts/colors82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85.xml" ContentType="application/vnd.openxmlformats-officedocument.drawingml.chart+xml"/>
  <Override PartName="/ppt/charts/style83.xml" ContentType="application/vnd.ms-office.chartstyle+xml"/>
  <Override PartName="/ppt/charts/colors83.xml" ContentType="application/vnd.ms-office.chartcolorstyle+xml"/>
  <Override PartName="/ppt/charts/chart86.xml" ContentType="application/vnd.openxmlformats-officedocument.drawingml.chart+xml"/>
  <Override PartName="/ppt/charts/style84.xml" ContentType="application/vnd.ms-office.chartstyle+xml"/>
  <Override PartName="/ppt/charts/colors84.xml" ContentType="application/vnd.ms-office.chartcolorstyle+xml"/>
  <Override PartName="/ppt/charts/chart87.xml" ContentType="application/vnd.openxmlformats-officedocument.drawingml.chart+xml"/>
  <Override PartName="/ppt/charts/style85.xml" ContentType="application/vnd.ms-office.chartstyle+xml"/>
  <Override PartName="/ppt/charts/colors85.xml" ContentType="application/vnd.ms-office.chartcolorstyle+xml"/>
  <Override PartName="/ppt/charts/chart88.xml" ContentType="application/vnd.openxmlformats-officedocument.drawingml.chart+xml"/>
  <Override PartName="/ppt/charts/style86.xml" ContentType="application/vnd.ms-office.chartstyle+xml"/>
  <Override PartName="/ppt/charts/colors86.xml" ContentType="application/vnd.ms-office.chartcolorstyle+xml"/>
  <Override PartName="/ppt/charts/chart89.xml" ContentType="application/vnd.openxmlformats-officedocument.drawingml.chart+xml"/>
  <Override PartName="/ppt/charts/style87.xml" ContentType="application/vnd.ms-office.chartstyle+xml"/>
  <Override PartName="/ppt/charts/colors87.xml" ContentType="application/vnd.ms-office.chartcolorstyle+xml"/>
  <Override PartName="/ppt/charts/chart90.xml" ContentType="application/vnd.openxmlformats-officedocument.drawingml.chart+xml"/>
  <Override PartName="/ppt/charts/style88.xml" ContentType="application/vnd.ms-office.chartstyle+xml"/>
  <Override PartName="/ppt/charts/colors88.xml" ContentType="application/vnd.ms-office.chartcolorstyle+xml"/>
  <Override PartName="/ppt/charts/chart91.xml" ContentType="application/vnd.openxmlformats-officedocument.drawingml.chart+xml"/>
  <Override PartName="/ppt/charts/style89.xml" ContentType="application/vnd.ms-office.chartstyle+xml"/>
  <Override PartName="/ppt/charts/colors89.xml" ContentType="application/vnd.ms-office.chartcolorstyle+xml"/>
  <Override PartName="/ppt/charts/chart92.xml" ContentType="application/vnd.openxmlformats-officedocument.drawingml.chart+xml"/>
  <Override PartName="/ppt/charts/style90.xml" ContentType="application/vnd.ms-office.chartstyle+xml"/>
  <Override PartName="/ppt/charts/colors9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18"/>
  </p:notesMasterIdLst>
  <p:sldIdLst>
    <p:sldId id="263" r:id="rId3"/>
    <p:sldId id="256" r:id="rId4"/>
    <p:sldId id="257" r:id="rId5"/>
    <p:sldId id="258" r:id="rId6"/>
    <p:sldId id="260" r:id="rId7"/>
    <p:sldId id="259" r:id="rId8"/>
    <p:sldId id="261" r:id="rId9"/>
    <p:sldId id="262" r:id="rId10"/>
    <p:sldId id="264" r:id="rId11"/>
    <p:sldId id="266" r:id="rId12"/>
    <p:sldId id="265" r:id="rId13"/>
    <p:sldId id="268" r:id="rId14"/>
    <p:sldId id="267" r:id="rId15"/>
    <p:sldId id="279" r:id="rId16"/>
    <p:sldId id="269" r:id="rId17"/>
    <p:sldId id="270" r:id="rId18"/>
    <p:sldId id="280" r:id="rId19"/>
    <p:sldId id="271" r:id="rId20"/>
    <p:sldId id="272" r:id="rId21"/>
    <p:sldId id="278" r:id="rId22"/>
    <p:sldId id="273" r:id="rId23"/>
    <p:sldId id="274" r:id="rId24"/>
    <p:sldId id="275" r:id="rId25"/>
    <p:sldId id="277" r:id="rId26"/>
    <p:sldId id="276" r:id="rId27"/>
    <p:sldId id="281" r:id="rId28"/>
    <p:sldId id="282" r:id="rId29"/>
    <p:sldId id="284" r:id="rId30"/>
    <p:sldId id="286" r:id="rId31"/>
    <p:sldId id="285" r:id="rId32"/>
    <p:sldId id="288" r:id="rId33"/>
    <p:sldId id="287" r:id="rId34"/>
    <p:sldId id="289" r:id="rId35"/>
    <p:sldId id="290" r:id="rId36"/>
    <p:sldId id="292" r:id="rId37"/>
    <p:sldId id="294" r:id="rId38"/>
    <p:sldId id="295" r:id="rId39"/>
    <p:sldId id="296" r:id="rId40"/>
    <p:sldId id="297" r:id="rId41"/>
    <p:sldId id="303" r:id="rId42"/>
    <p:sldId id="304" r:id="rId43"/>
    <p:sldId id="298" r:id="rId44"/>
    <p:sldId id="299" r:id="rId45"/>
    <p:sldId id="300" r:id="rId46"/>
    <p:sldId id="301" r:id="rId47"/>
    <p:sldId id="302" r:id="rId48"/>
    <p:sldId id="306" r:id="rId49"/>
    <p:sldId id="305" r:id="rId50"/>
    <p:sldId id="308" r:id="rId51"/>
    <p:sldId id="307" r:id="rId52"/>
    <p:sldId id="313" r:id="rId53"/>
    <p:sldId id="309" r:id="rId54"/>
    <p:sldId id="310" r:id="rId55"/>
    <p:sldId id="311" r:id="rId56"/>
    <p:sldId id="312" r:id="rId57"/>
    <p:sldId id="314" r:id="rId58"/>
    <p:sldId id="315" r:id="rId59"/>
    <p:sldId id="320" r:id="rId60"/>
    <p:sldId id="316" r:id="rId61"/>
    <p:sldId id="318" r:id="rId62"/>
    <p:sldId id="317" r:id="rId63"/>
    <p:sldId id="319" r:id="rId64"/>
    <p:sldId id="322" r:id="rId65"/>
    <p:sldId id="324" r:id="rId66"/>
    <p:sldId id="321" r:id="rId67"/>
    <p:sldId id="326" r:id="rId68"/>
    <p:sldId id="325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9" r:id="rId77"/>
    <p:sldId id="340" r:id="rId78"/>
    <p:sldId id="341" r:id="rId79"/>
    <p:sldId id="336" r:id="rId80"/>
    <p:sldId id="337" r:id="rId81"/>
    <p:sldId id="338" r:id="rId82"/>
    <p:sldId id="343" r:id="rId83"/>
    <p:sldId id="345" r:id="rId84"/>
    <p:sldId id="342" r:id="rId85"/>
    <p:sldId id="344" r:id="rId86"/>
    <p:sldId id="346" r:id="rId87"/>
    <p:sldId id="347" r:id="rId88"/>
    <p:sldId id="350" r:id="rId89"/>
    <p:sldId id="353" r:id="rId90"/>
    <p:sldId id="354" r:id="rId91"/>
    <p:sldId id="356" r:id="rId92"/>
    <p:sldId id="351" r:id="rId93"/>
    <p:sldId id="352" r:id="rId94"/>
    <p:sldId id="358" r:id="rId95"/>
    <p:sldId id="357" r:id="rId96"/>
    <p:sldId id="359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  <p:sldId id="371" r:id="rId108"/>
    <p:sldId id="375" r:id="rId109"/>
    <p:sldId id="373" r:id="rId110"/>
    <p:sldId id="376" r:id="rId111"/>
    <p:sldId id="372" r:id="rId112"/>
    <p:sldId id="377" r:id="rId113"/>
    <p:sldId id="378" r:id="rId114"/>
    <p:sldId id="379" r:id="rId115"/>
    <p:sldId id="381" r:id="rId116"/>
    <p:sldId id="380" r:id="rId1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13" autoAdjust="0"/>
    <p:restoredTop sz="85787" autoAdjust="0"/>
  </p:normalViewPr>
  <p:slideViewPr>
    <p:cSldViewPr snapToGrid="0">
      <p:cViewPr varScale="1">
        <p:scale>
          <a:sx n="99" d="100"/>
          <a:sy n="99" d="100"/>
        </p:scale>
        <p:origin x="1234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presProps" Target="presProps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anxd\Desktop\20141106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20141106.xls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rad9%20deletion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rad9%20deletion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rad9%20deletion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6174;&#24494;&#38236;&#22270;&#29255;\20140623rad9deletion_HU_100mM\&#33639;&#20809;&#24378;&#24230;&#20998;&#2651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6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icroscope%20Pictures\&#27969;&#24335;&#25968;&#25454;&#23545;&#29031;\20150116%20FACS&#25968;&#25454;.xlsx" TargetMode="Externa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Rad53%20&#33740;&#26666;.xlsx" TargetMode="External"/><Relationship Id="rId2" Type="http://schemas.microsoft.com/office/2011/relationships/chartColorStyle" Target="colors61.xml"/><Relationship Id="rId1" Type="http://schemas.microsoft.com/office/2011/relationships/chartStyle" Target="style61.xm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Rad53%20&#33740;&#26666;.xlsx" TargetMode="External"/><Relationship Id="rId2" Type="http://schemas.microsoft.com/office/2011/relationships/chartColorStyle" Target="colors62.xml"/><Relationship Id="rId1" Type="http://schemas.microsoft.com/office/2011/relationships/chartStyle" Target="style62.xm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Rad53%20&#33740;&#26666;.xlsx" TargetMode="External"/><Relationship Id="rId2" Type="http://schemas.microsoft.com/office/2011/relationships/chartColorStyle" Target="colors63.xml"/><Relationship Id="rId1" Type="http://schemas.microsoft.com/office/2011/relationships/chartStyle" Target="style63.xml"/></Relationships>
</file>

<file path=ppt/charts/_rels/chart6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Rad53%20&#33740;&#26666;.xlsx" TargetMode="External"/><Relationship Id="rId2" Type="http://schemas.microsoft.com/office/2011/relationships/chartColorStyle" Target="colors64.xml"/><Relationship Id="rId1" Type="http://schemas.microsoft.com/office/2011/relationships/chartStyle" Target="style64.xml"/></Relationships>
</file>

<file path=ppt/charts/_rels/chart6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65.xml"/><Relationship Id="rId1" Type="http://schemas.microsoft.com/office/2011/relationships/chartStyle" Target="style65.xml"/></Relationships>
</file>

<file path=ppt/charts/_rels/chart6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66.xml"/><Relationship Id="rId1" Type="http://schemas.microsoft.com/office/2011/relationships/chartStyle" Target="style66.xml"/></Relationships>
</file>

<file path=ppt/charts/_rels/chart6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Rad53%20&#33740;&#26666;.xlsx" TargetMode="External"/><Relationship Id="rId2" Type="http://schemas.microsoft.com/office/2011/relationships/chartColorStyle" Target="colors67.xml"/><Relationship Id="rId1" Type="http://schemas.microsoft.com/office/2011/relationships/chartStyle" Target="style6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-WT.xlsx" TargetMode="External"/><Relationship Id="rId2" Type="http://schemas.microsoft.com/office/2011/relationships/chartColorStyle" Target="colors68.xml"/><Relationship Id="rId1" Type="http://schemas.microsoft.com/office/2011/relationships/chartStyle" Target="style68.xml"/></Relationships>
</file>

<file path=ppt/charts/_rels/chart7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&#26174;&#24494;&#38236;&#32467;&#26524;&#35760;&#24405;-WT.xlsx" TargetMode="External"/><Relationship Id="rId2" Type="http://schemas.microsoft.com/office/2011/relationships/chartColorStyle" Target="colors69.xml"/><Relationship Id="rId1" Type="http://schemas.microsoft.com/office/2011/relationships/chartStyle" Target="style69.xml"/></Relationships>
</file>

<file path=ppt/charts/_rels/chart7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Rad53%20&#33740;&#26666;.xlsx" TargetMode="External"/><Relationship Id="rId2" Type="http://schemas.microsoft.com/office/2011/relationships/chartColorStyle" Target="colors70.xml"/><Relationship Id="rId1" Type="http://schemas.microsoft.com/office/2011/relationships/chartStyle" Target="style70.xml"/></Relationships>
</file>

<file path=ppt/charts/_rels/chart7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Rad53%20&#33740;&#26666;.xlsx" TargetMode="External"/><Relationship Id="rId2" Type="http://schemas.microsoft.com/office/2011/relationships/chartColorStyle" Target="colors71.xml"/><Relationship Id="rId1" Type="http://schemas.microsoft.com/office/2011/relationships/chartStyle" Target="style71.xml"/></Relationships>
</file>

<file path=ppt/charts/_rels/chart7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Rad53%20&#33740;&#26666;.xlsx" TargetMode="External"/><Relationship Id="rId2" Type="http://schemas.microsoft.com/office/2011/relationships/chartColorStyle" Target="colors72.xml"/><Relationship Id="rId1" Type="http://schemas.microsoft.com/office/2011/relationships/chartStyle" Target="style72.xml"/></Relationships>
</file>

<file path=ppt/charts/_rels/chart7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Rad53%20&#33740;&#26666;.xlsx" TargetMode="External"/><Relationship Id="rId2" Type="http://schemas.microsoft.com/office/2011/relationships/chartColorStyle" Target="colors73.xml"/><Relationship Id="rId1" Type="http://schemas.microsoft.com/office/2011/relationships/chartStyle" Target="style73.xml"/></Relationships>
</file>

<file path=ppt/charts/_rels/chart7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Rad53%20&#33740;&#26666;.xlsx" TargetMode="External"/><Relationship Id="rId2" Type="http://schemas.microsoft.com/office/2011/relationships/chartColorStyle" Target="colors74.xml"/><Relationship Id="rId1" Type="http://schemas.microsoft.com/office/2011/relationships/chartStyle" Target="style74.xml"/></Relationships>
</file>

<file path=ppt/charts/_rels/chart7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Rad53%20&#33740;&#26666;.xlsx" TargetMode="External"/><Relationship Id="rId2" Type="http://schemas.microsoft.com/office/2011/relationships/chartColorStyle" Target="colors75.xml"/><Relationship Id="rId1" Type="http://schemas.microsoft.com/office/2011/relationships/chartStyle" Target="style75.xml"/></Relationships>
</file>

<file path=ppt/charts/_rels/chart7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Rad53%20&#33740;&#26666;.xlsx" TargetMode="External"/><Relationship Id="rId2" Type="http://schemas.microsoft.com/office/2011/relationships/chartColorStyle" Target="colors76.xml"/><Relationship Id="rId1" Type="http://schemas.microsoft.com/office/2011/relationships/chartStyle" Target="style76.xml"/></Relationships>
</file>

<file path=ppt/charts/_rels/chart7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Rad53%20&#33740;&#26666;.xlsx" TargetMode="External"/><Relationship Id="rId2" Type="http://schemas.microsoft.com/office/2011/relationships/chartColorStyle" Target="colors77.xml"/><Relationship Id="rId1" Type="http://schemas.microsoft.com/office/2011/relationships/chartStyle" Target="style7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Rad53%20&#33740;&#26666;.xlsx" TargetMode="External"/><Relationship Id="rId2" Type="http://schemas.microsoft.com/office/2011/relationships/chartColorStyle" Target="colors78.xml"/><Relationship Id="rId1" Type="http://schemas.microsoft.com/office/2011/relationships/chartStyle" Target="style78.xml"/></Relationships>
</file>

<file path=ppt/charts/_rels/chart8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Rad53%20&#33740;&#26666;.xlsx" TargetMode="External"/><Relationship Id="rId2" Type="http://schemas.microsoft.com/office/2011/relationships/chartColorStyle" Target="colors79.xml"/><Relationship Id="rId1" Type="http://schemas.microsoft.com/office/2011/relationships/chartStyle" Target="style79.xml"/></Relationships>
</file>

<file path=ppt/charts/_rels/chart8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&#21508;&#33740;&#26666;&#27604;&#36739;.xlsx" TargetMode="External"/><Relationship Id="rId2" Type="http://schemas.microsoft.com/office/2011/relationships/chartColorStyle" Target="colors80.xml"/><Relationship Id="rId1" Type="http://schemas.microsoft.com/office/2011/relationships/chartStyle" Target="style80.xml"/></Relationships>
</file>

<file path=ppt/charts/_rels/chart8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&#21508;&#33740;&#26666;&#27604;&#36739;.xlsx" TargetMode="External"/><Relationship Id="rId2" Type="http://schemas.microsoft.com/office/2011/relationships/chartColorStyle" Target="colors81.xml"/><Relationship Id="rId1" Type="http://schemas.microsoft.com/office/2011/relationships/chartStyle" Target="style81.xml"/></Relationships>
</file>

<file path=ppt/charts/_rels/chart8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&#21508;&#33740;&#26666;&#27604;&#36739;.xlsx" TargetMode="External"/><Relationship Id="rId2" Type="http://schemas.microsoft.com/office/2011/relationships/chartColorStyle" Target="colors82.xml"/><Relationship Id="rId1" Type="http://schemas.microsoft.com/office/2011/relationships/chartStyle" Target="style82.xml"/></Relationships>
</file>

<file path=ppt/charts/_rels/chart8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4120;&#29992;\DNA%20damage\&#23454;&#39564;&#32467;&#26524;\Rad53%20&#33740;&#26666;.xlsx" TargetMode="External"/><Relationship Id="rId2" Type="http://schemas.microsoft.com/office/2011/relationships/chartColorStyle" Target="colors83.xml"/><Relationship Id="rId1" Type="http://schemas.microsoft.com/office/2011/relationships/chartStyle" Target="style83.xml"/></Relationships>
</file>

<file path=ppt/charts/_rels/chart8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&#26174;&#24494;&#38236;&#32467;&#26524;&#35760;&#24405;-WT.xlsx" TargetMode="External"/><Relationship Id="rId2" Type="http://schemas.microsoft.com/office/2011/relationships/chartColorStyle" Target="colors84.xml"/><Relationship Id="rId1" Type="http://schemas.microsoft.com/office/2011/relationships/chartStyle" Target="style84.xml"/></Relationships>
</file>

<file path=ppt/charts/_rels/chart8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&#26174;&#24494;&#38236;&#32467;&#26524;&#35760;&#24405;-WT.xlsx" TargetMode="External"/><Relationship Id="rId2" Type="http://schemas.microsoft.com/office/2011/relationships/chartColorStyle" Target="colors85.xml"/><Relationship Id="rId1" Type="http://schemas.microsoft.com/office/2011/relationships/chartStyle" Target="style85.xml"/></Relationships>
</file>

<file path=ppt/charts/_rels/chart8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&#26174;&#24494;&#38236;&#32467;&#26524;&#35760;&#24405;-WT.xlsx" TargetMode="External"/><Relationship Id="rId2" Type="http://schemas.microsoft.com/office/2011/relationships/chartColorStyle" Target="colors86.xml"/><Relationship Id="rId1" Type="http://schemas.microsoft.com/office/2011/relationships/chartStyle" Target="style86.xml"/></Relationships>
</file>

<file path=ppt/charts/_rels/chart8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&#26174;&#24494;&#38236;&#32467;&#26524;&#35760;&#24405;-WT.xlsx" TargetMode="External"/><Relationship Id="rId2" Type="http://schemas.microsoft.com/office/2011/relationships/chartColorStyle" Target="colors87.xml"/><Relationship Id="rId1" Type="http://schemas.microsoft.com/office/2011/relationships/chartStyle" Target="style8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esktop\&#26174;&#24494;&#38236;&#32467;&#26524;&#35760;&#24405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&#26174;&#24494;&#38236;&#32467;&#26524;&#35760;&#24405;-WT.xlsx" TargetMode="External"/><Relationship Id="rId2" Type="http://schemas.microsoft.com/office/2011/relationships/chartColorStyle" Target="colors88.xml"/><Relationship Id="rId1" Type="http://schemas.microsoft.com/office/2011/relationships/chartStyle" Target="style88.xml"/></Relationships>
</file>

<file path=ppt/charts/_rels/chart9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&#26174;&#24494;&#38236;&#32467;&#26524;&#35760;&#24405;-WT.xlsx" TargetMode="External"/><Relationship Id="rId2" Type="http://schemas.microsoft.com/office/2011/relationships/chartColorStyle" Target="colors89.xml"/><Relationship Id="rId1" Type="http://schemas.microsoft.com/office/2011/relationships/chartStyle" Target="style89.xml"/></Relationships>
</file>

<file path=ppt/charts/_rels/chart9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xd\dna-damage%20code\&#21508;&#33740;&#26666;&#27604;&#36739;.xlsx" TargetMode="External"/><Relationship Id="rId2" Type="http://schemas.microsoft.com/office/2011/relationships/chartColorStyle" Target="colors90.xml"/><Relationship Id="rId1" Type="http://schemas.microsoft.com/office/2011/relationships/chartStyle" Target="style90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xy08c2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Sheet1!$F$7:$F$127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Sheet1!$G$7:$G$127</c:f>
              <c:numCache>
                <c:formatCode>General</c:formatCode>
                <c:ptCount val="121"/>
                <c:pt idx="0">
                  <c:v>586.03200000000004</c:v>
                </c:pt>
                <c:pt idx="1">
                  <c:v>586.07000000000005</c:v>
                </c:pt>
                <c:pt idx="2">
                  <c:v>583.75400000000002</c:v>
                </c:pt>
                <c:pt idx="3">
                  <c:v>585.41300000000001</c:v>
                </c:pt>
                <c:pt idx="4">
                  <c:v>587.52599999999995</c:v>
                </c:pt>
                <c:pt idx="5">
                  <c:v>588.71699999999998</c:v>
                </c:pt>
                <c:pt idx="6">
                  <c:v>591.90099999999995</c:v>
                </c:pt>
                <c:pt idx="7">
                  <c:v>595.32000000000005</c:v>
                </c:pt>
                <c:pt idx="8">
                  <c:v>597.83199999999999</c:v>
                </c:pt>
                <c:pt idx="9">
                  <c:v>597.72299999999996</c:v>
                </c:pt>
                <c:pt idx="10">
                  <c:v>598.66499999999996</c:v>
                </c:pt>
                <c:pt idx="11">
                  <c:v>595.09900000000005</c:v>
                </c:pt>
                <c:pt idx="12">
                  <c:v>598.53099999999995</c:v>
                </c:pt>
                <c:pt idx="13">
                  <c:v>595.25099999999998</c:v>
                </c:pt>
                <c:pt idx="14">
                  <c:v>596.08600000000001</c:v>
                </c:pt>
                <c:pt idx="15">
                  <c:v>598.29300000000001</c:v>
                </c:pt>
                <c:pt idx="16">
                  <c:v>598.68100000000004</c:v>
                </c:pt>
                <c:pt idx="17">
                  <c:v>599.29300000000001</c:v>
                </c:pt>
                <c:pt idx="18">
                  <c:v>601.67899999999997</c:v>
                </c:pt>
                <c:pt idx="19">
                  <c:v>601.01400000000001</c:v>
                </c:pt>
                <c:pt idx="20">
                  <c:v>601.55100000000004</c:v>
                </c:pt>
                <c:pt idx="21">
                  <c:v>601.44899999999996</c:v>
                </c:pt>
                <c:pt idx="22">
                  <c:v>601.95799999999997</c:v>
                </c:pt>
                <c:pt idx="23">
                  <c:v>604.66600000000005</c:v>
                </c:pt>
                <c:pt idx="24">
                  <c:v>603.94600000000003</c:v>
                </c:pt>
                <c:pt idx="25">
                  <c:v>604.27</c:v>
                </c:pt>
                <c:pt idx="26">
                  <c:v>606.255</c:v>
                </c:pt>
                <c:pt idx="27">
                  <c:v>605.72</c:v>
                </c:pt>
                <c:pt idx="28">
                  <c:v>604.48500000000001</c:v>
                </c:pt>
                <c:pt idx="29">
                  <c:v>604.07100000000003</c:v>
                </c:pt>
                <c:pt idx="30">
                  <c:v>604.16099999999994</c:v>
                </c:pt>
                <c:pt idx="31">
                  <c:v>607.59100000000001</c:v>
                </c:pt>
                <c:pt idx="32">
                  <c:v>609.77300000000002</c:v>
                </c:pt>
                <c:pt idx="33">
                  <c:v>607.90899999999999</c:v>
                </c:pt>
                <c:pt idx="34">
                  <c:v>610.73800000000006</c:v>
                </c:pt>
                <c:pt idx="35">
                  <c:v>609.21100000000001</c:v>
                </c:pt>
                <c:pt idx="36">
                  <c:v>608.96500000000003</c:v>
                </c:pt>
                <c:pt idx="37">
                  <c:v>611.41200000000003</c:v>
                </c:pt>
                <c:pt idx="38">
                  <c:v>610.53399999999999</c:v>
                </c:pt>
                <c:pt idx="39">
                  <c:v>612.49699999999996</c:v>
                </c:pt>
                <c:pt idx="40">
                  <c:v>609.072</c:v>
                </c:pt>
                <c:pt idx="41">
                  <c:v>615.48800000000006</c:v>
                </c:pt>
                <c:pt idx="42">
                  <c:v>612.63599999999997</c:v>
                </c:pt>
                <c:pt idx="43">
                  <c:v>612.61599999999999</c:v>
                </c:pt>
                <c:pt idx="44">
                  <c:v>613.44000000000005</c:v>
                </c:pt>
                <c:pt idx="45">
                  <c:v>615.62800000000004</c:v>
                </c:pt>
                <c:pt idx="46">
                  <c:v>614.90599999999995</c:v>
                </c:pt>
                <c:pt idx="47">
                  <c:v>615.19899999999996</c:v>
                </c:pt>
                <c:pt idx="48">
                  <c:v>619.01499999999999</c:v>
                </c:pt>
                <c:pt idx="49">
                  <c:v>620.61500000000001</c:v>
                </c:pt>
                <c:pt idx="50">
                  <c:v>621.48299999999995</c:v>
                </c:pt>
                <c:pt idx="51">
                  <c:v>620.43799999999999</c:v>
                </c:pt>
                <c:pt idx="52">
                  <c:v>622.55100000000004</c:v>
                </c:pt>
                <c:pt idx="53">
                  <c:v>622.57500000000005</c:v>
                </c:pt>
                <c:pt idx="54">
                  <c:v>622.4</c:v>
                </c:pt>
                <c:pt idx="55">
                  <c:v>620.62800000000004</c:v>
                </c:pt>
                <c:pt idx="56">
                  <c:v>618.673</c:v>
                </c:pt>
                <c:pt idx="57">
                  <c:v>618.61</c:v>
                </c:pt>
                <c:pt idx="58">
                  <c:v>624.12199999999996</c:v>
                </c:pt>
                <c:pt idx="59">
                  <c:v>626.29300000000001</c:v>
                </c:pt>
                <c:pt idx="60">
                  <c:v>629.73900000000003</c:v>
                </c:pt>
                <c:pt idx="61">
                  <c:v>631.04700000000003</c:v>
                </c:pt>
                <c:pt idx="62">
                  <c:v>637.94799999999998</c:v>
                </c:pt>
                <c:pt idx="63">
                  <c:v>642.91200000000003</c:v>
                </c:pt>
                <c:pt idx="64">
                  <c:v>646.34</c:v>
                </c:pt>
                <c:pt idx="65">
                  <c:v>650.42399999999998</c:v>
                </c:pt>
                <c:pt idx="66">
                  <c:v>653.173</c:v>
                </c:pt>
                <c:pt idx="67">
                  <c:v>655.59199999999998</c:v>
                </c:pt>
                <c:pt idx="68">
                  <c:v>653.09</c:v>
                </c:pt>
                <c:pt idx="69">
                  <c:v>656.22</c:v>
                </c:pt>
                <c:pt idx="70">
                  <c:v>655.745</c:v>
                </c:pt>
                <c:pt idx="71">
                  <c:v>656.66800000000001</c:v>
                </c:pt>
                <c:pt idx="72">
                  <c:v>657.69100000000003</c:v>
                </c:pt>
                <c:pt idx="73">
                  <c:v>658.36</c:v>
                </c:pt>
                <c:pt idx="74">
                  <c:v>656.92899999999997</c:v>
                </c:pt>
                <c:pt idx="75">
                  <c:v>658.98</c:v>
                </c:pt>
                <c:pt idx="76">
                  <c:v>666.44399999999996</c:v>
                </c:pt>
                <c:pt idx="77">
                  <c:v>672.404</c:v>
                </c:pt>
                <c:pt idx="78">
                  <c:v>671.72</c:v>
                </c:pt>
                <c:pt idx="79">
                  <c:v>671.95600000000002</c:v>
                </c:pt>
                <c:pt idx="80">
                  <c:v>670.50400000000002</c:v>
                </c:pt>
                <c:pt idx="81">
                  <c:v>671.91399999999999</c:v>
                </c:pt>
                <c:pt idx="82">
                  <c:v>677.98900000000003</c:v>
                </c:pt>
                <c:pt idx="83">
                  <c:v>678.11599999999999</c:v>
                </c:pt>
                <c:pt idx="84">
                  <c:v>679.23299999999995</c:v>
                </c:pt>
                <c:pt idx="85">
                  <c:v>678.697</c:v>
                </c:pt>
                <c:pt idx="86">
                  <c:v>685.75</c:v>
                </c:pt>
                <c:pt idx="87">
                  <c:v>682.93899999999996</c:v>
                </c:pt>
                <c:pt idx="88">
                  <c:v>686.63499999999999</c:v>
                </c:pt>
                <c:pt idx="89">
                  <c:v>685.66499999999996</c:v>
                </c:pt>
                <c:pt idx="90">
                  <c:v>686.90200000000004</c:v>
                </c:pt>
                <c:pt idx="91">
                  <c:v>682.69500000000005</c:v>
                </c:pt>
                <c:pt idx="92">
                  <c:v>679.82899999999995</c:v>
                </c:pt>
                <c:pt idx="93">
                  <c:v>676.76599999999996</c:v>
                </c:pt>
                <c:pt idx="94">
                  <c:v>680.31399999999996</c:v>
                </c:pt>
                <c:pt idx="95">
                  <c:v>672.52200000000005</c:v>
                </c:pt>
                <c:pt idx="96">
                  <c:v>671.83500000000004</c:v>
                </c:pt>
                <c:pt idx="97">
                  <c:v>674.73599999999999</c:v>
                </c:pt>
                <c:pt idx="98">
                  <c:v>681.16200000000003</c:v>
                </c:pt>
                <c:pt idx="99">
                  <c:v>676.45899999999995</c:v>
                </c:pt>
                <c:pt idx="100">
                  <c:v>677.93600000000004</c:v>
                </c:pt>
                <c:pt idx="101">
                  <c:v>680.13599999999997</c:v>
                </c:pt>
                <c:pt idx="102">
                  <c:v>677.87300000000005</c:v>
                </c:pt>
                <c:pt idx="103">
                  <c:v>683.71500000000003</c:v>
                </c:pt>
                <c:pt idx="104">
                  <c:v>682.34</c:v>
                </c:pt>
                <c:pt idx="105">
                  <c:v>684.00599999999997</c:v>
                </c:pt>
                <c:pt idx="106">
                  <c:v>681.64200000000005</c:v>
                </c:pt>
                <c:pt idx="107">
                  <c:v>684.66800000000001</c:v>
                </c:pt>
                <c:pt idx="108">
                  <c:v>686.85500000000002</c:v>
                </c:pt>
                <c:pt idx="109">
                  <c:v>692.92</c:v>
                </c:pt>
                <c:pt idx="110">
                  <c:v>695.81500000000005</c:v>
                </c:pt>
                <c:pt idx="111">
                  <c:v>697.57299999999998</c:v>
                </c:pt>
                <c:pt idx="112">
                  <c:v>698.31299999999999</c:v>
                </c:pt>
                <c:pt idx="113">
                  <c:v>697.61900000000003</c:v>
                </c:pt>
                <c:pt idx="114">
                  <c:v>698.93899999999996</c:v>
                </c:pt>
                <c:pt idx="115">
                  <c:v>699.077</c:v>
                </c:pt>
                <c:pt idx="116">
                  <c:v>697.60299999999995</c:v>
                </c:pt>
                <c:pt idx="117">
                  <c:v>700.69200000000001</c:v>
                </c:pt>
                <c:pt idx="118">
                  <c:v>704.66399999999999</c:v>
                </c:pt>
                <c:pt idx="119">
                  <c:v>706.87599999999998</c:v>
                </c:pt>
                <c:pt idx="120">
                  <c:v>710.70299999999997</c:v>
                </c:pt>
              </c:numCache>
            </c:numRef>
          </c:yVal>
          <c:smooth val="1"/>
        </c:ser>
        <c:ser>
          <c:idx val="1"/>
          <c:order val="1"/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Sheet1!$F$7:$F$127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Sheet1!$H$7:$H$127</c:f>
              <c:numCache>
                <c:formatCode>General</c:formatCode>
                <c:ptCount val="121"/>
                <c:pt idx="0">
                  <c:v>586.32100000000003</c:v>
                </c:pt>
                <c:pt idx="1">
                  <c:v>587.14700000000005</c:v>
                </c:pt>
                <c:pt idx="2">
                  <c:v>585.08399999999995</c:v>
                </c:pt>
                <c:pt idx="3">
                  <c:v>586.61400000000003</c:v>
                </c:pt>
                <c:pt idx="4">
                  <c:v>588.05100000000004</c:v>
                </c:pt>
                <c:pt idx="5">
                  <c:v>589.07799999999997</c:v>
                </c:pt>
                <c:pt idx="6">
                  <c:v>591.82000000000005</c:v>
                </c:pt>
                <c:pt idx="7">
                  <c:v>594.93499999999995</c:v>
                </c:pt>
                <c:pt idx="8">
                  <c:v>600.077</c:v>
                </c:pt>
                <c:pt idx="9">
                  <c:v>599.20799999999997</c:v>
                </c:pt>
                <c:pt idx="10">
                  <c:v>601.75900000000001</c:v>
                </c:pt>
                <c:pt idx="11">
                  <c:v>601.43600000000004</c:v>
                </c:pt>
                <c:pt idx="12">
                  <c:v>604.89599999999996</c:v>
                </c:pt>
                <c:pt idx="13">
                  <c:v>604.61500000000001</c:v>
                </c:pt>
                <c:pt idx="14">
                  <c:v>605.84100000000001</c:v>
                </c:pt>
                <c:pt idx="15">
                  <c:v>602.22199999999998</c:v>
                </c:pt>
                <c:pt idx="16">
                  <c:v>602.52200000000005</c:v>
                </c:pt>
                <c:pt idx="17">
                  <c:v>608.54700000000003</c:v>
                </c:pt>
                <c:pt idx="18">
                  <c:v>611.85299999999995</c:v>
                </c:pt>
                <c:pt idx="19">
                  <c:v>610.39200000000005</c:v>
                </c:pt>
                <c:pt idx="20">
                  <c:v>612.12599999999998</c:v>
                </c:pt>
                <c:pt idx="21">
                  <c:v>609.24099999999999</c:v>
                </c:pt>
                <c:pt idx="22">
                  <c:v>610.57500000000005</c:v>
                </c:pt>
                <c:pt idx="23">
                  <c:v>610.64300000000003</c:v>
                </c:pt>
                <c:pt idx="24">
                  <c:v>611.48599999999999</c:v>
                </c:pt>
                <c:pt idx="25">
                  <c:v>611.24800000000005</c:v>
                </c:pt>
                <c:pt idx="26">
                  <c:v>613.08399999999995</c:v>
                </c:pt>
                <c:pt idx="27">
                  <c:v>615.19200000000001</c:v>
                </c:pt>
                <c:pt idx="28">
                  <c:v>613.63800000000003</c:v>
                </c:pt>
                <c:pt idx="29">
                  <c:v>616.09699999999998</c:v>
                </c:pt>
                <c:pt idx="30">
                  <c:v>616.38</c:v>
                </c:pt>
                <c:pt idx="31">
                  <c:v>619.64800000000002</c:v>
                </c:pt>
                <c:pt idx="32">
                  <c:v>619.65099999999995</c:v>
                </c:pt>
                <c:pt idx="33">
                  <c:v>616.88099999999997</c:v>
                </c:pt>
                <c:pt idx="34">
                  <c:v>619.32600000000002</c:v>
                </c:pt>
                <c:pt idx="35">
                  <c:v>621.35500000000002</c:v>
                </c:pt>
                <c:pt idx="36">
                  <c:v>620.63599999999997</c:v>
                </c:pt>
                <c:pt idx="37">
                  <c:v>626.57399999999996</c:v>
                </c:pt>
                <c:pt idx="38">
                  <c:v>625.66800000000001</c:v>
                </c:pt>
                <c:pt idx="39">
                  <c:v>626.84299999999996</c:v>
                </c:pt>
                <c:pt idx="40">
                  <c:v>626.11599999999999</c:v>
                </c:pt>
                <c:pt idx="41">
                  <c:v>628.82299999999998</c:v>
                </c:pt>
                <c:pt idx="42">
                  <c:v>627.64599999999996</c:v>
                </c:pt>
                <c:pt idx="43">
                  <c:v>628.04700000000003</c:v>
                </c:pt>
                <c:pt idx="44">
                  <c:v>627.46699999999998</c:v>
                </c:pt>
                <c:pt idx="45">
                  <c:v>624.70699999999999</c:v>
                </c:pt>
                <c:pt idx="46">
                  <c:v>621.97400000000005</c:v>
                </c:pt>
                <c:pt idx="47">
                  <c:v>618.98500000000001</c:v>
                </c:pt>
                <c:pt idx="48">
                  <c:v>614.69000000000005</c:v>
                </c:pt>
                <c:pt idx="49">
                  <c:v>619.71900000000005</c:v>
                </c:pt>
                <c:pt idx="50">
                  <c:v>623.29</c:v>
                </c:pt>
                <c:pt idx="51">
                  <c:v>622.95500000000004</c:v>
                </c:pt>
                <c:pt idx="52">
                  <c:v>628.13</c:v>
                </c:pt>
                <c:pt idx="53">
                  <c:v>629.79499999999996</c:v>
                </c:pt>
                <c:pt idx="54">
                  <c:v>629.73800000000006</c:v>
                </c:pt>
                <c:pt idx="55">
                  <c:v>627.50099999999998</c:v>
                </c:pt>
                <c:pt idx="56">
                  <c:v>631.27499999999998</c:v>
                </c:pt>
                <c:pt idx="57">
                  <c:v>631.94500000000005</c:v>
                </c:pt>
                <c:pt idx="58">
                  <c:v>637.34799999999996</c:v>
                </c:pt>
                <c:pt idx="59">
                  <c:v>640.92399999999998</c:v>
                </c:pt>
                <c:pt idx="60">
                  <c:v>643.36800000000005</c:v>
                </c:pt>
                <c:pt idx="61">
                  <c:v>639.97299999999996</c:v>
                </c:pt>
                <c:pt idx="62">
                  <c:v>642.74099999999999</c:v>
                </c:pt>
                <c:pt idx="63">
                  <c:v>643.86699999999996</c:v>
                </c:pt>
                <c:pt idx="64">
                  <c:v>643.47299999999996</c:v>
                </c:pt>
                <c:pt idx="65">
                  <c:v>645.76599999999996</c:v>
                </c:pt>
                <c:pt idx="66">
                  <c:v>647.31399999999996</c:v>
                </c:pt>
                <c:pt idx="67">
                  <c:v>650.28</c:v>
                </c:pt>
                <c:pt idx="68">
                  <c:v>643.09199999999998</c:v>
                </c:pt>
                <c:pt idx="69">
                  <c:v>644.61800000000005</c:v>
                </c:pt>
                <c:pt idx="70">
                  <c:v>640.08399999999995</c:v>
                </c:pt>
                <c:pt idx="71">
                  <c:v>639.95899999999995</c:v>
                </c:pt>
                <c:pt idx="72">
                  <c:v>642.77099999999996</c:v>
                </c:pt>
                <c:pt idx="73">
                  <c:v>643.71699999999998</c:v>
                </c:pt>
                <c:pt idx="74">
                  <c:v>643.96600000000001</c:v>
                </c:pt>
                <c:pt idx="75">
                  <c:v>642.32899999999995</c:v>
                </c:pt>
                <c:pt idx="76">
                  <c:v>643.54200000000003</c:v>
                </c:pt>
                <c:pt idx="77">
                  <c:v>645.55799999999999</c:v>
                </c:pt>
                <c:pt idx="78">
                  <c:v>649.68299999999999</c:v>
                </c:pt>
                <c:pt idx="79">
                  <c:v>650.12599999999998</c:v>
                </c:pt>
                <c:pt idx="80">
                  <c:v>648.80899999999997</c:v>
                </c:pt>
                <c:pt idx="81">
                  <c:v>648.47299999999996</c:v>
                </c:pt>
                <c:pt idx="82">
                  <c:v>652.35500000000002</c:v>
                </c:pt>
                <c:pt idx="83">
                  <c:v>649.59699999999998</c:v>
                </c:pt>
                <c:pt idx="84">
                  <c:v>649.84199999999998</c:v>
                </c:pt>
                <c:pt idx="85">
                  <c:v>653.47400000000005</c:v>
                </c:pt>
                <c:pt idx="86">
                  <c:v>660.78300000000002</c:v>
                </c:pt>
                <c:pt idx="87">
                  <c:v>656.40300000000002</c:v>
                </c:pt>
                <c:pt idx="88">
                  <c:v>657.24800000000005</c:v>
                </c:pt>
                <c:pt idx="89">
                  <c:v>657.202</c:v>
                </c:pt>
                <c:pt idx="90">
                  <c:v>657.25800000000004</c:v>
                </c:pt>
                <c:pt idx="91">
                  <c:v>658.07899999999995</c:v>
                </c:pt>
                <c:pt idx="92">
                  <c:v>660.52700000000004</c:v>
                </c:pt>
                <c:pt idx="93">
                  <c:v>658.89800000000002</c:v>
                </c:pt>
                <c:pt idx="94">
                  <c:v>661.86699999999996</c:v>
                </c:pt>
                <c:pt idx="95">
                  <c:v>659.93100000000004</c:v>
                </c:pt>
                <c:pt idx="96">
                  <c:v>661.91200000000003</c:v>
                </c:pt>
                <c:pt idx="97">
                  <c:v>667.48900000000003</c:v>
                </c:pt>
                <c:pt idx="98">
                  <c:v>670.42100000000005</c:v>
                </c:pt>
                <c:pt idx="99">
                  <c:v>672.221</c:v>
                </c:pt>
                <c:pt idx="100">
                  <c:v>676.83900000000006</c:v>
                </c:pt>
                <c:pt idx="101">
                  <c:v>682.74099999999999</c:v>
                </c:pt>
                <c:pt idx="102">
                  <c:v>690.47900000000004</c:v>
                </c:pt>
                <c:pt idx="103">
                  <c:v>692.6</c:v>
                </c:pt>
                <c:pt idx="104">
                  <c:v>687.69399999999996</c:v>
                </c:pt>
                <c:pt idx="105">
                  <c:v>700.12099999999998</c:v>
                </c:pt>
                <c:pt idx="106">
                  <c:v>699.07100000000003</c:v>
                </c:pt>
                <c:pt idx="107">
                  <c:v>699.31600000000003</c:v>
                </c:pt>
                <c:pt idx="108">
                  <c:v>699.28</c:v>
                </c:pt>
                <c:pt idx="109">
                  <c:v>699.61400000000003</c:v>
                </c:pt>
                <c:pt idx="110">
                  <c:v>704.68600000000004</c:v>
                </c:pt>
                <c:pt idx="111">
                  <c:v>710.66899999999998</c:v>
                </c:pt>
                <c:pt idx="112">
                  <c:v>711.75099999999998</c:v>
                </c:pt>
                <c:pt idx="113">
                  <c:v>709.26400000000001</c:v>
                </c:pt>
                <c:pt idx="114">
                  <c:v>711.553</c:v>
                </c:pt>
                <c:pt idx="115">
                  <c:v>710.88699999999994</c:v>
                </c:pt>
                <c:pt idx="116">
                  <c:v>708.29300000000001</c:v>
                </c:pt>
                <c:pt idx="117">
                  <c:v>708.92200000000003</c:v>
                </c:pt>
                <c:pt idx="118">
                  <c:v>711.06700000000001</c:v>
                </c:pt>
                <c:pt idx="119">
                  <c:v>709.28599999999994</c:v>
                </c:pt>
                <c:pt idx="120">
                  <c:v>708.01599999999996</c:v>
                </c:pt>
              </c:numCache>
            </c:numRef>
          </c:yVal>
          <c:smooth val="1"/>
        </c:ser>
        <c:ser>
          <c:idx val="2"/>
          <c:order val="2"/>
          <c:spPr>
            <a:ln w="95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Sheet1!$F$7:$F$127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Sheet1!$I$7:$I$127</c:f>
              <c:numCache>
                <c:formatCode>General</c:formatCode>
                <c:ptCount val="121"/>
                <c:pt idx="0">
                  <c:v>591.01900000000001</c:v>
                </c:pt>
                <c:pt idx="1">
                  <c:v>592.53099999999995</c:v>
                </c:pt>
                <c:pt idx="2">
                  <c:v>590.63599999999997</c:v>
                </c:pt>
                <c:pt idx="3">
                  <c:v>592.54899999999998</c:v>
                </c:pt>
                <c:pt idx="4">
                  <c:v>593.40800000000002</c:v>
                </c:pt>
                <c:pt idx="5">
                  <c:v>594.96600000000001</c:v>
                </c:pt>
                <c:pt idx="6">
                  <c:v>597.67600000000004</c:v>
                </c:pt>
                <c:pt idx="7">
                  <c:v>603.72799999999995</c:v>
                </c:pt>
                <c:pt idx="8">
                  <c:v>614.21900000000005</c:v>
                </c:pt>
                <c:pt idx="9">
                  <c:v>619.14099999999996</c:v>
                </c:pt>
                <c:pt idx="10">
                  <c:v>628.5</c:v>
                </c:pt>
                <c:pt idx="11">
                  <c:v>628.59100000000001</c:v>
                </c:pt>
                <c:pt idx="12">
                  <c:v>634.14499999999998</c:v>
                </c:pt>
                <c:pt idx="13">
                  <c:v>632.65</c:v>
                </c:pt>
                <c:pt idx="14">
                  <c:v>637.05499999999995</c:v>
                </c:pt>
                <c:pt idx="15">
                  <c:v>640.18200000000002</c:v>
                </c:pt>
                <c:pt idx="16">
                  <c:v>643.05700000000002</c:v>
                </c:pt>
                <c:pt idx="17">
                  <c:v>643.61900000000003</c:v>
                </c:pt>
                <c:pt idx="18">
                  <c:v>650.35599999999999</c:v>
                </c:pt>
                <c:pt idx="19">
                  <c:v>647.02</c:v>
                </c:pt>
                <c:pt idx="20">
                  <c:v>651.65800000000002</c:v>
                </c:pt>
                <c:pt idx="21">
                  <c:v>656.303</c:v>
                </c:pt>
                <c:pt idx="22">
                  <c:v>658.96299999999997</c:v>
                </c:pt>
                <c:pt idx="23">
                  <c:v>665.62199999999996</c:v>
                </c:pt>
                <c:pt idx="24">
                  <c:v>668.452</c:v>
                </c:pt>
                <c:pt idx="25">
                  <c:v>668.10400000000004</c:v>
                </c:pt>
                <c:pt idx="26">
                  <c:v>672.48900000000003</c:v>
                </c:pt>
                <c:pt idx="27">
                  <c:v>672.06500000000005</c:v>
                </c:pt>
                <c:pt idx="28">
                  <c:v>671.03899999999999</c:v>
                </c:pt>
                <c:pt idx="29">
                  <c:v>672.274</c:v>
                </c:pt>
                <c:pt idx="30">
                  <c:v>677.38199999999995</c:v>
                </c:pt>
                <c:pt idx="31">
                  <c:v>682.52599999999995</c:v>
                </c:pt>
                <c:pt idx="32">
                  <c:v>681.41300000000001</c:v>
                </c:pt>
                <c:pt idx="33">
                  <c:v>682.59100000000001</c:v>
                </c:pt>
                <c:pt idx="34">
                  <c:v>684.36400000000003</c:v>
                </c:pt>
                <c:pt idx="35">
                  <c:v>685.43100000000004</c:v>
                </c:pt>
                <c:pt idx="36">
                  <c:v>686.08399999999995</c:v>
                </c:pt>
                <c:pt idx="37">
                  <c:v>689.005</c:v>
                </c:pt>
                <c:pt idx="38">
                  <c:v>686.92100000000005</c:v>
                </c:pt>
                <c:pt idx="39">
                  <c:v>687.84199999999998</c:v>
                </c:pt>
                <c:pt idx="40">
                  <c:v>683.03800000000001</c:v>
                </c:pt>
                <c:pt idx="41">
                  <c:v>684.09799999999996</c:v>
                </c:pt>
                <c:pt idx="42">
                  <c:v>682.99</c:v>
                </c:pt>
                <c:pt idx="43">
                  <c:v>683.69500000000005</c:v>
                </c:pt>
                <c:pt idx="44">
                  <c:v>682.73800000000006</c:v>
                </c:pt>
                <c:pt idx="45">
                  <c:v>684.38599999999997</c:v>
                </c:pt>
                <c:pt idx="46">
                  <c:v>681.91499999999996</c:v>
                </c:pt>
                <c:pt idx="47">
                  <c:v>679.74900000000002</c:v>
                </c:pt>
                <c:pt idx="48">
                  <c:v>685.27</c:v>
                </c:pt>
                <c:pt idx="49">
                  <c:v>686.55499999999995</c:v>
                </c:pt>
                <c:pt idx="50">
                  <c:v>692.85199999999998</c:v>
                </c:pt>
                <c:pt idx="51">
                  <c:v>697.15</c:v>
                </c:pt>
                <c:pt idx="52">
                  <c:v>705.00599999999997</c:v>
                </c:pt>
                <c:pt idx="53">
                  <c:v>707.56700000000001</c:v>
                </c:pt>
                <c:pt idx="54">
                  <c:v>706.53599999999994</c:v>
                </c:pt>
                <c:pt idx="55">
                  <c:v>705.46199999999999</c:v>
                </c:pt>
                <c:pt idx="56">
                  <c:v>702.29100000000005</c:v>
                </c:pt>
                <c:pt idx="57">
                  <c:v>705.91800000000001</c:v>
                </c:pt>
                <c:pt idx="58">
                  <c:v>708.03599999999994</c:v>
                </c:pt>
                <c:pt idx="59">
                  <c:v>707.47699999999998</c:v>
                </c:pt>
                <c:pt idx="60">
                  <c:v>709.47500000000002</c:v>
                </c:pt>
                <c:pt idx="61">
                  <c:v>710.05399999999997</c:v>
                </c:pt>
                <c:pt idx="62">
                  <c:v>715.22400000000005</c:v>
                </c:pt>
                <c:pt idx="63">
                  <c:v>724.84900000000005</c:v>
                </c:pt>
                <c:pt idx="64">
                  <c:v>719.46900000000005</c:v>
                </c:pt>
                <c:pt idx="65">
                  <c:v>720.255</c:v>
                </c:pt>
                <c:pt idx="66">
                  <c:v>716.60400000000004</c:v>
                </c:pt>
                <c:pt idx="67">
                  <c:v>717.01400000000001</c:v>
                </c:pt>
                <c:pt idx="68">
                  <c:v>714.57799999999997</c:v>
                </c:pt>
                <c:pt idx="69">
                  <c:v>721.625</c:v>
                </c:pt>
                <c:pt idx="70">
                  <c:v>716.15800000000002</c:v>
                </c:pt>
                <c:pt idx="71">
                  <c:v>718.77</c:v>
                </c:pt>
                <c:pt idx="72">
                  <c:v>720.31399999999996</c:v>
                </c:pt>
                <c:pt idx="73">
                  <c:v>723.46400000000006</c:v>
                </c:pt>
                <c:pt idx="74">
                  <c:v>730.22900000000004</c:v>
                </c:pt>
                <c:pt idx="75">
                  <c:v>728.92899999999997</c:v>
                </c:pt>
                <c:pt idx="76">
                  <c:v>733.46199999999999</c:v>
                </c:pt>
                <c:pt idx="77">
                  <c:v>728.947</c:v>
                </c:pt>
                <c:pt idx="78">
                  <c:v>731.93600000000004</c:v>
                </c:pt>
                <c:pt idx="79">
                  <c:v>734.64300000000003</c:v>
                </c:pt>
                <c:pt idx="80">
                  <c:v>733.452</c:v>
                </c:pt>
                <c:pt idx="81">
                  <c:v>735.18799999999999</c:v>
                </c:pt>
                <c:pt idx="82">
                  <c:v>747.51099999999997</c:v>
                </c:pt>
                <c:pt idx="83">
                  <c:v>742.32600000000002</c:v>
                </c:pt>
                <c:pt idx="84">
                  <c:v>743.35500000000002</c:v>
                </c:pt>
                <c:pt idx="85">
                  <c:v>741.31299999999999</c:v>
                </c:pt>
                <c:pt idx="86">
                  <c:v>746.98299999999995</c:v>
                </c:pt>
                <c:pt idx="87">
                  <c:v>735.94899999999996</c:v>
                </c:pt>
                <c:pt idx="88">
                  <c:v>738.09799999999996</c:v>
                </c:pt>
                <c:pt idx="89">
                  <c:v>734.64099999999996</c:v>
                </c:pt>
                <c:pt idx="90">
                  <c:v>736.15899999999999</c:v>
                </c:pt>
                <c:pt idx="91">
                  <c:v>733.95600000000002</c:v>
                </c:pt>
                <c:pt idx="92">
                  <c:v>735.39700000000005</c:v>
                </c:pt>
                <c:pt idx="93">
                  <c:v>737.94899999999996</c:v>
                </c:pt>
                <c:pt idx="94">
                  <c:v>736.19299999999998</c:v>
                </c:pt>
                <c:pt idx="95">
                  <c:v>725.32500000000005</c:v>
                </c:pt>
                <c:pt idx="96">
                  <c:v>721.16899999999998</c:v>
                </c:pt>
                <c:pt idx="97">
                  <c:v>727.42700000000002</c:v>
                </c:pt>
                <c:pt idx="98">
                  <c:v>727.37599999999998</c:v>
                </c:pt>
                <c:pt idx="99">
                  <c:v>723.47199999999998</c:v>
                </c:pt>
                <c:pt idx="100">
                  <c:v>718.18299999999999</c:v>
                </c:pt>
                <c:pt idx="101">
                  <c:v>716.04899999999998</c:v>
                </c:pt>
                <c:pt idx="102">
                  <c:v>712.71500000000003</c:v>
                </c:pt>
                <c:pt idx="103">
                  <c:v>716.47299999999996</c:v>
                </c:pt>
                <c:pt idx="104">
                  <c:v>708.00800000000004</c:v>
                </c:pt>
                <c:pt idx="105">
                  <c:v>714.03599999999994</c:v>
                </c:pt>
                <c:pt idx="106">
                  <c:v>710.43700000000001</c:v>
                </c:pt>
                <c:pt idx="107">
                  <c:v>702.22</c:v>
                </c:pt>
                <c:pt idx="108">
                  <c:v>705.27200000000005</c:v>
                </c:pt>
                <c:pt idx="109">
                  <c:v>705.37599999999998</c:v>
                </c:pt>
                <c:pt idx="110">
                  <c:v>705.40899999999999</c:v>
                </c:pt>
                <c:pt idx="111">
                  <c:v>703.33799999999997</c:v>
                </c:pt>
                <c:pt idx="112">
                  <c:v>703.21699999999998</c:v>
                </c:pt>
                <c:pt idx="113">
                  <c:v>699.452</c:v>
                </c:pt>
                <c:pt idx="114">
                  <c:v>699.95799999999997</c:v>
                </c:pt>
                <c:pt idx="115">
                  <c:v>701.04700000000003</c:v>
                </c:pt>
                <c:pt idx="116">
                  <c:v>697.31100000000004</c:v>
                </c:pt>
                <c:pt idx="117">
                  <c:v>698.35</c:v>
                </c:pt>
                <c:pt idx="118">
                  <c:v>706.85799999999995</c:v>
                </c:pt>
                <c:pt idx="119">
                  <c:v>703.73</c:v>
                </c:pt>
                <c:pt idx="120">
                  <c:v>711.62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5130016"/>
        <c:axId val="745136544"/>
      </c:scatterChart>
      <c:valAx>
        <c:axId val="745130016"/>
        <c:scaling>
          <c:orientation val="minMax"/>
          <c:max val="60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#,##0_);\(#,##0\)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45136544"/>
        <c:crosses val="autoZero"/>
        <c:crossBetween val="midCat"/>
      </c:valAx>
      <c:valAx>
        <c:axId val="745136544"/>
        <c:scaling>
          <c:orientation val="minMax"/>
          <c:min val="6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451300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BLANK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0932184415885002E-2"/>
          <c:y val="0.10302404678906965"/>
          <c:w val="0.86882162921404171"/>
          <c:h val="0.74867032700044667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B5247290-08ED-4385-AF50-F7CF2054C174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10F5597-0C85-4ABC-904C-5A1680D585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FF1BC5B-BB15-4CD8-B66F-98891F1522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DE53C81-AC67-4479-A757-BFAC9A9A50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91391195-1C16-4486-AC1E-3962E9B31B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0505D85-7D10-474A-9A12-5D438462F9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652E537-88A3-4DB5-90F6-B875FE842E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0A8C7F5B-99C9-41B1-9821-D8C5FCF3DD2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C677855C-2A56-42DC-BB3F-AFF07096AA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BD52149E-4720-4CF7-BE03-ACCB5F9F94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AB7832D6-BFBE-47C6-8533-CDEBA5D1F1A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503D5782-508F-4EC0-A469-6A8E2D390F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F309F5E7-DDCA-43D3-A6A4-FE1052BF18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084AF52C-69B5-41C6-A1C4-FA0B631567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D461DF3C-BA6C-403F-A738-CD20D48AB13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6FE2D619-F0BC-44AA-9A95-27E83C876F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E175D537-26DA-40C4-9CA8-5CA63724A3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F234A9B1-C654-4916-AC19-15FA803307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113B42AA-C4D9-43C4-8AE2-71788C8DAF8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8A2BA6DA-6B3F-49BE-8511-8B5929080F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FCAD688C-9094-41A6-9BE0-7E32F333D0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BF7C1E27-1827-44B0-93DA-F7503E60EC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CA249A2A-A33D-48EA-B9C3-2D3F1A9811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710EF03A-20BB-40A1-8D94-ED162E1F43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B162ED73-4246-4F2F-8CAA-986D99586AA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31954C9A-90F6-412F-BBD2-F6E64A90D1A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3227C1C6-8086-4097-B840-C5BB019D61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241CE399-20DA-4EA6-A1F2-612C142FF3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F8D50DB3-9F2B-45D7-B6DA-D69542C8E1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054F9D4C-BA7E-4F6E-A450-3F0CB8088E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8B3E9098-6F16-49B1-A16A-D3ABC40F5E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E9D22978-811E-4897-8777-F45732BCFFF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C865253F-16C9-4EE0-A9FB-2A816F1511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7CF99736-1278-484B-A3E8-B876AEC43D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81A9C320-B54C-4533-90EE-F16B083460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D7A0D955-A0DD-4E86-B709-69D2E4C276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5F79AAA2-6C14-4E87-9BFA-0426767766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B2118123-4443-4E2C-BC95-629E020EA1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3F405C91-674F-41EE-A50F-31B8390102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D296C2CD-FF37-4764-9A4B-DF1854FD86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F6E6C177-013E-48D0-BFF8-541B96F544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FB09ACB8-53B8-4B8D-B816-7A03A4D902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3E3F5E72-D46A-49E5-B7A1-7DD5A44D12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4896947D-A7FB-4B0A-8822-1DA445B33C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3621B2A6-06A2-47FA-A55E-8F23DF3062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12DACF29-1A59-4282-BA2F-37EB650916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19EFBD2D-F3B3-48D3-8AE2-7A0E254575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EA001926-3FA2-493D-BF52-EF35DEE401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A01AC841-D346-4275-B75E-2B680C8FDE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F18709FC-8435-4DC7-BD66-E27314CCD0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34A40E97-3828-4205-B29E-607AA18347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101429C0-C764-4B81-99E5-4C0E323AD7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0C6C2F99-1BB2-4991-86A0-3311F95F50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3AB47926-8E2B-4B60-A215-2BF38A994A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FECDFE9B-246C-4A56-BB74-E73528C211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8C95A32C-A205-4812-B12C-82D038AF3B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EC860833-125D-4DB1-B047-6A4BE05ECBA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F46EE203-93C9-4F84-87A0-C21F668FA00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B89B3574-5752-4328-B240-514C1BBFA3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A6E8FCC5-76E3-4DE6-9F5A-4C3478F346B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97DB6434-F48E-4374-B11F-6FAC32AE85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5B805684-1744-43EC-87A4-6CF91A4BFE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019C350C-84E1-4543-998F-BA73C4A867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24DD7596-9F3C-43FC-9380-4BEEC01BE3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B440E610-DA25-4473-8189-C4DF3F1EFF1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A9C7C072-AA7A-4823-A0B8-E2E0657612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C9BDEA18-A8C7-499D-802A-A7F6200AED5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317843CF-FF3B-4904-943B-09D92E5420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A9AAB5E8-66FF-45B4-BB3E-E002933DCB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1C8CAFF4-B25D-4190-9765-1411134AF9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640A8D4A-D132-4A03-9D11-48AF4D87E2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9CA3D89E-9D8C-47A1-B33B-E817156CA7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EFFA1D68-4ECD-4FA4-8BB2-71413407B4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C8BBB80A-3FD5-4841-8459-FAFCFA833B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E6F4975E-1115-4BE5-984D-22E7AA5AB0A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2E4E27DD-3102-410A-AE72-0DEC917A7C0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CB038148-EF9D-497E-84F8-61D493CFDE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5F4EA658-14E2-4F32-922B-100B5436042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FAF244B7-4AFA-4F13-B723-1EDEA8BF93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30158B23-F5BA-45D9-B704-16A43E48AD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98F8CF6A-6273-4A0B-B9E0-9D2D6420E1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466028E1-0773-44C0-A72A-78A6563A01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0AB3FA87-AED7-4658-B445-658AE9A960E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6AE931A6-4F86-4B22-91C4-B36F37885C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FF1E670A-B1F3-45CD-909A-D1DE996D61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D315F22B-7B54-4BC4-8600-49F9409306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666053B9-1F73-4CBB-869D-5F3462357C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AB9783A2-C159-4F3C-A55B-2B974CF075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6C8056B8-57DD-4D0E-8E6B-05B296AEAC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82EDAC4A-95C5-46A3-B7F4-73C0F314D53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C8A78D93-1522-49FC-85AE-04362D8490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022E7AE5-D0A0-45D4-BD0A-EC9E25C089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E128B14D-57FF-45A4-BAA8-215064D5452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B05A33E8-6F01-4C10-A293-976F282BD3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>
                <a:outerShdw blurRad="50800" dist="50800" dir="3000000" algn="ctr" rotWithShape="0">
                  <a:srgbClr val="000000">
                    <a:alpha val="43137"/>
                  </a:srgb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Blank'!$D$6:$D$99</c:f>
              <c:numCache>
                <c:formatCode>General</c:formatCode>
                <c:ptCount val="94"/>
                <c:pt idx="0">
                  <c:v>1798.3140000000001</c:v>
                </c:pt>
                <c:pt idx="1">
                  <c:v>1615.857</c:v>
                </c:pt>
                <c:pt idx="2">
                  <c:v>1563.376</c:v>
                </c:pt>
                <c:pt idx="3">
                  <c:v>1450.1880000000001</c:v>
                </c:pt>
                <c:pt idx="4">
                  <c:v>1558.89</c:v>
                </c:pt>
                <c:pt idx="5">
                  <c:v>1590.0450000000001</c:v>
                </c:pt>
                <c:pt idx="6">
                  <c:v>1556.9</c:v>
                </c:pt>
                <c:pt idx="7">
                  <c:v>1514.8679999999999</c:v>
                </c:pt>
                <c:pt idx="8">
                  <c:v>1564.2719999999999</c:v>
                </c:pt>
                <c:pt idx="9">
                  <c:v>1477.944</c:v>
                </c:pt>
                <c:pt idx="10">
                  <c:v>1306.827</c:v>
                </c:pt>
                <c:pt idx="11">
                  <c:v>1421.6880000000001</c:v>
                </c:pt>
                <c:pt idx="12">
                  <c:v>1291.8969999999999</c:v>
                </c:pt>
                <c:pt idx="13">
                  <c:v>1394.528</c:v>
                </c:pt>
                <c:pt idx="14">
                  <c:v>1437.6030000000001</c:v>
                </c:pt>
                <c:pt idx="15">
                  <c:v>1250.146</c:v>
                </c:pt>
                <c:pt idx="16">
                  <c:v>1374.405</c:v>
                </c:pt>
                <c:pt idx="17">
                  <c:v>1541.46</c:v>
                </c:pt>
                <c:pt idx="18">
                  <c:v>1516.5139999999999</c:v>
                </c:pt>
                <c:pt idx="19">
                  <c:v>1533.835</c:v>
                </c:pt>
                <c:pt idx="20">
                  <c:v>1572.771</c:v>
                </c:pt>
                <c:pt idx="21">
                  <c:v>1520.9939999999999</c:v>
                </c:pt>
                <c:pt idx="22">
                  <c:v>1464.232</c:v>
                </c:pt>
                <c:pt idx="23">
                  <c:v>1464.6610000000001</c:v>
                </c:pt>
                <c:pt idx="24">
                  <c:v>1465.702</c:v>
                </c:pt>
                <c:pt idx="25">
                  <c:v>1345.12</c:v>
                </c:pt>
                <c:pt idx="26">
                  <c:v>1393.9770000000001</c:v>
                </c:pt>
                <c:pt idx="27">
                  <c:v>1370.4349999999999</c:v>
                </c:pt>
                <c:pt idx="28">
                  <c:v>1456.616</c:v>
                </c:pt>
                <c:pt idx="29">
                  <c:v>1320.3620000000001</c:v>
                </c:pt>
                <c:pt idx="30">
                  <c:v>1540.308</c:v>
                </c:pt>
                <c:pt idx="31">
                  <c:v>1683.299</c:v>
                </c:pt>
                <c:pt idx="32">
                  <c:v>1760.5060000000001</c:v>
                </c:pt>
                <c:pt idx="33">
                  <c:v>1718.854</c:v>
                </c:pt>
                <c:pt idx="34">
                  <c:v>1602.721</c:v>
                </c:pt>
                <c:pt idx="35">
                  <c:v>1705.7439999999999</c:v>
                </c:pt>
                <c:pt idx="36">
                  <c:v>1612.355</c:v>
                </c:pt>
                <c:pt idx="37">
                  <c:v>1432.6859999999999</c:v>
                </c:pt>
                <c:pt idx="38">
                  <c:v>1552.683</c:v>
                </c:pt>
                <c:pt idx="39">
                  <c:v>1491.2280000000001</c:v>
                </c:pt>
                <c:pt idx="40">
                  <c:v>1454.835</c:v>
                </c:pt>
                <c:pt idx="41">
                  <c:v>1595.4159999999999</c:v>
                </c:pt>
                <c:pt idx="42">
                  <c:v>1563.8820000000001</c:v>
                </c:pt>
                <c:pt idx="43">
                  <c:v>1669.0419999999999</c:v>
                </c:pt>
                <c:pt idx="44">
                  <c:v>1609.8610000000001</c:v>
                </c:pt>
                <c:pt idx="45">
                  <c:v>1545.4559999999999</c:v>
                </c:pt>
                <c:pt idx="46">
                  <c:v>1640.9280000000001</c:v>
                </c:pt>
                <c:pt idx="47">
                  <c:v>1716.7550000000001</c:v>
                </c:pt>
                <c:pt idx="48">
                  <c:v>1605.0239999999999</c:v>
                </c:pt>
                <c:pt idx="49">
                  <c:v>1686.4939999999999</c:v>
                </c:pt>
                <c:pt idx="50">
                  <c:v>1712.4670000000001</c:v>
                </c:pt>
                <c:pt idx="51">
                  <c:v>1609.904</c:v>
                </c:pt>
                <c:pt idx="52">
                  <c:v>1606.9549999999999</c:v>
                </c:pt>
                <c:pt idx="53">
                  <c:v>1701.5630000000001</c:v>
                </c:pt>
                <c:pt idx="54">
                  <c:v>1703.4849999999999</c:v>
                </c:pt>
                <c:pt idx="55">
                  <c:v>1904.0920000000001</c:v>
                </c:pt>
                <c:pt idx="56">
                  <c:v>1731.693</c:v>
                </c:pt>
                <c:pt idx="57">
                  <c:v>1968.1469999999999</c:v>
                </c:pt>
                <c:pt idx="58">
                  <c:v>2000.5740000000001</c:v>
                </c:pt>
                <c:pt idx="59">
                  <c:v>1763.239</c:v>
                </c:pt>
                <c:pt idx="60">
                  <c:v>1808.1610000000001</c:v>
                </c:pt>
                <c:pt idx="61">
                  <c:v>1825.9590000000001</c:v>
                </c:pt>
                <c:pt idx="62">
                  <c:v>1822.069</c:v>
                </c:pt>
                <c:pt idx="63">
                  <c:v>1883.595</c:v>
                </c:pt>
                <c:pt idx="64">
                  <c:v>1895.0070000000001</c:v>
                </c:pt>
                <c:pt idx="65">
                  <c:v>1827.4970000000001</c:v>
                </c:pt>
                <c:pt idx="66">
                  <c:v>1798.25</c:v>
                </c:pt>
                <c:pt idx="67">
                  <c:v>1650.3409999999999</c:v>
                </c:pt>
                <c:pt idx="68">
                  <c:v>1933.16</c:v>
                </c:pt>
                <c:pt idx="69">
                  <c:v>1714.4880000000001</c:v>
                </c:pt>
                <c:pt idx="70">
                  <c:v>1777.941</c:v>
                </c:pt>
                <c:pt idx="71">
                  <c:v>1737.9839999999999</c:v>
                </c:pt>
                <c:pt idx="72">
                  <c:v>1728.22</c:v>
                </c:pt>
                <c:pt idx="73">
                  <c:v>1769.1610000000001</c:v>
                </c:pt>
                <c:pt idx="74">
                  <c:v>1817.316</c:v>
                </c:pt>
                <c:pt idx="75">
                  <c:v>1742.828</c:v>
                </c:pt>
                <c:pt idx="76">
                  <c:v>1606.8340000000001</c:v>
                </c:pt>
                <c:pt idx="77">
                  <c:v>1653.71</c:v>
                </c:pt>
                <c:pt idx="78">
                  <c:v>1392.4580000000001</c:v>
                </c:pt>
                <c:pt idx="79">
                  <c:v>1335.1079999999999</c:v>
                </c:pt>
                <c:pt idx="80">
                  <c:v>1092.461</c:v>
                </c:pt>
                <c:pt idx="81">
                  <c:v>1138.4010000000001</c:v>
                </c:pt>
                <c:pt idx="82">
                  <c:v>1088.1669999999999</c:v>
                </c:pt>
                <c:pt idx="83">
                  <c:v>963.23500000000001</c:v>
                </c:pt>
                <c:pt idx="84">
                  <c:v>950.34</c:v>
                </c:pt>
                <c:pt idx="85">
                  <c:v>961.48900000000003</c:v>
                </c:pt>
                <c:pt idx="86">
                  <c:v>1085.075</c:v>
                </c:pt>
                <c:pt idx="87">
                  <c:v>953.89700000000005</c:v>
                </c:pt>
                <c:pt idx="88">
                  <c:v>875.90899999999999</c:v>
                </c:pt>
                <c:pt idx="89">
                  <c:v>827.38499999999999</c:v>
                </c:pt>
                <c:pt idx="90">
                  <c:v>816.67</c:v>
                </c:pt>
                <c:pt idx="91">
                  <c:v>778.16800000000001</c:v>
                </c:pt>
                <c:pt idx="92">
                  <c:v>862.77099999999996</c:v>
                </c:pt>
                <c:pt idx="93">
                  <c:v>960.66099999999994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Blank'!$E$6:$E$99</c15:f>
                <c15:dlblRangeCache>
                  <c:ptCount val="94"/>
                  <c:pt idx="0">
                    <c:v>BUD1</c:v>
                  </c:pt>
                  <c:pt idx="16">
                    <c:v>BUD2</c:v>
                  </c:pt>
                  <c:pt idx="31">
                    <c:v>BUD3</c:v>
                  </c:pt>
                  <c:pt idx="50">
                    <c:v>BUD4</c:v>
                  </c:pt>
                  <c:pt idx="71">
                    <c:v>BUD5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894585488"/>
        <c:axId val="89458984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Blank'!$H$6:$H$99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1969.7439999999999</c:v>
                      </c:pt>
                      <c:pt idx="1">
                        <c:v>1736.682</c:v>
                      </c:pt>
                      <c:pt idx="2">
                        <c:v>1755.7670000000001</c:v>
                      </c:pt>
                      <c:pt idx="3">
                        <c:v>1637.5329999999999</c:v>
                      </c:pt>
                      <c:pt idx="4">
                        <c:v>1628.056</c:v>
                      </c:pt>
                      <c:pt idx="5">
                        <c:v>1686.5909999999999</c:v>
                      </c:pt>
                      <c:pt idx="6">
                        <c:v>1528.846</c:v>
                      </c:pt>
                      <c:pt idx="7">
                        <c:v>1487.2570000000001</c:v>
                      </c:pt>
                      <c:pt idx="8">
                        <c:v>1549.798</c:v>
                      </c:pt>
                      <c:pt idx="9">
                        <c:v>1480.847</c:v>
                      </c:pt>
                      <c:pt idx="10">
                        <c:v>1261.059</c:v>
                      </c:pt>
                      <c:pt idx="11">
                        <c:v>1387.329</c:v>
                      </c:pt>
                      <c:pt idx="12">
                        <c:v>1176.3499999999999</c:v>
                      </c:pt>
                      <c:pt idx="13">
                        <c:v>1359.037</c:v>
                      </c:pt>
                      <c:pt idx="14">
                        <c:v>1406.5319999999999</c:v>
                      </c:pt>
                      <c:pt idx="15">
                        <c:v>1216.8589999999999</c:v>
                      </c:pt>
                      <c:pt idx="16">
                        <c:v>1317.7260000000001</c:v>
                      </c:pt>
                      <c:pt idx="17">
                        <c:v>1462.0129999999999</c:v>
                      </c:pt>
                      <c:pt idx="18">
                        <c:v>1516.0170000000001</c:v>
                      </c:pt>
                      <c:pt idx="19">
                        <c:v>1420.29</c:v>
                      </c:pt>
                      <c:pt idx="20">
                        <c:v>1497.1289999999999</c:v>
                      </c:pt>
                      <c:pt idx="21">
                        <c:v>1458.4870000000001</c:v>
                      </c:pt>
                      <c:pt idx="22">
                        <c:v>1514.443</c:v>
                      </c:pt>
                      <c:pt idx="23">
                        <c:v>1517.1489999999999</c:v>
                      </c:pt>
                      <c:pt idx="24">
                        <c:v>1507.058</c:v>
                      </c:pt>
                      <c:pt idx="25">
                        <c:v>1437.4010000000001</c:v>
                      </c:pt>
                      <c:pt idx="26">
                        <c:v>1522.402</c:v>
                      </c:pt>
                      <c:pt idx="27">
                        <c:v>1579.3869999999999</c:v>
                      </c:pt>
                      <c:pt idx="28">
                        <c:v>1499.65</c:v>
                      </c:pt>
                      <c:pt idx="29">
                        <c:v>1320.008</c:v>
                      </c:pt>
                      <c:pt idx="30">
                        <c:v>1528.482</c:v>
                      </c:pt>
                      <c:pt idx="31">
                        <c:v>1662.748</c:v>
                      </c:pt>
                      <c:pt idx="32">
                        <c:v>1788.6679999999999</c:v>
                      </c:pt>
                      <c:pt idx="33">
                        <c:v>1707.81</c:v>
                      </c:pt>
                      <c:pt idx="34">
                        <c:v>1617.096</c:v>
                      </c:pt>
                      <c:pt idx="35">
                        <c:v>1815.4549999999999</c:v>
                      </c:pt>
                      <c:pt idx="36">
                        <c:v>1748.2339999999999</c:v>
                      </c:pt>
                      <c:pt idx="37">
                        <c:v>1681.1880000000001</c:v>
                      </c:pt>
                      <c:pt idx="38">
                        <c:v>1815.2629999999999</c:v>
                      </c:pt>
                      <c:pt idx="39">
                        <c:v>1668.9860000000001</c:v>
                      </c:pt>
                      <c:pt idx="40">
                        <c:v>1692.136</c:v>
                      </c:pt>
                      <c:pt idx="41">
                        <c:v>1911.472</c:v>
                      </c:pt>
                      <c:pt idx="42">
                        <c:v>1911.049</c:v>
                      </c:pt>
                      <c:pt idx="43">
                        <c:v>2028.0440000000001</c:v>
                      </c:pt>
                      <c:pt idx="44">
                        <c:v>1894.6320000000001</c:v>
                      </c:pt>
                      <c:pt idx="45">
                        <c:v>1830.354</c:v>
                      </c:pt>
                      <c:pt idx="46">
                        <c:v>1848.36</c:v>
                      </c:pt>
                      <c:pt idx="47">
                        <c:v>2004.9949999999999</c:v>
                      </c:pt>
                      <c:pt idx="48">
                        <c:v>1851.808</c:v>
                      </c:pt>
                      <c:pt idx="49">
                        <c:v>1859.029</c:v>
                      </c:pt>
                      <c:pt idx="50">
                        <c:v>1806.1389999999999</c:v>
                      </c:pt>
                      <c:pt idx="51">
                        <c:v>1603.796</c:v>
                      </c:pt>
                      <c:pt idx="52">
                        <c:v>1631.6479999999999</c:v>
                      </c:pt>
                      <c:pt idx="53">
                        <c:v>1568.748</c:v>
                      </c:pt>
                      <c:pt idx="54">
                        <c:v>1520.422</c:v>
                      </c:pt>
                      <c:pt idx="55">
                        <c:v>1486.76</c:v>
                      </c:pt>
                      <c:pt idx="56">
                        <c:v>1436.5419999999999</c:v>
                      </c:pt>
                      <c:pt idx="57">
                        <c:v>1537.451</c:v>
                      </c:pt>
                      <c:pt idx="58">
                        <c:v>1520.633</c:v>
                      </c:pt>
                      <c:pt idx="59">
                        <c:v>1360.9390000000001</c:v>
                      </c:pt>
                      <c:pt idx="60">
                        <c:v>1385.8869999999999</c:v>
                      </c:pt>
                      <c:pt idx="61">
                        <c:v>1342.9749999999999</c:v>
                      </c:pt>
                      <c:pt idx="62">
                        <c:v>1332.59</c:v>
                      </c:pt>
                      <c:pt idx="63">
                        <c:v>1485.4770000000001</c:v>
                      </c:pt>
                      <c:pt idx="64">
                        <c:v>1622.9110000000001</c:v>
                      </c:pt>
                      <c:pt idx="65">
                        <c:v>1447.501</c:v>
                      </c:pt>
                      <c:pt idx="66">
                        <c:v>1504.0309999999999</c:v>
                      </c:pt>
                      <c:pt idx="67">
                        <c:v>1471.703</c:v>
                      </c:pt>
                      <c:pt idx="68">
                        <c:v>1611.413</c:v>
                      </c:pt>
                      <c:pt idx="69">
                        <c:v>1582.2</c:v>
                      </c:pt>
                      <c:pt idx="70">
                        <c:v>1711.884</c:v>
                      </c:pt>
                      <c:pt idx="71">
                        <c:v>1830.982</c:v>
                      </c:pt>
                      <c:pt idx="72">
                        <c:v>1714.9390000000001</c:v>
                      </c:pt>
                      <c:pt idx="73">
                        <c:v>1742.348</c:v>
                      </c:pt>
                      <c:pt idx="74">
                        <c:v>1771.002</c:v>
                      </c:pt>
                      <c:pt idx="75">
                        <c:v>1666.9290000000001</c:v>
                      </c:pt>
                      <c:pt idx="76">
                        <c:v>1617.3520000000001</c:v>
                      </c:pt>
                      <c:pt idx="77">
                        <c:v>1610.748</c:v>
                      </c:pt>
                      <c:pt idx="78">
                        <c:v>1562.961</c:v>
                      </c:pt>
                      <c:pt idx="79">
                        <c:v>1596.2270000000001</c:v>
                      </c:pt>
                      <c:pt idx="80">
                        <c:v>1273.125</c:v>
                      </c:pt>
                      <c:pt idx="81">
                        <c:v>1334.885</c:v>
                      </c:pt>
                      <c:pt idx="82">
                        <c:v>1298.193</c:v>
                      </c:pt>
                      <c:pt idx="83">
                        <c:v>1032.4849999999999</c:v>
                      </c:pt>
                      <c:pt idx="84">
                        <c:v>1207.6210000000001</c:v>
                      </c:pt>
                      <c:pt idx="85">
                        <c:v>1180.8499999999999</c:v>
                      </c:pt>
                      <c:pt idx="86">
                        <c:v>1158.1300000000001</c:v>
                      </c:pt>
                      <c:pt idx="87">
                        <c:v>1149.5640000000001</c:v>
                      </c:pt>
                      <c:pt idx="88">
                        <c:v>1209.973</c:v>
                      </c:pt>
                      <c:pt idx="89">
                        <c:v>1258.433</c:v>
                      </c:pt>
                      <c:pt idx="90">
                        <c:v>1218.2539999999999</c:v>
                      </c:pt>
                      <c:pt idx="91">
                        <c:v>1191.4449999999999</c:v>
                      </c:pt>
                      <c:pt idx="92">
                        <c:v>1124.297</c:v>
                      </c:pt>
                      <c:pt idx="93">
                        <c:v>1141.586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Blank'!$L$6:$L$99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2145.6390000000001</c:v>
                      </c:pt>
                      <c:pt idx="1">
                        <c:v>1795.509</c:v>
                      </c:pt>
                      <c:pt idx="2">
                        <c:v>1705.5419999999999</c:v>
                      </c:pt>
                      <c:pt idx="3">
                        <c:v>1444.865</c:v>
                      </c:pt>
                      <c:pt idx="4">
                        <c:v>1498.643</c:v>
                      </c:pt>
                      <c:pt idx="5">
                        <c:v>1537.48</c:v>
                      </c:pt>
                      <c:pt idx="6">
                        <c:v>1425.7049999999999</c:v>
                      </c:pt>
                      <c:pt idx="7">
                        <c:v>1435.1130000000001</c:v>
                      </c:pt>
                      <c:pt idx="8">
                        <c:v>1498.325</c:v>
                      </c:pt>
                      <c:pt idx="9">
                        <c:v>1539.7159999999999</c:v>
                      </c:pt>
                      <c:pt idx="10">
                        <c:v>1299.752</c:v>
                      </c:pt>
                      <c:pt idx="11">
                        <c:v>1454.1780000000001</c:v>
                      </c:pt>
                      <c:pt idx="12">
                        <c:v>1225.768</c:v>
                      </c:pt>
                      <c:pt idx="13">
                        <c:v>1497.1880000000001</c:v>
                      </c:pt>
                      <c:pt idx="14">
                        <c:v>1482.367</c:v>
                      </c:pt>
                      <c:pt idx="15">
                        <c:v>1384.876</c:v>
                      </c:pt>
                      <c:pt idx="16">
                        <c:v>1449.2059999999999</c:v>
                      </c:pt>
                      <c:pt idx="17">
                        <c:v>1605.4559999999999</c:v>
                      </c:pt>
                      <c:pt idx="18">
                        <c:v>1624.838</c:v>
                      </c:pt>
                      <c:pt idx="19">
                        <c:v>1540.327</c:v>
                      </c:pt>
                      <c:pt idx="20">
                        <c:v>1645.0909999999999</c:v>
                      </c:pt>
                      <c:pt idx="21">
                        <c:v>1564.4179999999999</c:v>
                      </c:pt>
                      <c:pt idx="22">
                        <c:v>1549.2460000000001</c:v>
                      </c:pt>
                      <c:pt idx="23">
                        <c:v>1480.8710000000001</c:v>
                      </c:pt>
                      <c:pt idx="24">
                        <c:v>1578.499</c:v>
                      </c:pt>
                      <c:pt idx="25">
                        <c:v>1506.905</c:v>
                      </c:pt>
                      <c:pt idx="26">
                        <c:v>1647.7850000000001</c:v>
                      </c:pt>
                      <c:pt idx="27">
                        <c:v>1655.9949999999999</c:v>
                      </c:pt>
                      <c:pt idx="28">
                        <c:v>1771.8119999999999</c:v>
                      </c:pt>
                      <c:pt idx="29">
                        <c:v>1589.8209999999999</c:v>
                      </c:pt>
                      <c:pt idx="30">
                        <c:v>1756.1369999999999</c:v>
                      </c:pt>
                      <c:pt idx="31">
                        <c:v>1888.614</c:v>
                      </c:pt>
                      <c:pt idx="32">
                        <c:v>1974.19</c:v>
                      </c:pt>
                      <c:pt idx="33">
                        <c:v>1837.066</c:v>
                      </c:pt>
                      <c:pt idx="34">
                        <c:v>1709.222</c:v>
                      </c:pt>
                      <c:pt idx="35">
                        <c:v>1866.7629999999999</c:v>
                      </c:pt>
                      <c:pt idx="36">
                        <c:v>1810.9570000000001</c:v>
                      </c:pt>
                      <c:pt idx="37">
                        <c:v>1700.1510000000001</c:v>
                      </c:pt>
                      <c:pt idx="38">
                        <c:v>1776.1610000000001</c:v>
                      </c:pt>
                      <c:pt idx="39">
                        <c:v>1686.702</c:v>
                      </c:pt>
                      <c:pt idx="40">
                        <c:v>1592.5630000000001</c:v>
                      </c:pt>
                      <c:pt idx="41">
                        <c:v>1755.7570000000001</c:v>
                      </c:pt>
                      <c:pt idx="42">
                        <c:v>1637.0740000000001</c:v>
                      </c:pt>
                      <c:pt idx="43">
                        <c:v>1664.5740000000001</c:v>
                      </c:pt>
                      <c:pt idx="44">
                        <c:v>1371.095</c:v>
                      </c:pt>
                      <c:pt idx="45">
                        <c:v>1451.2080000000001</c:v>
                      </c:pt>
                      <c:pt idx="46">
                        <c:v>1527.808</c:v>
                      </c:pt>
                      <c:pt idx="47">
                        <c:v>1663.309</c:v>
                      </c:pt>
                      <c:pt idx="48">
                        <c:v>1567.912</c:v>
                      </c:pt>
                      <c:pt idx="49">
                        <c:v>1603.4590000000001</c:v>
                      </c:pt>
                      <c:pt idx="50">
                        <c:v>1672.5029999999999</c:v>
                      </c:pt>
                      <c:pt idx="51">
                        <c:v>1603.4739999999999</c:v>
                      </c:pt>
                      <c:pt idx="52">
                        <c:v>1696.1469999999999</c:v>
                      </c:pt>
                      <c:pt idx="53">
                        <c:v>1749.0170000000001</c:v>
                      </c:pt>
                      <c:pt idx="54">
                        <c:v>1759.0039999999999</c:v>
                      </c:pt>
                      <c:pt idx="55">
                        <c:v>1760.5840000000001</c:v>
                      </c:pt>
                      <c:pt idx="56">
                        <c:v>1624.7470000000001</c:v>
                      </c:pt>
                      <c:pt idx="57">
                        <c:v>1752.0170000000001</c:v>
                      </c:pt>
                      <c:pt idx="58">
                        <c:v>1663.8689999999999</c:v>
                      </c:pt>
                      <c:pt idx="59">
                        <c:v>1529.7239999999999</c:v>
                      </c:pt>
                      <c:pt idx="60">
                        <c:v>1430.3150000000001</c:v>
                      </c:pt>
                      <c:pt idx="61">
                        <c:v>1508.835</c:v>
                      </c:pt>
                      <c:pt idx="62">
                        <c:v>1402.6959999999999</c:v>
                      </c:pt>
                      <c:pt idx="63">
                        <c:v>1551.04</c:v>
                      </c:pt>
                      <c:pt idx="64">
                        <c:v>1562.846</c:v>
                      </c:pt>
                      <c:pt idx="65">
                        <c:v>1540.367</c:v>
                      </c:pt>
                      <c:pt idx="66">
                        <c:v>1492.723</c:v>
                      </c:pt>
                      <c:pt idx="67">
                        <c:v>1382.2080000000001</c:v>
                      </c:pt>
                      <c:pt idx="68">
                        <c:v>1522.0530000000001</c:v>
                      </c:pt>
                      <c:pt idx="69">
                        <c:v>1443.5139999999999</c:v>
                      </c:pt>
                      <c:pt idx="70">
                        <c:v>1446.1610000000001</c:v>
                      </c:pt>
                      <c:pt idx="71">
                        <c:v>1597.9960000000001</c:v>
                      </c:pt>
                      <c:pt idx="72">
                        <c:v>1671.825</c:v>
                      </c:pt>
                      <c:pt idx="73">
                        <c:v>1721.4280000000001</c:v>
                      </c:pt>
                      <c:pt idx="74">
                        <c:v>1646.2550000000001</c:v>
                      </c:pt>
                      <c:pt idx="75">
                        <c:v>1418.3910000000001</c:v>
                      </c:pt>
                      <c:pt idx="76">
                        <c:v>1357.0889999999999</c:v>
                      </c:pt>
                      <c:pt idx="77">
                        <c:v>1408.1020000000001</c:v>
                      </c:pt>
                      <c:pt idx="78">
                        <c:v>1416.269</c:v>
                      </c:pt>
                      <c:pt idx="79">
                        <c:v>1399.6279999999999</c:v>
                      </c:pt>
                      <c:pt idx="80">
                        <c:v>1168.598</c:v>
                      </c:pt>
                      <c:pt idx="81">
                        <c:v>1335.2560000000001</c:v>
                      </c:pt>
                      <c:pt idx="82">
                        <c:v>1291.99</c:v>
                      </c:pt>
                      <c:pt idx="83">
                        <c:v>1152.0450000000001</c:v>
                      </c:pt>
                      <c:pt idx="84">
                        <c:v>1531.4760000000001</c:v>
                      </c:pt>
                      <c:pt idx="85">
                        <c:v>1735.77</c:v>
                      </c:pt>
                      <c:pt idx="86">
                        <c:v>1965.5630000000001</c:v>
                      </c:pt>
                      <c:pt idx="87">
                        <c:v>2171.8130000000001</c:v>
                      </c:pt>
                      <c:pt idx="88">
                        <c:v>2209.4490000000001</c:v>
                      </c:pt>
                      <c:pt idx="89">
                        <c:v>2349.223</c:v>
                      </c:pt>
                      <c:pt idx="90">
                        <c:v>2296.6469999999999</c:v>
                      </c:pt>
                      <c:pt idx="91">
                        <c:v>2367.9259999999999</c:v>
                      </c:pt>
                      <c:pt idx="92">
                        <c:v>2164.2339999999999</c:v>
                      </c:pt>
                      <c:pt idx="93">
                        <c:v>2143.0430000000001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3"/>
                <c:order val="3"/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Blank'!$Q$6:$Q$99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1603.2439999999999</c:v>
                      </c:pt>
                      <c:pt idx="1">
                        <c:v>1549.923</c:v>
                      </c:pt>
                      <c:pt idx="2">
                        <c:v>1262.865</c:v>
                      </c:pt>
                      <c:pt idx="3">
                        <c:v>1415.2049999999999</c:v>
                      </c:pt>
                      <c:pt idx="4">
                        <c:v>1502.6990000000001</c:v>
                      </c:pt>
                      <c:pt idx="5">
                        <c:v>1358.6469999999999</c:v>
                      </c:pt>
                      <c:pt idx="6">
                        <c:v>1503.1869999999999</c:v>
                      </c:pt>
                      <c:pt idx="7">
                        <c:v>1624.046</c:v>
                      </c:pt>
                      <c:pt idx="8">
                        <c:v>1644.3209999999999</c:v>
                      </c:pt>
                      <c:pt idx="9">
                        <c:v>1472.923</c:v>
                      </c:pt>
                      <c:pt idx="10">
                        <c:v>1438.008</c:v>
                      </c:pt>
                      <c:pt idx="11">
                        <c:v>1601.748</c:v>
                      </c:pt>
                      <c:pt idx="12">
                        <c:v>1586.2460000000001</c:v>
                      </c:pt>
                      <c:pt idx="13">
                        <c:v>1340.6659999999999</c:v>
                      </c:pt>
                      <c:pt idx="14">
                        <c:v>1210.3789999999999</c:v>
                      </c:pt>
                      <c:pt idx="15">
                        <c:v>1417.644</c:v>
                      </c:pt>
                      <c:pt idx="16">
                        <c:v>1411.2260000000001</c:v>
                      </c:pt>
                      <c:pt idx="17">
                        <c:v>1485.63</c:v>
                      </c:pt>
                      <c:pt idx="18">
                        <c:v>1627.4860000000001</c:v>
                      </c:pt>
                      <c:pt idx="19">
                        <c:v>1606.02</c:v>
                      </c:pt>
                      <c:pt idx="20">
                        <c:v>1584.1969999999999</c:v>
                      </c:pt>
                      <c:pt idx="21">
                        <c:v>1538.6220000000001</c:v>
                      </c:pt>
                      <c:pt idx="22">
                        <c:v>1721.173</c:v>
                      </c:pt>
                      <c:pt idx="23">
                        <c:v>1647.9639999999999</c:v>
                      </c:pt>
                      <c:pt idx="24">
                        <c:v>1679.682</c:v>
                      </c:pt>
                      <c:pt idx="25">
                        <c:v>1689.0650000000001</c:v>
                      </c:pt>
                      <c:pt idx="26">
                        <c:v>1620.652</c:v>
                      </c:pt>
                      <c:pt idx="27">
                        <c:v>1653.394</c:v>
                      </c:pt>
                      <c:pt idx="28">
                        <c:v>1630.12</c:v>
                      </c:pt>
                      <c:pt idx="29">
                        <c:v>1255.6780000000001</c:v>
                      </c:pt>
                      <c:pt idx="30">
                        <c:v>1451.2919999999999</c:v>
                      </c:pt>
                      <c:pt idx="31">
                        <c:v>1252.0329999999999</c:v>
                      </c:pt>
                      <c:pt idx="32">
                        <c:v>1210.232</c:v>
                      </c:pt>
                      <c:pt idx="33">
                        <c:v>1320.173</c:v>
                      </c:pt>
                      <c:pt idx="34">
                        <c:v>1272.405</c:v>
                      </c:pt>
                      <c:pt idx="35">
                        <c:v>1269.53</c:v>
                      </c:pt>
                      <c:pt idx="36">
                        <c:v>1289.222</c:v>
                      </c:pt>
                      <c:pt idx="37">
                        <c:v>1353.7170000000001</c:v>
                      </c:pt>
                      <c:pt idx="38">
                        <c:v>1448.3030000000001</c:v>
                      </c:pt>
                      <c:pt idx="39">
                        <c:v>1464.9159999999999</c:v>
                      </c:pt>
                      <c:pt idx="40">
                        <c:v>1434.0170000000001</c:v>
                      </c:pt>
                      <c:pt idx="41">
                        <c:v>1346.499</c:v>
                      </c:pt>
                      <c:pt idx="42">
                        <c:v>1382.338</c:v>
                      </c:pt>
                      <c:pt idx="43">
                        <c:v>1277.1690000000001</c:v>
                      </c:pt>
                      <c:pt idx="44">
                        <c:v>1617.9280000000001</c:v>
                      </c:pt>
                      <c:pt idx="45">
                        <c:v>1546.395</c:v>
                      </c:pt>
                      <c:pt idx="46">
                        <c:v>1482.972</c:v>
                      </c:pt>
                      <c:pt idx="47">
                        <c:v>1669.808</c:v>
                      </c:pt>
                      <c:pt idx="48">
                        <c:v>1700.002</c:v>
                      </c:pt>
                      <c:pt idx="49">
                        <c:v>1964.02</c:v>
                      </c:pt>
                      <c:pt idx="50">
                        <c:v>2014.7370000000001</c:v>
                      </c:pt>
                      <c:pt idx="51">
                        <c:v>2058.2579999999998</c:v>
                      </c:pt>
                      <c:pt idx="52">
                        <c:v>1950.097</c:v>
                      </c:pt>
                      <c:pt idx="53">
                        <c:v>1944.895</c:v>
                      </c:pt>
                      <c:pt idx="54">
                        <c:v>1809.7670000000001</c:v>
                      </c:pt>
                      <c:pt idx="55">
                        <c:v>2014.5050000000001</c:v>
                      </c:pt>
                      <c:pt idx="56">
                        <c:v>2128.299</c:v>
                      </c:pt>
                      <c:pt idx="57">
                        <c:v>2082.826</c:v>
                      </c:pt>
                      <c:pt idx="58">
                        <c:v>2070.6120000000001</c:v>
                      </c:pt>
                      <c:pt idx="59">
                        <c:v>1890.701</c:v>
                      </c:pt>
                      <c:pt idx="60">
                        <c:v>2031.463</c:v>
                      </c:pt>
                      <c:pt idx="61">
                        <c:v>2125.75</c:v>
                      </c:pt>
                      <c:pt idx="62">
                        <c:v>2094.6120000000001</c:v>
                      </c:pt>
                      <c:pt idx="63">
                        <c:v>2296.989</c:v>
                      </c:pt>
                      <c:pt idx="64">
                        <c:v>2140.5549999999998</c:v>
                      </c:pt>
                      <c:pt idx="65">
                        <c:v>2310.3789999999999</c:v>
                      </c:pt>
                      <c:pt idx="66">
                        <c:v>2034.625</c:v>
                      </c:pt>
                      <c:pt idx="67">
                        <c:v>2174.241</c:v>
                      </c:pt>
                      <c:pt idx="68">
                        <c:v>1933.0039999999999</c:v>
                      </c:pt>
                      <c:pt idx="69">
                        <c:v>2057.681</c:v>
                      </c:pt>
                      <c:pt idx="70">
                        <c:v>1977.777</c:v>
                      </c:pt>
                      <c:pt idx="71">
                        <c:v>2039.9960000000001</c:v>
                      </c:pt>
                      <c:pt idx="72">
                        <c:v>1993.9849999999999</c:v>
                      </c:pt>
                      <c:pt idx="73">
                        <c:v>2019.2270000000001</c:v>
                      </c:pt>
                      <c:pt idx="74">
                        <c:v>1910.0930000000001</c:v>
                      </c:pt>
                      <c:pt idx="75">
                        <c:v>1783.25</c:v>
                      </c:pt>
                      <c:pt idx="76">
                        <c:v>1815.7909999999999</c:v>
                      </c:pt>
                      <c:pt idx="77">
                        <c:v>2109.2240000000002</c:v>
                      </c:pt>
                      <c:pt idx="78">
                        <c:v>1949.325</c:v>
                      </c:pt>
                      <c:pt idx="79">
                        <c:v>1781.5630000000001</c:v>
                      </c:pt>
                      <c:pt idx="80">
                        <c:v>1794.96</c:v>
                      </c:pt>
                      <c:pt idx="81">
                        <c:v>1814.645</c:v>
                      </c:pt>
                      <c:pt idx="82">
                        <c:v>1743.7170000000001</c:v>
                      </c:pt>
                      <c:pt idx="83">
                        <c:v>1864.7570000000001</c:v>
                      </c:pt>
                      <c:pt idx="84">
                        <c:v>1965.338</c:v>
                      </c:pt>
                      <c:pt idx="85">
                        <c:v>1845.8630000000001</c:v>
                      </c:pt>
                      <c:pt idx="86">
                        <c:v>1951.107</c:v>
                      </c:pt>
                      <c:pt idx="87">
                        <c:v>1715.6679999999999</c:v>
                      </c:pt>
                      <c:pt idx="88">
                        <c:v>1906.559</c:v>
                      </c:pt>
                      <c:pt idx="89">
                        <c:v>2174.8409999999999</c:v>
                      </c:pt>
                      <c:pt idx="90">
                        <c:v>2156.7420000000002</c:v>
                      </c:pt>
                      <c:pt idx="91">
                        <c:v>2107.181</c:v>
                      </c:pt>
                      <c:pt idx="92">
                        <c:v>2178.134</c:v>
                      </c:pt>
                      <c:pt idx="93">
                        <c:v>2080.1819999999998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4"/>
                <c:order val="4"/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Blank'!$U$6:$U$99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1381.229</c:v>
                      </c:pt>
                      <c:pt idx="1">
                        <c:v>1438.4770000000001</c:v>
                      </c:pt>
                      <c:pt idx="2">
                        <c:v>1228.03</c:v>
                      </c:pt>
                      <c:pt idx="3">
                        <c:v>1373.5260000000001</c:v>
                      </c:pt>
                      <c:pt idx="4">
                        <c:v>1373.9580000000001</c:v>
                      </c:pt>
                      <c:pt idx="5">
                        <c:v>1243.6199999999999</c:v>
                      </c:pt>
                      <c:pt idx="6">
                        <c:v>1266.8510000000001</c:v>
                      </c:pt>
                      <c:pt idx="7">
                        <c:v>1333.308</c:v>
                      </c:pt>
                      <c:pt idx="8">
                        <c:v>1348.7470000000001</c:v>
                      </c:pt>
                      <c:pt idx="9">
                        <c:v>1241.9639999999999</c:v>
                      </c:pt>
                      <c:pt idx="10">
                        <c:v>1209.135</c:v>
                      </c:pt>
                      <c:pt idx="11">
                        <c:v>1274.4059999999999</c:v>
                      </c:pt>
                      <c:pt idx="12">
                        <c:v>1365.9380000000001</c:v>
                      </c:pt>
                      <c:pt idx="13">
                        <c:v>1202.673</c:v>
                      </c:pt>
                      <c:pt idx="14">
                        <c:v>1149.9390000000001</c:v>
                      </c:pt>
                      <c:pt idx="15">
                        <c:v>1300.4749999999999</c:v>
                      </c:pt>
                      <c:pt idx="16">
                        <c:v>1375.441</c:v>
                      </c:pt>
                      <c:pt idx="17">
                        <c:v>1414.0830000000001</c:v>
                      </c:pt>
                      <c:pt idx="18">
                        <c:v>1468.3879999999999</c:v>
                      </c:pt>
                      <c:pt idx="19">
                        <c:v>1414.5239999999999</c:v>
                      </c:pt>
                      <c:pt idx="20">
                        <c:v>1437.702</c:v>
                      </c:pt>
                      <c:pt idx="21">
                        <c:v>1370.7280000000001</c:v>
                      </c:pt>
                      <c:pt idx="22">
                        <c:v>1451.192</c:v>
                      </c:pt>
                      <c:pt idx="23">
                        <c:v>1412.1389999999999</c:v>
                      </c:pt>
                      <c:pt idx="24">
                        <c:v>1346.471</c:v>
                      </c:pt>
                      <c:pt idx="25">
                        <c:v>1414.7139999999999</c:v>
                      </c:pt>
                      <c:pt idx="26">
                        <c:v>1300.271</c:v>
                      </c:pt>
                      <c:pt idx="27">
                        <c:v>1480.4159999999999</c:v>
                      </c:pt>
                      <c:pt idx="28">
                        <c:v>1453.2760000000001</c:v>
                      </c:pt>
                      <c:pt idx="29">
                        <c:v>1161.4469999999999</c:v>
                      </c:pt>
                      <c:pt idx="30">
                        <c:v>1323.079</c:v>
                      </c:pt>
                      <c:pt idx="31">
                        <c:v>1262.3810000000001</c:v>
                      </c:pt>
                      <c:pt idx="32">
                        <c:v>1258.6420000000001</c:v>
                      </c:pt>
                      <c:pt idx="33">
                        <c:v>1337.634</c:v>
                      </c:pt>
                      <c:pt idx="34">
                        <c:v>1366.7260000000001</c:v>
                      </c:pt>
                      <c:pt idx="35">
                        <c:v>1374.982</c:v>
                      </c:pt>
                      <c:pt idx="36">
                        <c:v>1393.18</c:v>
                      </c:pt>
                      <c:pt idx="37">
                        <c:v>1581.183</c:v>
                      </c:pt>
                      <c:pt idx="38">
                        <c:v>1686.44</c:v>
                      </c:pt>
                      <c:pt idx="39">
                        <c:v>1684.1389999999999</c:v>
                      </c:pt>
                      <c:pt idx="40">
                        <c:v>1613.4659999999999</c:v>
                      </c:pt>
                      <c:pt idx="41">
                        <c:v>1606.375</c:v>
                      </c:pt>
                      <c:pt idx="42">
                        <c:v>1615.5650000000001</c:v>
                      </c:pt>
                      <c:pt idx="43">
                        <c:v>1548.674</c:v>
                      </c:pt>
                      <c:pt idx="44">
                        <c:v>1666.588</c:v>
                      </c:pt>
                      <c:pt idx="45">
                        <c:v>1627.6559999999999</c:v>
                      </c:pt>
                      <c:pt idx="46">
                        <c:v>1560.0050000000001</c:v>
                      </c:pt>
                      <c:pt idx="47">
                        <c:v>1605.7239999999999</c:v>
                      </c:pt>
                      <c:pt idx="48">
                        <c:v>1540.473</c:v>
                      </c:pt>
                      <c:pt idx="49">
                        <c:v>1701.8630000000001</c:v>
                      </c:pt>
                      <c:pt idx="50">
                        <c:v>1589.163</c:v>
                      </c:pt>
                      <c:pt idx="51">
                        <c:v>1624.653</c:v>
                      </c:pt>
                      <c:pt idx="52">
                        <c:v>1487.6010000000001</c:v>
                      </c:pt>
                      <c:pt idx="53">
                        <c:v>1435.4849999999999</c:v>
                      </c:pt>
                      <c:pt idx="54">
                        <c:v>1428.5719999999999</c:v>
                      </c:pt>
                      <c:pt idx="55">
                        <c:v>1417.6790000000001</c:v>
                      </c:pt>
                      <c:pt idx="56">
                        <c:v>1418.2719999999999</c:v>
                      </c:pt>
                      <c:pt idx="57">
                        <c:v>1409.2909999999999</c:v>
                      </c:pt>
                      <c:pt idx="58">
                        <c:v>1480.904</c:v>
                      </c:pt>
                      <c:pt idx="59">
                        <c:v>1453.6020000000001</c:v>
                      </c:pt>
                      <c:pt idx="60">
                        <c:v>1482.961</c:v>
                      </c:pt>
                      <c:pt idx="61">
                        <c:v>1537.634</c:v>
                      </c:pt>
                      <c:pt idx="62">
                        <c:v>1468.7539999999999</c:v>
                      </c:pt>
                      <c:pt idx="63">
                        <c:v>1470.1510000000001</c:v>
                      </c:pt>
                      <c:pt idx="64">
                        <c:v>1410.2909999999999</c:v>
                      </c:pt>
                      <c:pt idx="65">
                        <c:v>1581.992</c:v>
                      </c:pt>
                      <c:pt idx="66">
                        <c:v>1614.04</c:v>
                      </c:pt>
                      <c:pt idx="67">
                        <c:v>1559.337</c:v>
                      </c:pt>
                      <c:pt idx="68">
                        <c:v>1536.415</c:v>
                      </c:pt>
                      <c:pt idx="69">
                        <c:v>1615.5450000000001</c:v>
                      </c:pt>
                      <c:pt idx="70">
                        <c:v>1528.0830000000001</c:v>
                      </c:pt>
                      <c:pt idx="71">
                        <c:v>1785.6189999999999</c:v>
                      </c:pt>
                      <c:pt idx="72">
                        <c:v>1960.259</c:v>
                      </c:pt>
                      <c:pt idx="73">
                        <c:v>1959.021</c:v>
                      </c:pt>
                      <c:pt idx="74">
                        <c:v>1835.6610000000001</c:v>
                      </c:pt>
                      <c:pt idx="75">
                        <c:v>1727.182</c:v>
                      </c:pt>
                      <c:pt idx="76">
                        <c:v>1773.962</c:v>
                      </c:pt>
                      <c:pt idx="77">
                        <c:v>1747.43</c:v>
                      </c:pt>
                      <c:pt idx="78">
                        <c:v>1642.8389999999999</c:v>
                      </c:pt>
                      <c:pt idx="79">
                        <c:v>1529.585</c:v>
                      </c:pt>
                      <c:pt idx="80">
                        <c:v>1476.345</c:v>
                      </c:pt>
                      <c:pt idx="81">
                        <c:v>1469.1469999999999</c:v>
                      </c:pt>
                      <c:pt idx="82">
                        <c:v>1422.443</c:v>
                      </c:pt>
                      <c:pt idx="83">
                        <c:v>1425.106</c:v>
                      </c:pt>
                      <c:pt idx="84">
                        <c:v>1383.6690000000001</c:v>
                      </c:pt>
                      <c:pt idx="85">
                        <c:v>1304.6890000000001</c:v>
                      </c:pt>
                      <c:pt idx="86">
                        <c:v>1395.2940000000001</c:v>
                      </c:pt>
                      <c:pt idx="87">
                        <c:v>1186.249</c:v>
                      </c:pt>
                      <c:pt idx="88">
                        <c:v>1267.5309999999999</c:v>
                      </c:pt>
                      <c:pt idx="89">
                        <c:v>1226.723</c:v>
                      </c:pt>
                      <c:pt idx="90">
                        <c:v>1313.614</c:v>
                      </c:pt>
                      <c:pt idx="91">
                        <c:v>1332.2670000000001</c:v>
                      </c:pt>
                      <c:pt idx="92">
                        <c:v>1386.835</c:v>
                      </c:pt>
                      <c:pt idx="93">
                        <c:v>1293.9079999999999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5"/>
                <c:order val="5"/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Blank'!$Y$6:$Y$99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1575.268</c:v>
                      </c:pt>
                      <c:pt idx="1">
                        <c:v>1482.9760000000001</c:v>
                      </c:pt>
                      <c:pt idx="2">
                        <c:v>1235.3520000000001</c:v>
                      </c:pt>
                      <c:pt idx="3">
                        <c:v>1399.7760000000001</c:v>
                      </c:pt>
                      <c:pt idx="4">
                        <c:v>1344.3119999999999</c:v>
                      </c:pt>
                      <c:pt idx="5">
                        <c:v>1209.098</c:v>
                      </c:pt>
                      <c:pt idx="6">
                        <c:v>1297.691</c:v>
                      </c:pt>
                      <c:pt idx="7">
                        <c:v>1355.183</c:v>
                      </c:pt>
                      <c:pt idx="8">
                        <c:v>1390.412</c:v>
                      </c:pt>
                      <c:pt idx="9">
                        <c:v>1281.579</c:v>
                      </c:pt>
                      <c:pt idx="10">
                        <c:v>1242.874</c:v>
                      </c:pt>
                      <c:pt idx="11">
                        <c:v>1421.489</c:v>
                      </c:pt>
                      <c:pt idx="12">
                        <c:v>1514.761</c:v>
                      </c:pt>
                      <c:pt idx="13">
                        <c:v>1286.6669999999999</c:v>
                      </c:pt>
                      <c:pt idx="14">
                        <c:v>1233.944</c:v>
                      </c:pt>
                      <c:pt idx="15">
                        <c:v>1328.329</c:v>
                      </c:pt>
                      <c:pt idx="16">
                        <c:v>1350.623</c:v>
                      </c:pt>
                      <c:pt idx="17">
                        <c:v>1303.8040000000001</c:v>
                      </c:pt>
                      <c:pt idx="18">
                        <c:v>1351.308</c:v>
                      </c:pt>
                      <c:pt idx="19">
                        <c:v>1304.704</c:v>
                      </c:pt>
                      <c:pt idx="20">
                        <c:v>1268.0170000000001</c:v>
                      </c:pt>
                      <c:pt idx="21">
                        <c:v>1300.491</c:v>
                      </c:pt>
                      <c:pt idx="22">
                        <c:v>1380.028</c:v>
                      </c:pt>
                      <c:pt idx="23">
                        <c:v>1372.586</c:v>
                      </c:pt>
                      <c:pt idx="24">
                        <c:v>1360.3589999999999</c:v>
                      </c:pt>
                      <c:pt idx="25">
                        <c:v>1471.4159999999999</c:v>
                      </c:pt>
                      <c:pt idx="26">
                        <c:v>1466.893</c:v>
                      </c:pt>
                      <c:pt idx="27">
                        <c:v>1570.848</c:v>
                      </c:pt>
                      <c:pt idx="28">
                        <c:v>1581.5350000000001</c:v>
                      </c:pt>
                      <c:pt idx="29">
                        <c:v>1269.2570000000001</c:v>
                      </c:pt>
                      <c:pt idx="30">
                        <c:v>1504.0039999999999</c:v>
                      </c:pt>
                      <c:pt idx="31">
                        <c:v>1402.8050000000001</c:v>
                      </c:pt>
                      <c:pt idx="32">
                        <c:v>1399.087</c:v>
                      </c:pt>
                      <c:pt idx="33">
                        <c:v>1435.74</c:v>
                      </c:pt>
                      <c:pt idx="34">
                        <c:v>1456.4369999999999</c:v>
                      </c:pt>
                      <c:pt idx="35">
                        <c:v>1462.81</c:v>
                      </c:pt>
                      <c:pt idx="36">
                        <c:v>1409.0419999999999</c:v>
                      </c:pt>
                      <c:pt idx="37">
                        <c:v>1501.3530000000001</c:v>
                      </c:pt>
                      <c:pt idx="38">
                        <c:v>1593.954</c:v>
                      </c:pt>
                      <c:pt idx="39">
                        <c:v>1688.819</c:v>
                      </c:pt>
                      <c:pt idx="40">
                        <c:v>1619.731</c:v>
                      </c:pt>
                      <c:pt idx="41">
                        <c:v>1513.211</c:v>
                      </c:pt>
                      <c:pt idx="42">
                        <c:v>1639.325</c:v>
                      </c:pt>
                      <c:pt idx="43">
                        <c:v>1479.595</c:v>
                      </c:pt>
                      <c:pt idx="44">
                        <c:v>1681.835</c:v>
                      </c:pt>
                      <c:pt idx="45">
                        <c:v>1605.3150000000001</c:v>
                      </c:pt>
                      <c:pt idx="46">
                        <c:v>1680.8040000000001</c:v>
                      </c:pt>
                      <c:pt idx="47">
                        <c:v>1742.579</c:v>
                      </c:pt>
                      <c:pt idx="48">
                        <c:v>1673.47</c:v>
                      </c:pt>
                      <c:pt idx="49">
                        <c:v>1854.627</c:v>
                      </c:pt>
                      <c:pt idx="50">
                        <c:v>1874.9670000000001</c:v>
                      </c:pt>
                      <c:pt idx="51">
                        <c:v>1785.251</c:v>
                      </c:pt>
                      <c:pt idx="52">
                        <c:v>1791.3130000000001</c:v>
                      </c:pt>
                      <c:pt idx="53">
                        <c:v>1718.4390000000001</c:v>
                      </c:pt>
                      <c:pt idx="54">
                        <c:v>1696.7650000000001</c:v>
                      </c:pt>
                      <c:pt idx="55">
                        <c:v>1639.42</c:v>
                      </c:pt>
                      <c:pt idx="56">
                        <c:v>1720.325</c:v>
                      </c:pt>
                      <c:pt idx="57">
                        <c:v>1597.8420000000001</c:v>
                      </c:pt>
                      <c:pt idx="58">
                        <c:v>1579.838</c:v>
                      </c:pt>
                      <c:pt idx="59">
                        <c:v>1532.2339999999999</c:v>
                      </c:pt>
                      <c:pt idx="60">
                        <c:v>1668.5150000000001</c:v>
                      </c:pt>
                      <c:pt idx="61">
                        <c:v>1535.6559999999999</c:v>
                      </c:pt>
                      <c:pt idx="62">
                        <c:v>1527.7929999999999</c:v>
                      </c:pt>
                      <c:pt idx="63">
                        <c:v>1518.3630000000001</c:v>
                      </c:pt>
                      <c:pt idx="64">
                        <c:v>1398.7070000000001</c:v>
                      </c:pt>
                      <c:pt idx="65">
                        <c:v>1497.278</c:v>
                      </c:pt>
                      <c:pt idx="66">
                        <c:v>1352.623</c:v>
                      </c:pt>
                      <c:pt idx="67">
                        <c:v>1377.422</c:v>
                      </c:pt>
                      <c:pt idx="68">
                        <c:v>1241.8230000000001</c:v>
                      </c:pt>
                      <c:pt idx="69">
                        <c:v>1325.867</c:v>
                      </c:pt>
                      <c:pt idx="70">
                        <c:v>1388.1880000000001</c:v>
                      </c:pt>
                      <c:pt idx="71">
                        <c:v>1491.152</c:v>
                      </c:pt>
                      <c:pt idx="72">
                        <c:v>1521.788</c:v>
                      </c:pt>
                      <c:pt idx="73">
                        <c:v>1587.88</c:v>
                      </c:pt>
                      <c:pt idx="74">
                        <c:v>1438.239</c:v>
                      </c:pt>
                      <c:pt idx="75">
                        <c:v>1439.184</c:v>
                      </c:pt>
                      <c:pt idx="76">
                        <c:v>1452.76</c:v>
                      </c:pt>
                      <c:pt idx="77">
                        <c:v>1550.961</c:v>
                      </c:pt>
                      <c:pt idx="78">
                        <c:v>1533.6510000000001</c:v>
                      </c:pt>
                      <c:pt idx="79">
                        <c:v>1379.1869999999999</c:v>
                      </c:pt>
                      <c:pt idx="80">
                        <c:v>1371.4190000000001</c:v>
                      </c:pt>
                      <c:pt idx="81">
                        <c:v>1431.453</c:v>
                      </c:pt>
                      <c:pt idx="82">
                        <c:v>1278.047</c:v>
                      </c:pt>
                      <c:pt idx="83">
                        <c:v>1299.6610000000001</c:v>
                      </c:pt>
                      <c:pt idx="84">
                        <c:v>1269.894</c:v>
                      </c:pt>
                      <c:pt idx="85">
                        <c:v>1230.595</c:v>
                      </c:pt>
                      <c:pt idx="86">
                        <c:v>1217.229</c:v>
                      </c:pt>
                      <c:pt idx="87">
                        <c:v>1155.931</c:v>
                      </c:pt>
                      <c:pt idx="88">
                        <c:v>1274.3140000000001</c:v>
                      </c:pt>
                      <c:pt idx="89">
                        <c:v>1363.335</c:v>
                      </c:pt>
                      <c:pt idx="90">
                        <c:v>1472.162</c:v>
                      </c:pt>
                      <c:pt idx="91">
                        <c:v>1494.567</c:v>
                      </c:pt>
                      <c:pt idx="92">
                        <c:v>1529.385</c:v>
                      </c:pt>
                      <c:pt idx="93">
                        <c:v>1531.5119999999999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6"/>
                <c:order val="6"/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Blank'!$AD$6:$AD$99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2200.5700000000002</c:v>
                      </c:pt>
                      <c:pt idx="1">
                        <c:v>1644.1559999999999</c:v>
                      </c:pt>
                      <c:pt idx="2">
                        <c:v>1762.297</c:v>
                      </c:pt>
                      <c:pt idx="3">
                        <c:v>1765.5250000000001</c:v>
                      </c:pt>
                      <c:pt idx="4">
                        <c:v>1710.9459999999999</c:v>
                      </c:pt>
                      <c:pt idx="5">
                        <c:v>1629.723</c:v>
                      </c:pt>
                      <c:pt idx="6">
                        <c:v>1624.2239999999999</c:v>
                      </c:pt>
                      <c:pt idx="7">
                        <c:v>1331.691</c:v>
                      </c:pt>
                      <c:pt idx="8">
                        <c:v>1347.2829999999999</c:v>
                      </c:pt>
                      <c:pt idx="9">
                        <c:v>1504.723</c:v>
                      </c:pt>
                      <c:pt idx="10">
                        <c:v>1257.934</c:v>
                      </c:pt>
                      <c:pt idx="11">
                        <c:v>1410.521</c:v>
                      </c:pt>
                      <c:pt idx="12">
                        <c:v>1386.7</c:v>
                      </c:pt>
                      <c:pt idx="13">
                        <c:v>1484.3520000000001</c:v>
                      </c:pt>
                      <c:pt idx="14">
                        <c:v>1346.7950000000001</c:v>
                      </c:pt>
                      <c:pt idx="15">
                        <c:v>1329.4359999999999</c:v>
                      </c:pt>
                      <c:pt idx="16">
                        <c:v>1398.473</c:v>
                      </c:pt>
                      <c:pt idx="17">
                        <c:v>1492.2049999999999</c:v>
                      </c:pt>
                      <c:pt idx="18">
                        <c:v>1547.375</c:v>
                      </c:pt>
                      <c:pt idx="19">
                        <c:v>1457.616</c:v>
                      </c:pt>
                      <c:pt idx="20">
                        <c:v>1548.4960000000001</c:v>
                      </c:pt>
                      <c:pt idx="21">
                        <c:v>1631.742</c:v>
                      </c:pt>
                      <c:pt idx="22">
                        <c:v>1616.904</c:v>
                      </c:pt>
                      <c:pt idx="23">
                        <c:v>1731.886</c:v>
                      </c:pt>
                      <c:pt idx="24">
                        <c:v>1489.4749999999999</c:v>
                      </c:pt>
                      <c:pt idx="25">
                        <c:v>1704.7860000000001</c:v>
                      </c:pt>
                      <c:pt idx="26">
                        <c:v>1608.451</c:v>
                      </c:pt>
                      <c:pt idx="27">
                        <c:v>1705.787</c:v>
                      </c:pt>
                      <c:pt idx="28">
                        <c:v>1652.9490000000001</c:v>
                      </c:pt>
                      <c:pt idx="29">
                        <c:v>1719.327</c:v>
                      </c:pt>
                      <c:pt idx="30">
                        <c:v>1875.93</c:v>
                      </c:pt>
                      <c:pt idx="31">
                        <c:v>1923.3489999999999</c:v>
                      </c:pt>
                      <c:pt idx="32">
                        <c:v>1632.624</c:v>
                      </c:pt>
                      <c:pt idx="33">
                        <c:v>1776.9059999999999</c:v>
                      </c:pt>
                      <c:pt idx="34">
                        <c:v>1755.8130000000001</c:v>
                      </c:pt>
                      <c:pt idx="35">
                        <c:v>1872.125</c:v>
                      </c:pt>
                      <c:pt idx="36">
                        <c:v>1741.7080000000001</c:v>
                      </c:pt>
                      <c:pt idx="37">
                        <c:v>1774.8019999999999</c:v>
                      </c:pt>
                      <c:pt idx="38">
                        <c:v>1820.7650000000001</c:v>
                      </c:pt>
                      <c:pt idx="39">
                        <c:v>1837.8710000000001</c:v>
                      </c:pt>
                      <c:pt idx="40">
                        <c:v>1611.145</c:v>
                      </c:pt>
                      <c:pt idx="41">
                        <c:v>1909.297</c:v>
                      </c:pt>
                      <c:pt idx="42">
                        <c:v>1549.847</c:v>
                      </c:pt>
                      <c:pt idx="43">
                        <c:v>1828.97</c:v>
                      </c:pt>
                      <c:pt idx="44">
                        <c:v>1961.1110000000001</c:v>
                      </c:pt>
                      <c:pt idx="45">
                        <c:v>2059.33</c:v>
                      </c:pt>
                      <c:pt idx="46">
                        <c:v>2122.373</c:v>
                      </c:pt>
                      <c:pt idx="47">
                        <c:v>2210.7460000000001</c:v>
                      </c:pt>
                      <c:pt idx="48">
                        <c:v>2189.1590000000001</c:v>
                      </c:pt>
                      <c:pt idx="49">
                        <c:v>2143.4380000000001</c:v>
                      </c:pt>
                      <c:pt idx="50">
                        <c:v>2247.442</c:v>
                      </c:pt>
                      <c:pt idx="51">
                        <c:v>2157.6880000000001</c:v>
                      </c:pt>
                      <c:pt idx="52">
                        <c:v>2081.6930000000002</c:v>
                      </c:pt>
                      <c:pt idx="53">
                        <c:v>2043.8119999999999</c:v>
                      </c:pt>
                      <c:pt idx="54">
                        <c:v>1791.61</c:v>
                      </c:pt>
                      <c:pt idx="55">
                        <c:v>2048.3539999999998</c:v>
                      </c:pt>
                      <c:pt idx="56">
                        <c:v>1862.636</c:v>
                      </c:pt>
                      <c:pt idx="57">
                        <c:v>1699.4760000000001</c:v>
                      </c:pt>
                      <c:pt idx="58">
                        <c:v>1902.7380000000001</c:v>
                      </c:pt>
                      <c:pt idx="59">
                        <c:v>1679.7090000000001</c:v>
                      </c:pt>
                      <c:pt idx="60">
                        <c:v>1759.02</c:v>
                      </c:pt>
                      <c:pt idx="61">
                        <c:v>1744.049</c:v>
                      </c:pt>
                      <c:pt idx="62">
                        <c:v>1699.221</c:v>
                      </c:pt>
                      <c:pt idx="63">
                        <c:v>1706.595</c:v>
                      </c:pt>
                      <c:pt idx="64">
                        <c:v>1670.395</c:v>
                      </c:pt>
                      <c:pt idx="65">
                        <c:v>1736.415</c:v>
                      </c:pt>
                      <c:pt idx="66">
                        <c:v>1562.0740000000001</c:v>
                      </c:pt>
                      <c:pt idx="67">
                        <c:v>1385.2950000000001</c:v>
                      </c:pt>
                      <c:pt idx="68">
                        <c:v>1663.559</c:v>
                      </c:pt>
                      <c:pt idx="69">
                        <c:v>1665.3320000000001</c:v>
                      </c:pt>
                      <c:pt idx="70">
                        <c:v>1542.107</c:v>
                      </c:pt>
                      <c:pt idx="71">
                        <c:v>1496.376</c:v>
                      </c:pt>
                      <c:pt idx="72">
                        <c:v>1501.5070000000001</c:v>
                      </c:pt>
                      <c:pt idx="73">
                        <c:v>1488.606</c:v>
                      </c:pt>
                      <c:pt idx="74">
                        <c:v>1337.509</c:v>
                      </c:pt>
                      <c:pt idx="75">
                        <c:v>1391.883</c:v>
                      </c:pt>
                      <c:pt idx="76">
                        <c:v>1588.192</c:v>
                      </c:pt>
                      <c:pt idx="77">
                        <c:v>1532.711</c:v>
                      </c:pt>
                      <c:pt idx="78">
                        <c:v>1597.664</c:v>
                      </c:pt>
                      <c:pt idx="79">
                        <c:v>1621.329</c:v>
                      </c:pt>
                      <c:pt idx="80">
                        <c:v>1523.1379999999999</c:v>
                      </c:pt>
                      <c:pt idx="81">
                        <c:v>1685.4069999999999</c:v>
                      </c:pt>
                      <c:pt idx="82">
                        <c:v>1628.242</c:v>
                      </c:pt>
                      <c:pt idx="83">
                        <c:v>1596.4190000000001</c:v>
                      </c:pt>
                      <c:pt idx="84">
                        <c:v>1701.011</c:v>
                      </c:pt>
                      <c:pt idx="85">
                        <c:v>1561.5840000000001</c:v>
                      </c:pt>
                      <c:pt idx="86">
                        <c:v>1535.2639999999999</c:v>
                      </c:pt>
                      <c:pt idx="87">
                        <c:v>1472.673</c:v>
                      </c:pt>
                      <c:pt idx="88">
                        <c:v>1514.174</c:v>
                      </c:pt>
                      <c:pt idx="89">
                        <c:v>1448.921</c:v>
                      </c:pt>
                      <c:pt idx="90">
                        <c:v>1392.0409999999999</c:v>
                      </c:pt>
                      <c:pt idx="91">
                        <c:v>1480.558</c:v>
                      </c:pt>
                      <c:pt idx="92">
                        <c:v>1289.123</c:v>
                      </c:pt>
                      <c:pt idx="93">
                        <c:v>1314.33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Blank'!$AH$6:$AH$99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2024.8820000000001</c:v>
                      </c:pt>
                      <c:pt idx="1">
                        <c:v>1477.3820000000001</c:v>
                      </c:pt>
                      <c:pt idx="2">
                        <c:v>1581.77</c:v>
                      </c:pt>
                      <c:pt idx="3">
                        <c:v>1627.48</c:v>
                      </c:pt>
                      <c:pt idx="4">
                        <c:v>1630.4680000000001</c:v>
                      </c:pt>
                      <c:pt idx="5">
                        <c:v>1574.0440000000001</c:v>
                      </c:pt>
                      <c:pt idx="6">
                        <c:v>1606.441</c:v>
                      </c:pt>
                      <c:pt idx="7">
                        <c:v>1424.288</c:v>
                      </c:pt>
                      <c:pt idx="8">
                        <c:v>1503.884</c:v>
                      </c:pt>
                      <c:pt idx="9">
                        <c:v>1583.5029999999999</c:v>
                      </c:pt>
                      <c:pt idx="10">
                        <c:v>1319.11</c:v>
                      </c:pt>
                      <c:pt idx="11">
                        <c:v>1501.385</c:v>
                      </c:pt>
                      <c:pt idx="12">
                        <c:v>1480.9449999999999</c:v>
                      </c:pt>
                      <c:pt idx="13">
                        <c:v>1643.4860000000001</c:v>
                      </c:pt>
                      <c:pt idx="14">
                        <c:v>1436.374</c:v>
                      </c:pt>
                      <c:pt idx="15">
                        <c:v>1412.4169999999999</c:v>
                      </c:pt>
                      <c:pt idx="16">
                        <c:v>1520.692</c:v>
                      </c:pt>
                      <c:pt idx="17">
                        <c:v>1741.6210000000001</c:v>
                      </c:pt>
                      <c:pt idx="18">
                        <c:v>1845.8150000000001</c:v>
                      </c:pt>
                      <c:pt idx="19">
                        <c:v>1727.12</c:v>
                      </c:pt>
                      <c:pt idx="20">
                        <c:v>1921.204</c:v>
                      </c:pt>
                      <c:pt idx="21">
                        <c:v>1867.1489999999999</c:v>
                      </c:pt>
                      <c:pt idx="22">
                        <c:v>1872.6079999999999</c:v>
                      </c:pt>
                      <c:pt idx="23">
                        <c:v>1992.6579999999999</c:v>
                      </c:pt>
                      <c:pt idx="24">
                        <c:v>1448.857</c:v>
                      </c:pt>
                      <c:pt idx="25">
                        <c:v>1618.5619999999999</c:v>
                      </c:pt>
                      <c:pt idx="26">
                        <c:v>1637.8530000000001</c:v>
                      </c:pt>
                      <c:pt idx="27">
                        <c:v>1506.229</c:v>
                      </c:pt>
                      <c:pt idx="28">
                        <c:v>1532.7180000000001</c:v>
                      </c:pt>
                      <c:pt idx="29">
                        <c:v>1636.29</c:v>
                      </c:pt>
                      <c:pt idx="30">
                        <c:v>1712.5309999999999</c:v>
                      </c:pt>
                      <c:pt idx="31">
                        <c:v>1697.4680000000001</c:v>
                      </c:pt>
                      <c:pt idx="32">
                        <c:v>1436.0409999999999</c:v>
                      </c:pt>
                      <c:pt idx="33">
                        <c:v>1550.5160000000001</c:v>
                      </c:pt>
                      <c:pt idx="34">
                        <c:v>1678.3440000000001</c:v>
                      </c:pt>
                      <c:pt idx="35">
                        <c:v>1928.934</c:v>
                      </c:pt>
                      <c:pt idx="36">
                        <c:v>1877.7059999999999</c:v>
                      </c:pt>
                      <c:pt idx="37">
                        <c:v>1934.979</c:v>
                      </c:pt>
                      <c:pt idx="38">
                        <c:v>1981.42</c:v>
                      </c:pt>
                      <c:pt idx="39">
                        <c:v>1960.49</c:v>
                      </c:pt>
                      <c:pt idx="40">
                        <c:v>1612.77</c:v>
                      </c:pt>
                      <c:pt idx="41">
                        <c:v>1939.9259999999999</c:v>
                      </c:pt>
                      <c:pt idx="42">
                        <c:v>1559.84</c:v>
                      </c:pt>
                      <c:pt idx="43">
                        <c:v>2011.78</c:v>
                      </c:pt>
                      <c:pt idx="44">
                        <c:v>2036.845</c:v>
                      </c:pt>
                      <c:pt idx="45">
                        <c:v>1979.5640000000001</c:v>
                      </c:pt>
                      <c:pt idx="46">
                        <c:v>2028.0229999999999</c:v>
                      </c:pt>
                      <c:pt idx="47">
                        <c:v>2115.4160000000002</c:v>
                      </c:pt>
                      <c:pt idx="48">
                        <c:v>2046.6959999999999</c:v>
                      </c:pt>
                      <c:pt idx="49">
                        <c:v>2025.01</c:v>
                      </c:pt>
                      <c:pt idx="50">
                        <c:v>2024.454</c:v>
                      </c:pt>
                      <c:pt idx="51">
                        <c:v>1960.136</c:v>
                      </c:pt>
                      <c:pt idx="52">
                        <c:v>1837.558</c:v>
                      </c:pt>
                      <c:pt idx="53">
                        <c:v>1830.1949999999999</c:v>
                      </c:pt>
                      <c:pt idx="54">
                        <c:v>1557.213</c:v>
                      </c:pt>
                      <c:pt idx="55">
                        <c:v>1865.6220000000001</c:v>
                      </c:pt>
                      <c:pt idx="56">
                        <c:v>1783.655</c:v>
                      </c:pt>
                      <c:pt idx="57">
                        <c:v>1771.259</c:v>
                      </c:pt>
                      <c:pt idx="58">
                        <c:v>1916.876</c:v>
                      </c:pt>
                      <c:pt idx="59">
                        <c:v>1814.9839999999999</c:v>
                      </c:pt>
                      <c:pt idx="60">
                        <c:v>1971.81</c:v>
                      </c:pt>
                      <c:pt idx="61">
                        <c:v>1958.7429999999999</c:v>
                      </c:pt>
                      <c:pt idx="62">
                        <c:v>1924.702</c:v>
                      </c:pt>
                      <c:pt idx="63">
                        <c:v>1895.3409999999999</c:v>
                      </c:pt>
                      <c:pt idx="64">
                        <c:v>1924.75</c:v>
                      </c:pt>
                      <c:pt idx="65">
                        <c:v>1929.0119999999999</c:v>
                      </c:pt>
                      <c:pt idx="66">
                        <c:v>1787.2660000000001</c:v>
                      </c:pt>
                      <c:pt idx="67">
                        <c:v>1523.6369999999999</c:v>
                      </c:pt>
                      <c:pt idx="68">
                        <c:v>1897.1590000000001</c:v>
                      </c:pt>
                      <c:pt idx="69">
                        <c:v>1990.7180000000001</c:v>
                      </c:pt>
                      <c:pt idx="70">
                        <c:v>1975.6569999999999</c:v>
                      </c:pt>
                      <c:pt idx="71">
                        <c:v>2020.502</c:v>
                      </c:pt>
                      <c:pt idx="72">
                        <c:v>2190.837</c:v>
                      </c:pt>
                      <c:pt idx="73">
                        <c:v>2210.73</c:v>
                      </c:pt>
                      <c:pt idx="74">
                        <c:v>2007.5350000000001</c:v>
                      </c:pt>
                      <c:pt idx="75">
                        <c:v>2116.1370000000002</c:v>
                      </c:pt>
                      <c:pt idx="76">
                        <c:v>2300.404</c:v>
                      </c:pt>
                      <c:pt idx="77">
                        <c:v>2212.0050000000001</c:v>
                      </c:pt>
                      <c:pt idx="78">
                        <c:v>2114.915</c:v>
                      </c:pt>
                      <c:pt idx="79">
                        <c:v>2133.2739999999999</c:v>
                      </c:pt>
                      <c:pt idx="80">
                        <c:v>2054.5279999999998</c:v>
                      </c:pt>
                      <c:pt idx="81">
                        <c:v>2056.41</c:v>
                      </c:pt>
                      <c:pt idx="82">
                        <c:v>1940.153</c:v>
                      </c:pt>
                      <c:pt idx="83">
                        <c:v>1854.31</c:v>
                      </c:pt>
                      <c:pt idx="84">
                        <c:v>1809.635</c:v>
                      </c:pt>
                      <c:pt idx="85">
                        <c:v>1635.4880000000001</c:v>
                      </c:pt>
                      <c:pt idx="86">
                        <c:v>1602.3240000000001</c:v>
                      </c:pt>
                      <c:pt idx="87">
                        <c:v>1511.47</c:v>
                      </c:pt>
                      <c:pt idx="88">
                        <c:v>1553.9880000000001</c:v>
                      </c:pt>
                      <c:pt idx="89">
                        <c:v>1473.106</c:v>
                      </c:pt>
                      <c:pt idx="90">
                        <c:v>1430</c:v>
                      </c:pt>
                      <c:pt idx="91">
                        <c:v>1479.2539999999999</c:v>
                      </c:pt>
                      <c:pt idx="92">
                        <c:v>1349.37</c:v>
                      </c:pt>
                      <c:pt idx="93">
                        <c:v>1506.2739999999999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8"/>
                <c:order val="8"/>
                <c:spPr>
                  <a:ln w="1905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Blank'!$AL$6:$AL$99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2037.434</c:v>
                      </c:pt>
                      <c:pt idx="1">
                        <c:v>1476.5219999999999</c:v>
                      </c:pt>
                      <c:pt idx="2">
                        <c:v>1633.905</c:v>
                      </c:pt>
                      <c:pt idx="3">
                        <c:v>1624.7750000000001</c:v>
                      </c:pt>
                      <c:pt idx="4">
                        <c:v>1578.943</c:v>
                      </c:pt>
                      <c:pt idx="5">
                        <c:v>1588.057</c:v>
                      </c:pt>
                      <c:pt idx="6">
                        <c:v>1563.9939999999999</c:v>
                      </c:pt>
                      <c:pt idx="7">
                        <c:v>1332.5840000000001</c:v>
                      </c:pt>
                      <c:pt idx="8">
                        <c:v>1369.989</c:v>
                      </c:pt>
                      <c:pt idx="9">
                        <c:v>1378.7750000000001</c:v>
                      </c:pt>
                      <c:pt idx="10">
                        <c:v>1217.9190000000001</c:v>
                      </c:pt>
                      <c:pt idx="11">
                        <c:v>1368.4680000000001</c:v>
                      </c:pt>
                      <c:pt idx="12">
                        <c:v>1352.175</c:v>
                      </c:pt>
                      <c:pt idx="13">
                        <c:v>1463.1679999999999</c:v>
                      </c:pt>
                      <c:pt idx="14">
                        <c:v>1343.2940000000001</c:v>
                      </c:pt>
                      <c:pt idx="15">
                        <c:v>1380.0889999999999</c:v>
                      </c:pt>
                      <c:pt idx="16">
                        <c:v>1389.192</c:v>
                      </c:pt>
                      <c:pt idx="17">
                        <c:v>1482.5509999999999</c:v>
                      </c:pt>
                      <c:pt idx="18">
                        <c:v>1602.885</c:v>
                      </c:pt>
                      <c:pt idx="19">
                        <c:v>1544.1780000000001</c:v>
                      </c:pt>
                      <c:pt idx="20">
                        <c:v>1558.768</c:v>
                      </c:pt>
                      <c:pt idx="21">
                        <c:v>1551.7639999999999</c:v>
                      </c:pt>
                      <c:pt idx="22">
                        <c:v>1398.0060000000001</c:v>
                      </c:pt>
                      <c:pt idx="23">
                        <c:v>1508.99</c:v>
                      </c:pt>
                      <c:pt idx="24">
                        <c:v>1214.885</c:v>
                      </c:pt>
                      <c:pt idx="25">
                        <c:v>1383.22</c:v>
                      </c:pt>
                      <c:pt idx="26">
                        <c:v>1397.1980000000001</c:v>
                      </c:pt>
                      <c:pt idx="27">
                        <c:v>1472.2750000000001</c:v>
                      </c:pt>
                      <c:pt idx="28">
                        <c:v>1525.8130000000001</c:v>
                      </c:pt>
                      <c:pt idx="29">
                        <c:v>1529.519</c:v>
                      </c:pt>
                      <c:pt idx="30">
                        <c:v>1666.4760000000001</c:v>
                      </c:pt>
                      <c:pt idx="31">
                        <c:v>1680.6179999999999</c:v>
                      </c:pt>
                      <c:pt idx="32">
                        <c:v>1482.617</c:v>
                      </c:pt>
                      <c:pt idx="33">
                        <c:v>1645.4570000000001</c:v>
                      </c:pt>
                      <c:pt idx="34">
                        <c:v>1651.085</c:v>
                      </c:pt>
                      <c:pt idx="35">
                        <c:v>1810.3869999999999</c:v>
                      </c:pt>
                      <c:pt idx="36">
                        <c:v>1718.0519999999999</c:v>
                      </c:pt>
                      <c:pt idx="37">
                        <c:v>1773.7059999999999</c:v>
                      </c:pt>
                      <c:pt idx="38">
                        <c:v>1660.41</c:v>
                      </c:pt>
                      <c:pt idx="39">
                        <c:v>1726.6289999999999</c:v>
                      </c:pt>
                      <c:pt idx="40">
                        <c:v>1541.338</c:v>
                      </c:pt>
                      <c:pt idx="41">
                        <c:v>1690.546</c:v>
                      </c:pt>
                      <c:pt idx="42">
                        <c:v>1371.088</c:v>
                      </c:pt>
                      <c:pt idx="43">
                        <c:v>1783.366</c:v>
                      </c:pt>
                      <c:pt idx="44">
                        <c:v>1885.163</c:v>
                      </c:pt>
                      <c:pt idx="45">
                        <c:v>1869.35</c:v>
                      </c:pt>
                      <c:pt idx="46">
                        <c:v>1966.4659999999999</c:v>
                      </c:pt>
                      <c:pt idx="47">
                        <c:v>2010.454</c:v>
                      </c:pt>
                      <c:pt idx="48">
                        <c:v>2077.2420000000002</c:v>
                      </c:pt>
                      <c:pt idx="49">
                        <c:v>2116.7280000000001</c:v>
                      </c:pt>
                      <c:pt idx="50">
                        <c:v>2125.2069999999999</c:v>
                      </c:pt>
                      <c:pt idx="51">
                        <c:v>2162.2489999999998</c:v>
                      </c:pt>
                      <c:pt idx="52">
                        <c:v>2084.2600000000002</c:v>
                      </c:pt>
                      <c:pt idx="53">
                        <c:v>2080.0160000000001</c:v>
                      </c:pt>
                      <c:pt idx="54">
                        <c:v>1770.5840000000001</c:v>
                      </c:pt>
                      <c:pt idx="55">
                        <c:v>1978.5440000000001</c:v>
                      </c:pt>
                      <c:pt idx="56">
                        <c:v>1917.2760000000001</c:v>
                      </c:pt>
                      <c:pt idx="57">
                        <c:v>1904.164</c:v>
                      </c:pt>
                      <c:pt idx="58">
                        <c:v>1953.47</c:v>
                      </c:pt>
                      <c:pt idx="59">
                        <c:v>1938.616</c:v>
                      </c:pt>
                      <c:pt idx="60">
                        <c:v>1826.904</c:v>
                      </c:pt>
                      <c:pt idx="61">
                        <c:v>1832.8530000000001</c:v>
                      </c:pt>
                      <c:pt idx="62">
                        <c:v>1829.4870000000001</c:v>
                      </c:pt>
                      <c:pt idx="63">
                        <c:v>1807.81</c:v>
                      </c:pt>
                      <c:pt idx="64">
                        <c:v>1852.8420000000001</c:v>
                      </c:pt>
                      <c:pt idx="65">
                        <c:v>1815.13</c:v>
                      </c:pt>
                      <c:pt idx="66">
                        <c:v>1699.894</c:v>
                      </c:pt>
                      <c:pt idx="67">
                        <c:v>1507.9449999999999</c:v>
                      </c:pt>
                      <c:pt idx="68">
                        <c:v>1604.318</c:v>
                      </c:pt>
                      <c:pt idx="69">
                        <c:v>1681.86</c:v>
                      </c:pt>
                      <c:pt idx="70">
                        <c:v>1653.9359999999999</c:v>
                      </c:pt>
                      <c:pt idx="71">
                        <c:v>1718.452</c:v>
                      </c:pt>
                      <c:pt idx="72">
                        <c:v>1757.809</c:v>
                      </c:pt>
                      <c:pt idx="73">
                        <c:v>1716.8969999999999</c:v>
                      </c:pt>
                      <c:pt idx="74">
                        <c:v>1562.979</c:v>
                      </c:pt>
                      <c:pt idx="75">
                        <c:v>1598.3050000000001</c:v>
                      </c:pt>
                      <c:pt idx="76">
                        <c:v>1656.4</c:v>
                      </c:pt>
                      <c:pt idx="77">
                        <c:v>1577.607</c:v>
                      </c:pt>
                      <c:pt idx="78">
                        <c:v>1477.02</c:v>
                      </c:pt>
                      <c:pt idx="79">
                        <c:v>1519.604</c:v>
                      </c:pt>
                      <c:pt idx="80">
                        <c:v>1540.857</c:v>
                      </c:pt>
                      <c:pt idx="81">
                        <c:v>1594.4190000000001</c:v>
                      </c:pt>
                      <c:pt idx="82">
                        <c:v>1618.6489999999999</c:v>
                      </c:pt>
                      <c:pt idx="83">
                        <c:v>1696.2190000000001</c:v>
                      </c:pt>
                      <c:pt idx="84">
                        <c:v>1648.01</c:v>
                      </c:pt>
                      <c:pt idx="85">
                        <c:v>1694.903</c:v>
                      </c:pt>
                      <c:pt idx="86">
                        <c:v>1572.42</c:v>
                      </c:pt>
                      <c:pt idx="87">
                        <c:v>1625.35</c:v>
                      </c:pt>
                      <c:pt idx="88">
                        <c:v>1707.605</c:v>
                      </c:pt>
                      <c:pt idx="89">
                        <c:v>1635.693</c:v>
                      </c:pt>
                      <c:pt idx="90">
                        <c:v>1647.2460000000001</c:v>
                      </c:pt>
                      <c:pt idx="91">
                        <c:v>1677.37</c:v>
                      </c:pt>
                      <c:pt idx="92">
                        <c:v>1288.748</c:v>
                      </c:pt>
                      <c:pt idx="93">
                        <c:v>1407.9670000000001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9"/>
                <c:order val="9"/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Blank'!$AP$6:$AP$99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1862.096</c:v>
                      </c:pt>
                      <c:pt idx="1">
                        <c:v>1470.153</c:v>
                      </c:pt>
                      <c:pt idx="2">
                        <c:v>1698.9649999999999</c:v>
                      </c:pt>
                      <c:pt idx="3">
                        <c:v>1726.557</c:v>
                      </c:pt>
                      <c:pt idx="4">
                        <c:v>1738.5530000000001</c:v>
                      </c:pt>
                      <c:pt idx="5">
                        <c:v>1660.1120000000001</c:v>
                      </c:pt>
                      <c:pt idx="6">
                        <c:v>1641.454</c:v>
                      </c:pt>
                      <c:pt idx="7">
                        <c:v>1373.3150000000001</c:v>
                      </c:pt>
                      <c:pt idx="8">
                        <c:v>1420.0989999999999</c:v>
                      </c:pt>
                      <c:pt idx="9">
                        <c:v>1451.1010000000001</c:v>
                      </c:pt>
                      <c:pt idx="10">
                        <c:v>1215.7739999999999</c:v>
                      </c:pt>
                      <c:pt idx="11">
                        <c:v>1244.925</c:v>
                      </c:pt>
                      <c:pt idx="12">
                        <c:v>1295.1179999999999</c:v>
                      </c:pt>
                      <c:pt idx="13">
                        <c:v>1290.0630000000001</c:v>
                      </c:pt>
                      <c:pt idx="14">
                        <c:v>1194.1279999999999</c:v>
                      </c:pt>
                      <c:pt idx="15">
                        <c:v>1229.6559999999999</c:v>
                      </c:pt>
                      <c:pt idx="16">
                        <c:v>1203.258</c:v>
                      </c:pt>
                      <c:pt idx="17">
                        <c:v>1416.47</c:v>
                      </c:pt>
                      <c:pt idx="18">
                        <c:v>1450.175</c:v>
                      </c:pt>
                      <c:pt idx="19">
                        <c:v>1344.797</c:v>
                      </c:pt>
                      <c:pt idx="20">
                        <c:v>1475.8889999999999</c:v>
                      </c:pt>
                      <c:pt idx="21">
                        <c:v>1462.8209999999999</c:v>
                      </c:pt>
                      <c:pt idx="22">
                        <c:v>1459.5440000000001</c:v>
                      </c:pt>
                      <c:pt idx="23">
                        <c:v>1555.6030000000001</c:v>
                      </c:pt>
                      <c:pt idx="24">
                        <c:v>1300.547</c:v>
                      </c:pt>
                      <c:pt idx="25">
                        <c:v>1568.702</c:v>
                      </c:pt>
                      <c:pt idx="26">
                        <c:v>1517.578</c:v>
                      </c:pt>
                      <c:pt idx="27">
                        <c:v>1500.914</c:v>
                      </c:pt>
                      <c:pt idx="28">
                        <c:v>1474.701</c:v>
                      </c:pt>
                      <c:pt idx="29">
                        <c:v>1555.0450000000001</c:v>
                      </c:pt>
                      <c:pt idx="30">
                        <c:v>1602.3150000000001</c:v>
                      </c:pt>
                      <c:pt idx="31">
                        <c:v>1562.4079999999999</c:v>
                      </c:pt>
                      <c:pt idx="32">
                        <c:v>1310.085</c:v>
                      </c:pt>
                      <c:pt idx="33">
                        <c:v>1443.162</c:v>
                      </c:pt>
                      <c:pt idx="34">
                        <c:v>1532.3679999999999</c:v>
                      </c:pt>
                      <c:pt idx="35">
                        <c:v>1607.722</c:v>
                      </c:pt>
                      <c:pt idx="36">
                        <c:v>1437.154</c:v>
                      </c:pt>
                      <c:pt idx="37">
                        <c:v>1513.558</c:v>
                      </c:pt>
                      <c:pt idx="38">
                        <c:v>1479.546</c:v>
                      </c:pt>
                      <c:pt idx="39">
                        <c:v>1532.413</c:v>
                      </c:pt>
                      <c:pt idx="40">
                        <c:v>1361.6759999999999</c:v>
                      </c:pt>
                      <c:pt idx="41">
                        <c:v>1558.4749999999999</c:v>
                      </c:pt>
                      <c:pt idx="42">
                        <c:v>1344.845</c:v>
                      </c:pt>
                      <c:pt idx="43">
                        <c:v>1640.1020000000001</c:v>
                      </c:pt>
                      <c:pt idx="44">
                        <c:v>1648.327</c:v>
                      </c:pt>
                      <c:pt idx="45">
                        <c:v>1629.383</c:v>
                      </c:pt>
                      <c:pt idx="46">
                        <c:v>1677.7760000000001</c:v>
                      </c:pt>
                      <c:pt idx="47">
                        <c:v>1667.211</c:v>
                      </c:pt>
                      <c:pt idx="48">
                        <c:v>1673.088</c:v>
                      </c:pt>
                      <c:pt idx="49">
                        <c:v>1669.1679999999999</c:v>
                      </c:pt>
                      <c:pt idx="50">
                        <c:v>1716.8710000000001</c:v>
                      </c:pt>
                      <c:pt idx="51">
                        <c:v>1677.913</c:v>
                      </c:pt>
                      <c:pt idx="52">
                        <c:v>1588.9010000000001</c:v>
                      </c:pt>
                      <c:pt idx="53">
                        <c:v>1697.5160000000001</c:v>
                      </c:pt>
                      <c:pt idx="54">
                        <c:v>1271.173</c:v>
                      </c:pt>
                      <c:pt idx="55">
                        <c:v>1488.2280000000001</c:v>
                      </c:pt>
                      <c:pt idx="56">
                        <c:v>1427.731</c:v>
                      </c:pt>
                      <c:pt idx="57">
                        <c:v>1487.499</c:v>
                      </c:pt>
                      <c:pt idx="58">
                        <c:v>1616.9649999999999</c:v>
                      </c:pt>
                      <c:pt idx="59">
                        <c:v>1627.5129999999999</c:v>
                      </c:pt>
                      <c:pt idx="60">
                        <c:v>1652.85</c:v>
                      </c:pt>
                      <c:pt idx="61">
                        <c:v>1768.6010000000001</c:v>
                      </c:pt>
                      <c:pt idx="62">
                        <c:v>1761.896</c:v>
                      </c:pt>
                      <c:pt idx="63">
                        <c:v>1775.4739999999999</c:v>
                      </c:pt>
                      <c:pt idx="64">
                        <c:v>1752.624</c:v>
                      </c:pt>
                      <c:pt idx="65">
                        <c:v>1787.6189999999999</c:v>
                      </c:pt>
                      <c:pt idx="66">
                        <c:v>1786.97</c:v>
                      </c:pt>
                      <c:pt idx="67">
                        <c:v>1559.2860000000001</c:v>
                      </c:pt>
                      <c:pt idx="68">
                        <c:v>1855.491</c:v>
                      </c:pt>
                      <c:pt idx="69">
                        <c:v>2002.0429999999999</c:v>
                      </c:pt>
                      <c:pt idx="70">
                        <c:v>1905.0840000000001</c:v>
                      </c:pt>
                      <c:pt idx="71">
                        <c:v>1834.21</c:v>
                      </c:pt>
                      <c:pt idx="72">
                        <c:v>1999.8630000000001</c:v>
                      </c:pt>
                      <c:pt idx="73">
                        <c:v>1958.2249999999999</c:v>
                      </c:pt>
                      <c:pt idx="74">
                        <c:v>1669.386</c:v>
                      </c:pt>
                      <c:pt idx="75">
                        <c:v>1791.165</c:v>
                      </c:pt>
                      <c:pt idx="76">
                        <c:v>2005.8720000000001</c:v>
                      </c:pt>
                      <c:pt idx="77">
                        <c:v>1895.6079999999999</c:v>
                      </c:pt>
                      <c:pt idx="78">
                        <c:v>1830.3</c:v>
                      </c:pt>
                      <c:pt idx="79">
                        <c:v>1951.26</c:v>
                      </c:pt>
                      <c:pt idx="80">
                        <c:v>1762.7380000000001</c:v>
                      </c:pt>
                      <c:pt idx="81">
                        <c:v>1812.623</c:v>
                      </c:pt>
                      <c:pt idx="82">
                        <c:v>1883.845</c:v>
                      </c:pt>
                      <c:pt idx="83">
                        <c:v>2007.7850000000001</c:v>
                      </c:pt>
                      <c:pt idx="84">
                        <c:v>1856.1610000000001</c:v>
                      </c:pt>
                      <c:pt idx="85">
                        <c:v>1854.546</c:v>
                      </c:pt>
                      <c:pt idx="86">
                        <c:v>1760.528</c:v>
                      </c:pt>
                      <c:pt idx="87">
                        <c:v>1725.876</c:v>
                      </c:pt>
                      <c:pt idx="88">
                        <c:v>1845.652</c:v>
                      </c:pt>
                      <c:pt idx="89">
                        <c:v>1728.4190000000001</c:v>
                      </c:pt>
                      <c:pt idx="90">
                        <c:v>1621.3</c:v>
                      </c:pt>
                      <c:pt idx="91">
                        <c:v>1820.29</c:v>
                      </c:pt>
                      <c:pt idx="92">
                        <c:v>1488.498</c:v>
                      </c:pt>
                      <c:pt idx="93">
                        <c:v>1652.51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894585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589840"/>
        <c:crosses val="autoZero"/>
        <c:crossBetween val="midCat"/>
      </c:valAx>
      <c:valAx>
        <c:axId val="89458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5854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BLANK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0A5F1B95-CB34-4183-934A-0F898A0B269C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7EA1A85-24FC-4758-BC26-3AF170D2C1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AA35DC4-45D9-47FE-9D4D-8706E5011E7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9C734A9-8C96-400B-ACBF-A2D84318D4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9FF6D029-DF8C-42D1-B3B2-185208A7C9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734991B-BEBE-439A-B2F8-498806B0AC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A989D87E-C4B1-493F-95E6-134591C59D2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A9B7C658-01D8-468A-9F4E-BD7A76C2D0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6839D584-5828-492C-8697-04AB32D48B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74848C15-F2BA-4E25-8556-D68D9544A7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23ADF87C-05C2-4984-96F2-7678D0C8B4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2F00F46-2DE9-4071-9C1D-1C8EA877576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065D0000-E266-4985-AC62-921C5962331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E5478CE8-2618-4EA5-BF9F-24BCDE28F7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42E99945-2F4D-48ED-A143-18B5F9C50B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C1A92B34-5FB3-42C6-900B-C1EE1BCFDC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60BB38C7-2BC5-4CBF-B118-5D84D6EFE0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2ACE9134-5423-4E2D-A7B3-64D0AA5C4D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59189683-4824-4122-A2DA-EB0341FD19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9D8000F2-BDC2-407C-AEFA-69DBF7BF07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1D098C05-555A-420F-B580-AA753A4591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6B6C97C9-30F1-40D3-A003-225533A419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F103F01D-4483-4CE7-BCCB-2F04ED192D7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01D4BF73-0CE9-4184-B99C-068C055377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E33D022C-01FC-40BD-B6AC-9784B30F4B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0B66E2C7-F8AC-42EB-9B61-A3478D2937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13EAA664-1D7F-48A4-9DB8-FA7BF1A5DC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B3C97156-B7AD-489E-9B45-8EDB6EA9FB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74D36FE6-B5D2-4F0F-B99B-64E18D969F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66B094B6-115D-4BB0-B5D1-6BDAD26477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A2F8911B-1405-4A89-A97E-601E484FA6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01476B40-23DF-49F5-A4B0-6EE169B130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253BF56B-88F9-4F53-8625-EFB8A04102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B4BF3681-8275-4A63-8578-B430835BCD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2B423E35-87E8-416F-830B-4C8E00972D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C4779858-83DB-479F-BC96-E08E815BA8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9BB02DBE-C9A6-4423-88EC-A4EDB40CF4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081FAA97-4850-4FB1-AF8E-8CD6331E9C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764BAD53-007C-41DC-BF24-F4A4784690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87F49F22-8E88-4F90-A0D1-E45CA58C2F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AD8B7DF2-8D95-4145-B158-3000985E7B5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CFC49767-417B-4B53-AE9C-7F23F95586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F7498CE8-84A3-4941-B8F5-66BD9921B3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D88E5778-815B-431A-B144-3734F89119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2E766935-4E80-4608-927A-81E1122E5F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32D3F71E-FE86-4849-B757-81E33A719E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80E75CC8-6D95-4C69-9C88-83358A8C94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E5359A2A-191F-4593-B836-F15321CD80D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97D67893-A0CE-4319-A005-9BB36B75CFF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7742359F-BF98-40F0-BA7B-8E346E7693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57BBA8B3-D1A6-43D5-88A5-1058107DDD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2C307265-851E-4A2A-AE80-0F3F83A3D17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26AC3C31-E9E8-4580-941B-E33477D660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3E7D749A-348D-48E0-B851-7DD3857E0F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A8AA3E37-35E6-4371-85A2-7458866C79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C39B7330-CFCE-40CE-AFC4-11746E3911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CDE193FB-3FFE-4A7B-A66B-163C132813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3369C11A-59AA-494D-9408-A3F4999761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EBCC82C0-A5F2-42DA-BEC3-92414E04F5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A977D465-ED74-48D8-9452-A0F4BE0965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F4270592-CFE1-486E-B35F-C22278DFAC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AF30329D-7884-4141-ACA9-1FCDBA03732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9FE32FE4-0792-4F41-8341-30924D96AF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0CDAC213-C3AD-41B9-8525-A42062ED3BA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5169A86A-FDF3-4668-B15A-B57C892C3A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F91FF2B2-5B45-4A04-B2A7-EBAAB10C73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53A4A4B7-EF60-46A4-B8FD-2599FAC789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95E60B77-DEF4-411A-9918-FF6B6B449F3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A8C649FE-B64A-4BCE-B602-22E7A4194A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5E7ABA9B-CE1B-45BC-A7F2-CE1BE25799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0332E832-06FB-4965-B60E-0991AD7219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ADCF5607-1316-4329-A924-618E7CA6282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76083D09-64F2-48E0-A695-8D6C554342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E6238C26-DCC1-415A-B2F7-DA1BC0758B6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A379762B-3B41-444F-97F0-E7C3F5D945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693B36C0-9872-4BC1-AB61-C98E87CE9C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60160F96-4359-4605-AEFF-67DFC1CFAC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5AB1F46D-8709-4EE1-B2E3-EF6054324E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15FC3C72-F4BD-4936-A203-2B467AAF85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151E2236-8B63-481D-872D-89DD18BEF2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19E56173-D099-4B63-B315-74BC367BC3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FE809E47-0F5A-49EA-8625-653A6E334A1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9D7C0B82-FBCF-4C36-9444-AB5009E571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7136F481-CEA9-46A7-B8C2-D2B4BE6992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28E0477A-007F-48B6-ABB0-2F8244641F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337C153E-B807-475F-A07C-492E54478F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AA78F4E0-C8BB-43C6-8121-139AFB5A1E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6A1EA864-9D5A-4F59-A8CB-85BD44E99F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60796A7F-4F20-4B07-886E-2F03CA4E54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399F6DD7-C30D-426A-9236-8041E8B476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F6B5F8E3-5156-4F66-9FFE-72E7C16390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F26FCE1D-6008-4434-A558-FE6BE7CBB4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3B88DE67-1FB8-4A84-A497-0943974B62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DBBF9140-DA66-4482-B854-5885547E8F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Blank'!$L$6:$L$99</c:f>
              <c:numCache>
                <c:formatCode>General</c:formatCode>
                <c:ptCount val="94"/>
                <c:pt idx="0">
                  <c:v>2145.6390000000001</c:v>
                </c:pt>
                <c:pt idx="1">
                  <c:v>1795.509</c:v>
                </c:pt>
                <c:pt idx="2">
                  <c:v>1705.5419999999999</c:v>
                </c:pt>
                <c:pt idx="3">
                  <c:v>1444.865</c:v>
                </c:pt>
                <c:pt idx="4">
                  <c:v>1498.643</c:v>
                </c:pt>
                <c:pt idx="5">
                  <c:v>1537.48</c:v>
                </c:pt>
                <c:pt idx="6">
                  <c:v>1425.7049999999999</c:v>
                </c:pt>
                <c:pt idx="7">
                  <c:v>1435.1130000000001</c:v>
                </c:pt>
                <c:pt idx="8">
                  <c:v>1498.325</c:v>
                </c:pt>
                <c:pt idx="9">
                  <c:v>1539.7159999999999</c:v>
                </c:pt>
                <c:pt idx="10">
                  <c:v>1299.752</c:v>
                </c:pt>
                <c:pt idx="11">
                  <c:v>1454.1780000000001</c:v>
                </c:pt>
                <c:pt idx="12">
                  <c:v>1225.768</c:v>
                </c:pt>
                <c:pt idx="13">
                  <c:v>1497.1880000000001</c:v>
                </c:pt>
                <c:pt idx="14">
                  <c:v>1482.367</c:v>
                </c:pt>
                <c:pt idx="15">
                  <c:v>1384.876</c:v>
                </c:pt>
                <c:pt idx="16">
                  <c:v>1449.2059999999999</c:v>
                </c:pt>
                <c:pt idx="17">
                  <c:v>1605.4559999999999</c:v>
                </c:pt>
                <c:pt idx="18">
                  <c:v>1624.838</c:v>
                </c:pt>
                <c:pt idx="19">
                  <c:v>1540.327</c:v>
                </c:pt>
                <c:pt idx="20">
                  <c:v>1645.0909999999999</c:v>
                </c:pt>
                <c:pt idx="21">
                  <c:v>1564.4179999999999</c:v>
                </c:pt>
                <c:pt idx="22">
                  <c:v>1549.2460000000001</c:v>
                </c:pt>
                <c:pt idx="23">
                  <c:v>1480.8710000000001</c:v>
                </c:pt>
                <c:pt idx="24">
                  <c:v>1578.499</c:v>
                </c:pt>
                <c:pt idx="25">
                  <c:v>1506.905</c:v>
                </c:pt>
                <c:pt idx="26">
                  <c:v>1647.7850000000001</c:v>
                </c:pt>
                <c:pt idx="27">
                  <c:v>1655.9949999999999</c:v>
                </c:pt>
                <c:pt idx="28">
                  <c:v>1771.8119999999999</c:v>
                </c:pt>
                <c:pt idx="29">
                  <c:v>1589.8209999999999</c:v>
                </c:pt>
                <c:pt idx="30">
                  <c:v>1756.1369999999999</c:v>
                </c:pt>
                <c:pt idx="31">
                  <c:v>1888.614</c:v>
                </c:pt>
                <c:pt idx="32">
                  <c:v>1974.19</c:v>
                </c:pt>
                <c:pt idx="33">
                  <c:v>1837.066</c:v>
                </c:pt>
                <c:pt idx="34">
                  <c:v>1709.222</c:v>
                </c:pt>
                <c:pt idx="35">
                  <c:v>1866.7629999999999</c:v>
                </c:pt>
                <c:pt idx="36">
                  <c:v>1810.9570000000001</c:v>
                </c:pt>
                <c:pt idx="37">
                  <c:v>1700.1510000000001</c:v>
                </c:pt>
                <c:pt idx="38">
                  <c:v>1776.1610000000001</c:v>
                </c:pt>
                <c:pt idx="39">
                  <c:v>1686.702</c:v>
                </c:pt>
                <c:pt idx="40">
                  <c:v>1592.5630000000001</c:v>
                </c:pt>
                <c:pt idx="41">
                  <c:v>1755.7570000000001</c:v>
                </c:pt>
                <c:pt idx="42">
                  <c:v>1637.0740000000001</c:v>
                </c:pt>
                <c:pt idx="43">
                  <c:v>1664.5740000000001</c:v>
                </c:pt>
                <c:pt idx="44">
                  <c:v>1371.095</c:v>
                </c:pt>
                <c:pt idx="45">
                  <c:v>1451.2080000000001</c:v>
                </c:pt>
                <c:pt idx="46">
                  <c:v>1527.808</c:v>
                </c:pt>
                <c:pt idx="47">
                  <c:v>1663.309</c:v>
                </c:pt>
                <c:pt idx="48">
                  <c:v>1567.912</c:v>
                </c:pt>
                <c:pt idx="49">
                  <c:v>1603.4590000000001</c:v>
                </c:pt>
                <c:pt idx="50">
                  <c:v>1672.5029999999999</c:v>
                </c:pt>
                <c:pt idx="51">
                  <c:v>1603.4739999999999</c:v>
                </c:pt>
                <c:pt idx="52">
                  <c:v>1696.1469999999999</c:v>
                </c:pt>
                <c:pt idx="53">
                  <c:v>1749.0170000000001</c:v>
                </c:pt>
                <c:pt idx="54">
                  <c:v>1759.0039999999999</c:v>
                </c:pt>
                <c:pt idx="55">
                  <c:v>1760.5840000000001</c:v>
                </c:pt>
                <c:pt idx="56">
                  <c:v>1624.7470000000001</c:v>
                </c:pt>
                <c:pt idx="57">
                  <c:v>1752.0170000000001</c:v>
                </c:pt>
                <c:pt idx="58">
                  <c:v>1663.8689999999999</c:v>
                </c:pt>
                <c:pt idx="59">
                  <c:v>1529.7239999999999</c:v>
                </c:pt>
                <c:pt idx="60">
                  <c:v>1430.3150000000001</c:v>
                </c:pt>
                <c:pt idx="61">
                  <c:v>1508.835</c:v>
                </c:pt>
                <c:pt idx="62">
                  <c:v>1402.6959999999999</c:v>
                </c:pt>
                <c:pt idx="63">
                  <c:v>1551.04</c:v>
                </c:pt>
                <c:pt idx="64">
                  <c:v>1562.846</c:v>
                </c:pt>
                <c:pt idx="65">
                  <c:v>1540.367</c:v>
                </c:pt>
                <c:pt idx="66">
                  <c:v>1492.723</c:v>
                </c:pt>
                <c:pt idx="67">
                  <c:v>1382.2080000000001</c:v>
                </c:pt>
                <c:pt idx="68">
                  <c:v>1522.0530000000001</c:v>
                </c:pt>
                <c:pt idx="69">
                  <c:v>1443.5139999999999</c:v>
                </c:pt>
                <c:pt idx="70">
                  <c:v>1446.1610000000001</c:v>
                </c:pt>
                <c:pt idx="71">
                  <c:v>1597.9960000000001</c:v>
                </c:pt>
                <c:pt idx="72">
                  <c:v>1671.825</c:v>
                </c:pt>
                <c:pt idx="73">
                  <c:v>1721.4280000000001</c:v>
                </c:pt>
                <c:pt idx="74">
                  <c:v>1646.2550000000001</c:v>
                </c:pt>
                <c:pt idx="75">
                  <c:v>1418.3910000000001</c:v>
                </c:pt>
                <c:pt idx="76">
                  <c:v>1357.0889999999999</c:v>
                </c:pt>
                <c:pt idx="77">
                  <c:v>1408.1020000000001</c:v>
                </c:pt>
                <c:pt idx="78">
                  <c:v>1416.269</c:v>
                </c:pt>
                <c:pt idx="79">
                  <c:v>1399.6279999999999</c:v>
                </c:pt>
                <c:pt idx="80">
                  <c:v>1168.598</c:v>
                </c:pt>
                <c:pt idx="81">
                  <c:v>1335.2560000000001</c:v>
                </c:pt>
                <c:pt idx="82">
                  <c:v>1291.99</c:v>
                </c:pt>
                <c:pt idx="83">
                  <c:v>1152.0450000000001</c:v>
                </c:pt>
                <c:pt idx="84">
                  <c:v>1531.4760000000001</c:v>
                </c:pt>
                <c:pt idx="85">
                  <c:v>1735.77</c:v>
                </c:pt>
                <c:pt idx="86">
                  <c:v>1965.5630000000001</c:v>
                </c:pt>
                <c:pt idx="87">
                  <c:v>2171.8130000000001</c:v>
                </c:pt>
                <c:pt idx="88">
                  <c:v>2209.4490000000001</c:v>
                </c:pt>
                <c:pt idx="89">
                  <c:v>2349.223</c:v>
                </c:pt>
                <c:pt idx="90">
                  <c:v>2296.6469999999999</c:v>
                </c:pt>
                <c:pt idx="91">
                  <c:v>2367.9259999999999</c:v>
                </c:pt>
                <c:pt idx="92">
                  <c:v>2164.2339999999999</c:v>
                </c:pt>
                <c:pt idx="93">
                  <c:v>2143.0430000000001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Blank'!$M$6:$M$99</c15:f>
                <c15:dlblRangeCache>
                  <c:ptCount val="94"/>
                  <c:pt idx="12">
                    <c:v>BUD1</c:v>
                  </c:pt>
                  <c:pt idx="29">
                    <c:v>BUD2</c:v>
                  </c:pt>
                  <c:pt idx="51">
                    <c:v>BUD3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894590384"/>
        <c:axId val="894594192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30C55E2B-C86F-4981-A554-06B2BA409B0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DC2E0E35-F04B-41FE-AD8F-D11576187C9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15E5B444-8DC0-425C-8D24-3CB2F5933C8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4A9747F5-6A1F-4D5C-B1C3-4217510909B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BBD04309-6408-4679-8A38-0CFBD86824C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CA91585C-CFDA-4711-8AB9-05FED394A0A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F76E0F81-A55A-44E5-A023-F5CD0674677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4DDC7EF1-6B44-4E92-BA66-69AE8A3869C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3A8DCD78-8B40-4F5A-AD62-B318E824188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E579513F-0DC2-4A8B-9C82-506C86693D9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50F1C7C6-19F5-4AEB-8227-6F31E8C2695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A3F366EC-DA15-43A3-94B8-C596E20C945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19C598DB-ADFB-47DD-B060-0CC9073E324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ED6DD79B-9F47-405C-B45B-4B7E038182C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EA13F3A1-E908-4E39-B1BA-C23093D2D4B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ADFEBD1D-8E8E-47AE-B36F-459F5489FD3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CE38E277-4D21-47D3-BCD9-15CF3F3679C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6D313451-4590-4762-B858-968616AC6DD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4FD42936-20CC-4DDA-ABD5-DC334C6F385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24E5EC4B-E74D-4C74-8EE6-0EF33D8A2B4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427CF0C3-C9CD-4C88-926C-4E313ECA952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6B035FC7-7571-46B2-AA45-BDAB2BEDDB2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858D0CFA-D805-46D4-8045-410BEE40082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C825E551-CD1B-4EE6-8C90-A8B8714F66C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B663A03A-8FFA-474D-A106-F17F10C1DCC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67C2B991-E08E-457E-AB31-013016003C5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4DC91A2E-5C63-4209-8F90-B07C21DCB60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E5EE33AE-BBEE-4471-9348-E277411BB33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9F913725-4AC3-4314-9AD6-E58088997A9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882A608D-A13C-4F9D-B7D7-DD30DD0BA35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54D543DC-5156-44BD-94ED-76CF2F3318D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12144505-1922-4202-9922-722E4F8F273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4FB48DF3-0731-47DE-B6E5-AD1773D6F0A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375F01EE-10E5-4BC6-9328-3FFB49A70B0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ABDD3ABE-2C4A-42B4-8CDD-37F4F4DF749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780A031C-1DBE-43A9-8AEB-0D317C2D1AF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85D20E41-D1C8-441A-8FA5-1D62D7E46B9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3188A4B6-59A5-4A7F-A099-D7A6502585F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E33FA8C1-44DD-4DC3-B217-6B27D1D5FB6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0B3F4427-47E2-4DF4-A94D-5F4843FF529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E291E390-8F93-44D9-86CF-38632B30B0C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39107C5B-0F05-4B27-9988-613169DE3BB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BC46C2A7-9493-466F-8FE3-15A55032350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107DA945-73AC-467A-B1E5-2775FA9B152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9F777164-31D3-48FD-B504-A1F56E92FC6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2CD3E862-B420-4654-8525-DC471CA6BD0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A0923300-877E-476D-B54A-F048F8A6025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799AA4EE-A2AC-435D-A6AE-648F19300D1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0DE503F8-72FB-4E6E-A84C-D54065576A8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8D0FFE44-18CA-48D9-A19A-2233F212D2F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6FCDBB1E-9BDB-4A5A-9C22-FA1BCDDEBAB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43C7C883-5271-402E-A54F-32E71545A7F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381A405D-AE42-482B-890B-D9CB32884AA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70628775-4D25-4EA3-9DA3-05719161531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476BFC6D-E231-4A00-ACF9-2D5A2CADCE2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4E876C2B-2D7C-4718-9434-9D83255105A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C5828401-D80C-4829-A0F5-46AA74D2BD3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C089C2C1-0B46-4AC8-84A4-CACDE7FF964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49DAD928-7520-4304-9B16-5DCA274F48A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36406297-9C02-4130-932C-97E16D5363C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CF7AB4BF-3C45-436C-A08E-3BA49D1C8BC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98C10D87-4E70-4D5C-930A-F4E5159DC12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EDB1C431-BCBE-4CB2-87F6-E73626B443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EDCC0108-4402-4EFA-945B-DA18978A292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2D1CDFA6-CBD1-4F97-9EF7-874997CD294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DD23CA96-CB3B-4E6D-8796-2D33A6778E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8DF3302F-91DD-44F3-B9D2-ABF481377BD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21BC228E-B437-4E49-85F4-BF3F950402E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018A36CE-041B-4EAB-94BD-F3712E940E3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C220BEDA-E231-4FE5-A88D-A5A828F8998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ABFF88C5-70A0-40B4-B129-0FF8B2A3FC2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F924975D-0396-4687-AFAE-62E30B458FC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39A26F5D-4136-48C6-B37D-D24BB89AC04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CA6B6831-4B9A-4A0E-93BE-F9E66F1269A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41FDE860-60B0-4137-B9AC-FB0D9532A94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FC38AE3F-3553-4102-AD4F-87A89DA74BC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CE020710-C09A-48BA-865E-048D3589F6C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5BFB8081-4083-4832-9497-1CAC3F26F7A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CC1ACB51-6707-4DA7-8D8E-A73FC0238D8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C5FFDC90-F49D-4CEE-8F3A-A060DF16E1A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D8A27A3B-DDCE-4A7E-ADA4-30BCD4313D7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347A0013-EAC0-4EC9-BE95-B0EF169AE36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3E28DD1A-0737-483E-93E6-FE49FB11E11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81D07A55-35AB-4315-AD7A-AE68E97D154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5FEDDF26-494A-445A-BB1E-D1C3BB8B3C4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446074D4-C6F5-4163-B26F-7ABC776A8DA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2D3A9893-7557-4445-B68E-8DA75D5B9E7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25834B98-6ADA-4EB1-8450-5F6964508F0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4ADCDBB1-C1EE-4756-B8BA-DAB9BD7B2C3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1AC7CE5F-90E9-4732-B9FA-F54A6DC58CC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013F4EFC-4A99-4F9C-A1E2-D7F352ABC8D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BD9EB348-BBA5-498F-85B9-EE26961F460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3631E19D-2FC1-4186-B3CF-92876BFBC26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fld id="{641D64B9-F68F-4E9B-BD2F-936A2A5B3D7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spPr>
                    <a:noFill/>
                    <a:ln>
                      <a:noFill/>
                    </a:ln>
                    <a:effectLst>
                      <a:outerShdw blurRad="50800" dist="50800" dir="3000000" algn="ctr" rotWithShape="0">
                        <a:srgbClr val="000000">
                          <a:alpha val="43137"/>
                        </a:srgbClr>
                      </a:outerShdw>
                    </a:effectLst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Blank'!$D$6:$D$99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1798.3140000000001</c:v>
                      </c:pt>
                      <c:pt idx="1">
                        <c:v>1615.857</c:v>
                      </c:pt>
                      <c:pt idx="2">
                        <c:v>1563.376</c:v>
                      </c:pt>
                      <c:pt idx="3">
                        <c:v>1450.1880000000001</c:v>
                      </c:pt>
                      <c:pt idx="4">
                        <c:v>1558.89</c:v>
                      </c:pt>
                      <c:pt idx="5">
                        <c:v>1590.0450000000001</c:v>
                      </c:pt>
                      <c:pt idx="6">
                        <c:v>1556.9</c:v>
                      </c:pt>
                      <c:pt idx="7">
                        <c:v>1514.8679999999999</c:v>
                      </c:pt>
                      <c:pt idx="8">
                        <c:v>1564.2719999999999</c:v>
                      </c:pt>
                      <c:pt idx="9">
                        <c:v>1477.944</c:v>
                      </c:pt>
                      <c:pt idx="10">
                        <c:v>1306.827</c:v>
                      </c:pt>
                      <c:pt idx="11">
                        <c:v>1421.6880000000001</c:v>
                      </c:pt>
                      <c:pt idx="12">
                        <c:v>1291.8969999999999</c:v>
                      </c:pt>
                      <c:pt idx="13">
                        <c:v>1394.528</c:v>
                      </c:pt>
                      <c:pt idx="14">
                        <c:v>1437.6030000000001</c:v>
                      </c:pt>
                      <c:pt idx="15">
                        <c:v>1250.146</c:v>
                      </c:pt>
                      <c:pt idx="16">
                        <c:v>1374.405</c:v>
                      </c:pt>
                      <c:pt idx="17">
                        <c:v>1541.46</c:v>
                      </c:pt>
                      <c:pt idx="18">
                        <c:v>1516.5139999999999</c:v>
                      </c:pt>
                      <c:pt idx="19">
                        <c:v>1533.835</c:v>
                      </c:pt>
                      <c:pt idx="20">
                        <c:v>1572.771</c:v>
                      </c:pt>
                      <c:pt idx="21">
                        <c:v>1520.9939999999999</c:v>
                      </c:pt>
                      <c:pt idx="22">
                        <c:v>1464.232</c:v>
                      </c:pt>
                      <c:pt idx="23">
                        <c:v>1464.6610000000001</c:v>
                      </c:pt>
                      <c:pt idx="24">
                        <c:v>1465.702</c:v>
                      </c:pt>
                      <c:pt idx="25">
                        <c:v>1345.12</c:v>
                      </c:pt>
                      <c:pt idx="26">
                        <c:v>1393.9770000000001</c:v>
                      </c:pt>
                      <c:pt idx="27">
                        <c:v>1370.4349999999999</c:v>
                      </c:pt>
                      <c:pt idx="28">
                        <c:v>1456.616</c:v>
                      </c:pt>
                      <c:pt idx="29">
                        <c:v>1320.3620000000001</c:v>
                      </c:pt>
                      <c:pt idx="30">
                        <c:v>1540.308</c:v>
                      </c:pt>
                      <c:pt idx="31">
                        <c:v>1683.299</c:v>
                      </c:pt>
                      <c:pt idx="32">
                        <c:v>1760.5060000000001</c:v>
                      </c:pt>
                      <c:pt idx="33">
                        <c:v>1718.854</c:v>
                      </c:pt>
                      <c:pt idx="34">
                        <c:v>1602.721</c:v>
                      </c:pt>
                      <c:pt idx="35">
                        <c:v>1705.7439999999999</c:v>
                      </c:pt>
                      <c:pt idx="36">
                        <c:v>1612.355</c:v>
                      </c:pt>
                      <c:pt idx="37">
                        <c:v>1432.6859999999999</c:v>
                      </c:pt>
                      <c:pt idx="38">
                        <c:v>1552.683</c:v>
                      </c:pt>
                      <c:pt idx="39">
                        <c:v>1491.2280000000001</c:v>
                      </c:pt>
                      <c:pt idx="40">
                        <c:v>1454.835</c:v>
                      </c:pt>
                      <c:pt idx="41">
                        <c:v>1595.4159999999999</c:v>
                      </c:pt>
                      <c:pt idx="42">
                        <c:v>1563.8820000000001</c:v>
                      </c:pt>
                      <c:pt idx="43">
                        <c:v>1669.0419999999999</c:v>
                      </c:pt>
                      <c:pt idx="44">
                        <c:v>1609.8610000000001</c:v>
                      </c:pt>
                      <c:pt idx="45">
                        <c:v>1545.4559999999999</c:v>
                      </c:pt>
                      <c:pt idx="46">
                        <c:v>1640.9280000000001</c:v>
                      </c:pt>
                      <c:pt idx="47">
                        <c:v>1716.7550000000001</c:v>
                      </c:pt>
                      <c:pt idx="48">
                        <c:v>1605.0239999999999</c:v>
                      </c:pt>
                      <c:pt idx="49">
                        <c:v>1686.4939999999999</c:v>
                      </c:pt>
                      <c:pt idx="50">
                        <c:v>1712.4670000000001</c:v>
                      </c:pt>
                      <c:pt idx="51">
                        <c:v>1609.904</c:v>
                      </c:pt>
                      <c:pt idx="52">
                        <c:v>1606.9549999999999</c:v>
                      </c:pt>
                      <c:pt idx="53">
                        <c:v>1701.5630000000001</c:v>
                      </c:pt>
                      <c:pt idx="54">
                        <c:v>1703.4849999999999</c:v>
                      </c:pt>
                      <c:pt idx="55">
                        <c:v>1904.0920000000001</c:v>
                      </c:pt>
                      <c:pt idx="56">
                        <c:v>1731.693</c:v>
                      </c:pt>
                      <c:pt idx="57">
                        <c:v>1968.1469999999999</c:v>
                      </c:pt>
                      <c:pt idx="58">
                        <c:v>2000.5740000000001</c:v>
                      </c:pt>
                      <c:pt idx="59">
                        <c:v>1763.239</c:v>
                      </c:pt>
                      <c:pt idx="60">
                        <c:v>1808.1610000000001</c:v>
                      </c:pt>
                      <c:pt idx="61">
                        <c:v>1825.9590000000001</c:v>
                      </c:pt>
                      <c:pt idx="62">
                        <c:v>1822.069</c:v>
                      </c:pt>
                      <c:pt idx="63">
                        <c:v>1883.595</c:v>
                      </c:pt>
                      <c:pt idx="64">
                        <c:v>1895.0070000000001</c:v>
                      </c:pt>
                      <c:pt idx="65">
                        <c:v>1827.4970000000001</c:v>
                      </c:pt>
                      <c:pt idx="66">
                        <c:v>1798.25</c:v>
                      </c:pt>
                      <c:pt idx="67">
                        <c:v>1650.3409999999999</c:v>
                      </c:pt>
                      <c:pt idx="68">
                        <c:v>1933.16</c:v>
                      </c:pt>
                      <c:pt idx="69">
                        <c:v>1714.4880000000001</c:v>
                      </c:pt>
                      <c:pt idx="70">
                        <c:v>1777.941</c:v>
                      </c:pt>
                      <c:pt idx="71">
                        <c:v>1737.9839999999999</c:v>
                      </c:pt>
                      <c:pt idx="72">
                        <c:v>1728.22</c:v>
                      </c:pt>
                      <c:pt idx="73">
                        <c:v>1769.1610000000001</c:v>
                      </c:pt>
                      <c:pt idx="74">
                        <c:v>1817.316</c:v>
                      </c:pt>
                      <c:pt idx="75">
                        <c:v>1742.828</c:v>
                      </c:pt>
                      <c:pt idx="76">
                        <c:v>1606.8340000000001</c:v>
                      </c:pt>
                      <c:pt idx="77">
                        <c:v>1653.71</c:v>
                      </c:pt>
                      <c:pt idx="78">
                        <c:v>1392.4580000000001</c:v>
                      </c:pt>
                      <c:pt idx="79">
                        <c:v>1335.1079999999999</c:v>
                      </c:pt>
                      <c:pt idx="80">
                        <c:v>1092.461</c:v>
                      </c:pt>
                      <c:pt idx="81">
                        <c:v>1138.4010000000001</c:v>
                      </c:pt>
                      <c:pt idx="82">
                        <c:v>1088.1669999999999</c:v>
                      </c:pt>
                      <c:pt idx="83">
                        <c:v>963.23500000000001</c:v>
                      </c:pt>
                      <c:pt idx="84">
                        <c:v>950.34</c:v>
                      </c:pt>
                      <c:pt idx="85">
                        <c:v>961.48900000000003</c:v>
                      </c:pt>
                      <c:pt idx="86">
                        <c:v>1085.075</c:v>
                      </c:pt>
                      <c:pt idx="87">
                        <c:v>953.89700000000005</c:v>
                      </c:pt>
                      <c:pt idx="88">
                        <c:v>875.90899999999999</c:v>
                      </c:pt>
                      <c:pt idx="89">
                        <c:v>827.38499999999999</c:v>
                      </c:pt>
                      <c:pt idx="90">
                        <c:v>816.67</c:v>
                      </c:pt>
                      <c:pt idx="91">
                        <c:v>778.16800000000001</c:v>
                      </c:pt>
                      <c:pt idx="92">
                        <c:v>862.77099999999996</c:v>
                      </c:pt>
                      <c:pt idx="93">
                        <c:v>960.66099999999994</c:v>
                      </c:pt>
                    </c:numCache>
                  </c:numRef>
                </c:yVal>
                <c:smooth val="0"/>
                <c:extLst>
                  <c:ext uri="{02D57815-91ED-43cb-92C2-25804820EDAC}">
                    <c15:datalabelsRange>
                      <c15:f>'20140814 Blank'!$E$6:$E$99</c15:f>
                      <c15:dlblRangeCache>
                        <c:ptCount val="94"/>
                        <c:pt idx="0">
                          <c:v>BUD1</c:v>
                        </c:pt>
                        <c:pt idx="16">
                          <c:v>BUD2</c:v>
                        </c:pt>
                        <c:pt idx="31">
                          <c:v>BUD3</c:v>
                        </c:pt>
                        <c:pt idx="50">
                          <c:v>BUD4</c:v>
                        </c:pt>
                        <c:pt idx="71">
                          <c:v>BUD5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1"/>
                <c:order val="1"/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785A4DD4-F538-483C-A2C7-880FAB8CBFB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1C6F4DC8-CD08-4B17-A05A-84193C31011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A3FBAA3F-605A-4B4C-BE84-70F44D57E5F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79410397-A277-44E6-B241-96A0AFF63C4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6B47BCF8-FDAB-4FB4-B499-7BC7EBACA9D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202DECF6-6D87-41C7-BF0F-A29E0EC9854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066AB8B1-2686-4D32-B466-6CF3CD98A19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46CFEAEF-FBAB-4D3B-B908-4B561823A83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B838EFA4-D833-46A6-9B41-F2EE87A396A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1D5DC812-E02E-4826-A982-724D95FF59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66B38A62-708D-4BF7-B4C9-6D7CABAACCF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FD8F90BA-08BD-4FA3-96AD-608257E657A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52187FFD-3C89-40C1-8730-62F701555CE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FD020447-D05F-4C5E-AA0F-AEFF7ECC24D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FA2141F0-C137-4E1B-9A40-F97420257E2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22F1AFEB-20AB-47D0-B4C6-E904B1C7879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0E61D6C8-7F89-4399-992C-1DB90A022B7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91D99CA4-E5E2-408C-9EF8-5E2971A97FD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032391A1-726F-4F31-8BA3-C539D1EE77D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09E2DDF9-C1B8-459A-BFCA-80402B815C6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DBF83B79-46CF-4FC6-90AE-240A1E9A05C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C6D1D3DD-CC89-43AA-A8C1-7FFACA84E47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E85F0E9D-2743-4550-B0FB-C753B141136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D9F3776C-F8D2-492A-AA4F-60A92CA607A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9BB3DEB3-E318-46E2-8B19-9F325CC2835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25C5E68B-A60E-469F-AF4A-676A4809EF6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4D0BD5C5-C128-469A-A390-CAB8502B741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5A4892CD-14C5-468A-9BDF-63C56BE80F2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38CA1743-AB73-433A-9C31-99300F1FF02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5B09B6E1-8680-444D-90B1-92E039BB627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E4A9B4A0-4C35-4764-8055-7C023867AC5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503E48C5-F1E7-458A-A463-4B04ED59DCC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A75E775E-98DD-4B9A-BC5B-9A13F06413B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E5648DEF-B299-4B25-BA3E-D27F78FB95E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AD33E549-59BF-495D-8743-4D8007DB603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928BECE1-49B5-4BEF-8C36-756EE3B2EB9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CBB24CF8-378B-40AD-B727-D7C501B8DBE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81A25945-DBB5-412B-AD4B-4864BCB174E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16FB6F73-25D3-48EC-A0B3-E4A7B03B8AD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64314F3C-DEE9-4D3D-B33E-9095593604E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54019733-359B-4EB1-B471-454FC1C97E5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7AF4AAE7-100E-4E95-BBEE-76125BA1CF5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C84A03D1-6D25-46B8-A2E3-03185817C88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6E2F116E-1C5B-46E1-BC0B-A0A2CC2E2ED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1A46FD76-8DCD-4A70-AFD7-58D383381FD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9B2FF933-DBD9-4634-8B38-B2DBAC96807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094208E6-1AFE-4CE1-9A9D-B4AD5C5933C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84D2F1D5-1AC0-4268-AABC-F983C01B729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C2793454-3CED-4AE5-829C-29C29CBDB53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2B749916-D069-4D59-B633-DE040A7C88D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47D87B6B-A45D-46C4-9B52-0069FF6CA90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CFABDAF2-5200-4494-9DE6-85E63810609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3A1795E2-143F-4A40-907A-3F4796DFA8C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DA29921F-1064-4D46-85D7-C6FCCB5DB94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836482B7-78E1-4DEA-9FD2-C31007203C2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CFAC580B-6C61-48DF-BCEE-7FAA25C720B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EEDFF16E-48D1-464E-B937-B5584507603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F5D09DCD-C5A6-45DC-8DE8-177E2AA0774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37E477A2-AF49-4822-B8A3-0E3A9B43C5B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A59A6C48-22A2-4C88-9E1C-5FFB9CBC319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DC8D64BE-4D18-4F4F-8F2D-F6F20D95212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92B2F1E9-EC01-4790-9037-65810F56EA6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8948629D-9612-482B-A49F-F4710B8F581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7FE45A4E-7D84-495E-A335-4E088FB3200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0EBC154D-5CA1-4E60-B2B0-7B858C5E96C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B8825E65-7E26-4C85-8DFA-B387740A7E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5BC2DEA1-F3F3-4464-A5AA-ECEF0ADC2CF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E7EEFEFC-2686-4511-8030-8804B148246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BD337621-99AC-4203-97AD-9B10963E4D9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EF477956-C001-4172-8778-64B3A0AE57B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09648287-06A7-420E-B3A6-ED3BE50E8BC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5B3C2DF0-4E44-46B6-8339-F23D183D6AF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7DB2A803-377F-4EA4-A0A8-D92D9BE3C56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5512BF83-830A-4A2F-8260-CFB25FF95A0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DB133D6F-A44F-4B45-A8F9-26EE4BE4EC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800DAC6B-54A4-4ADD-9E6E-6B07236B5C2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B8B60440-DC1E-4406-BA51-80B4B128A0B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DCD1069F-0250-423D-BAB7-C98C5810150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B534DB8E-EF9E-4FD9-8D37-2262895A3D0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D4AF57C6-E539-4732-A76F-07A25455FEC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0A1C457C-5481-4C5C-8EFA-18DAA9FAC36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76828064-E237-4741-B73A-B21355061E4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93C0EFE4-7E05-4B89-A91C-AB73A022818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C959CFEC-6930-4709-892F-0717AA1C61A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D234391D-E3B6-47E3-83A3-EE8A666DA3D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F60346C0-5E9E-400A-805B-6E8935243EC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B20F2C18-80EE-4CD5-B00E-CE2F88B5967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74184AD3-E2F6-4A3A-B1FE-8AB6E2F7DAF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7F3FF163-2532-4351-BD6A-F6FC94B461B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8CD83E46-91EE-44C6-BA6E-2DC2B314D1F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F49857D6-662C-4CBC-9753-0417A44A50D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1F342797-765E-42FD-8176-0590D55A5C3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450FC560-AC0D-4859-8AE4-6C6C0424F62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fld id="{3E40034C-A5C5-4A00-BE0F-DABF8F29521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Blank'!$H$6:$H$99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1969.7439999999999</c:v>
                      </c:pt>
                      <c:pt idx="1">
                        <c:v>1736.682</c:v>
                      </c:pt>
                      <c:pt idx="2">
                        <c:v>1755.7670000000001</c:v>
                      </c:pt>
                      <c:pt idx="3">
                        <c:v>1637.5329999999999</c:v>
                      </c:pt>
                      <c:pt idx="4">
                        <c:v>1628.056</c:v>
                      </c:pt>
                      <c:pt idx="5">
                        <c:v>1686.5909999999999</c:v>
                      </c:pt>
                      <c:pt idx="6">
                        <c:v>1528.846</c:v>
                      </c:pt>
                      <c:pt idx="7">
                        <c:v>1487.2570000000001</c:v>
                      </c:pt>
                      <c:pt idx="8">
                        <c:v>1549.798</c:v>
                      </c:pt>
                      <c:pt idx="9">
                        <c:v>1480.847</c:v>
                      </c:pt>
                      <c:pt idx="10">
                        <c:v>1261.059</c:v>
                      </c:pt>
                      <c:pt idx="11">
                        <c:v>1387.329</c:v>
                      </c:pt>
                      <c:pt idx="12">
                        <c:v>1176.3499999999999</c:v>
                      </c:pt>
                      <c:pt idx="13">
                        <c:v>1359.037</c:v>
                      </c:pt>
                      <c:pt idx="14">
                        <c:v>1406.5319999999999</c:v>
                      </c:pt>
                      <c:pt idx="15">
                        <c:v>1216.8589999999999</c:v>
                      </c:pt>
                      <c:pt idx="16">
                        <c:v>1317.7260000000001</c:v>
                      </c:pt>
                      <c:pt idx="17">
                        <c:v>1462.0129999999999</c:v>
                      </c:pt>
                      <c:pt idx="18">
                        <c:v>1516.0170000000001</c:v>
                      </c:pt>
                      <c:pt idx="19">
                        <c:v>1420.29</c:v>
                      </c:pt>
                      <c:pt idx="20">
                        <c:v>1497.1289999999999</c:v>
                      </c:pt>
                      <c:pt idx="21">
                        <c:v>1458.4870000000001</c:v>
                      </c:pt>
                      <c:pt idx="22">
                        <c:v>1514.443</c:v>
                      </c:pt>
                      <c:pt idx="23">
                        <c:v>1517.1489999999999</c:v>
                      </c:pt>
                      <c:pt idx="24">
                        <c:v>1507.058</c:v>
                      </c:pt>
                      <c:pt idx="25">
                        <c:v>1437.4010000000001</c:v>
                      </c:pt>
                      <c:pt idx="26">
                        <c:v>1522.402</c:v>
                      </c:pt>
                      <c:pt idx="27">
                        <c:v>1579.3869999999999</c:v>
                      </c:pt>
                      <c:pt idx="28">
                        <c:v>1499.65</c:v>
                      </c:pt>
                      <c:pt idx="29">
                        <c:v>1320.008</c:v>
                      </c:pt>
                      <c:pt idx="30">
                        <c:v>1528.482</c:v>
                      </c:pt>
                      <c:pt idx="31">
                        <c:v>1662.748</c:v>
                      </c:pt>
                      <c:pt idx="32">
                        <c:v>1788.6679999999999</c:v>
                      </c:pt>
                      <c:pt idx="33">
                        <c:v>1707.81</c:v>
                      </c:pt>
                      <c:pt idx="34">
                        <c:v>1617.096</c:v>
                      </c:pt>
                      <c:pt idx="35">
                        <c:v>1815.4549999999999</c:v>
                      </c:pt>
                      <c:pt idx="36">
                        <c:v>1748.2339999999999</c:v>
                      </c:pt>
                      <c:pt idx="37">
                        <c:v>1681.1880000000001</c:v>
                      </c:pt>
                      <c:pt idx="38">
                        <c:v>1815.2629999999999</c:v>
                      </c:pt>
                      <c:pt idx="39">
                        <c:v>1668.9860000000001</c:v>
                      </c:pt>
                      <c:pt idx="40">
                        <c:v>1692.136</c:v>
                      </c:pt>
                      <c:pt idx="41">
                        <c:v>1911.472</c:v>
                      </c:pt>
                      <c:pt idx="42">
                        <c:v>1911.049</c:v>
                      </c:pt>
                      <c:pt idx="43">
                        <c:v>2028.0440000000001</c:v>
                      </c:pt>
                      <c:pt idx="44">
                        <c:v>1894.6320000000001</c:v>
                      </c:pt>
                      <c:pt idx="45">
                        <c:v>1830.354</c:v>
                      </c:pt>
                      <c:pt idx="46">
                        <c:v>1848.36</c:v>
                      </c:pt>
                      <c:pt idx="47">
                        <c:v>2004.9949999999999</c:v>
                      </c:pt>
                      <c:pt idx="48">
                        <c:v>1851.808</c:v>
                      </c:pt>
                      <c:pt idx="49">
                        <c:v>1859.029</c:v>
                      </c:pt>
                      <c:pt idx="50">
                        <c:v>1806.1389999999999</c:v>
                      </c:pt>
                      <c:pt idx="51">
                        <c:v>1603.796</c:v>
                      </c:pt>
                      <c:pt idx="52">
                        <c:v>1631.6479999999999</c:v>
                      </c:pt>
                      <c:pt idx="53">
                        <c:v>1568.748</c:v>
                      </c:pt>
                      <c:pt idx="54">
                        <c:v>1520.422</c:v>
                      </c:pt>
                      <c:pt idx="55">
                        <c:v>1486.76</c:v>
                      </c:pt>
                      <c:pt idx="56">
                        <c:v>1436.5419999999999</c:v>
                      </c:pt>
                      <c:pt idx="57">
                        <c:v>1537.451</c:v>
                      </c:pt>
                      <c:pt idx="58">
                        <c:v>1520.633</c:v>
                      </c:pt>
                      <c:pt idx="59">
                        <c:v>1360.9390000000001</c:v>
                      </c:pt>
                      <c:pt idx="60">
                        <c:v>1385.8869999999999</c:v>
                      </c:pt>
                      <c:pt idx="61">
                        <c:v>1342.9749999999999</c:v>
                      </c:pt>
                      <c:pt idx="62">
                        <c:v>1332.59</c:v>
                      </c:pt>
                      <c:pt idx="63">
                        <c:v>1485.4770000000001</c:v>
                      </c:pt>
                      <c:pt idx="64">
                        <c:v>1622.9110000000001</c:v>
                      </c:pt>
                      <c:pt idx="65">
                        <c:v>1447.501</c:v>
                      </c:pt>
                      <c:pt idx="66">
                        <c:v>1504.0309999999999</c:v>
                      </c:pt>
                      <c:pt idx="67">
                        <c:v>1471.703</c:v>
                      </c:pt>
                      <c:pt idx="68">
                        <c:v>1611.413</c:v>
                      </c:pt>
                      <c:pt idx="69">
                        <c:v>1582.2</c:v>
                      </c:pt>
                      <c:pt idx="70">
                        <c:v>1711.884</c:v>
                      </c:pt>
                      <c:pt idx="71">
                        <c:v>1830.982</c:v>
                      </c:pt>
                      <c:pt idx="72">
                        <c:v>1714.9390000000001</c:v>
                      </c:pt>
                      <c:pt idx="73">
                        <c:v>1742.348</c:v>
                      </c:pt>
                      <c:pt idx="74">
                        <c:v>1771.002</c:v>
                      </c:pt>
                      <c:pt idx="75">
                        <c:v>1666.9290000000001</c:v>
                      </c:pt>
                      <c:pt idx="76">
                        <c:v>1617.3520000000001</c:v>
                      </c:pt>
                      <c:pt idx="77">
                        <c:v>1610.748</c:v>
                      </c:pt>
                      <c:pt idx="78">
                        <c:v>1562.961</c:v>
                      </c:pt>
                      <c:pt idx="79">
                        <c:v>1596.2270000000001</c:v>
                      </c:pt>
                      <c:pt idx="80">
                        <c:v>1273.125</c:v>
                      </c:pt>
                      <c:pt idx="81">
                        <c:v>1334.885</c:v>
                      </c:pt>
                      <c:pt idx="82">
                        <c:v>1298.193</c:v>
                      </c:pt>
                      <c:pt idx="83">
                        <c:v>1032.4849999999999</c:v>
                      </c:pt>
                      <c:pt idx="84">
                        <c:v>1207.6210000000001</c:v>
                      </c:pt>
                      <c:pt idx="85">
                        <c:v>1180.8499999999999</c:v>
                      </c:pt>
                      <c:pt idx="86">
                        <c:v>1158.1300000000001</c:v>
                      </c:pt>
                      <c:pt idx="87">
                        <c:v>1149.5640000000001</c:v>
                      </c:pt>
                      <c:pt idx="88">
                        <c:v>1209.973</c:v>
                      </c:pt>
                      <c:pt idx="89">
                        <c:v>1258.433</c:v>
                      </c:pt>
                      <c:pt idx="90">
                        <c:v>1218.2539999999999</c:v>
                      </c:pt>
                      <c:pt idx="91">
                        <c:v>1191.4449999999999</c:v>
                      </c:pt>
                      <c:pt idx="92">
                        <c:v>1124.297</c:v>
                      </c:pt>
                      <c:pt idx="93">
                        <c:v>1141.586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5="http://schemas.microsoft.com/office/drawing/2012/chart" uri="{02D57815-91ED-43cb-92C2-25804820EDAC}">
                    <c15:datalabelsRange>
                      <c15:f>'20140814 Blank'!$I$6:$I$99</c15:f>
                      <c15:dlblRangeCache>
                        <c:ptCount val="94"/>
                        <c:pt idx="2">
                          <c:v>BUD1</c:v>
                        </c:pt>
                        <c:pt idx="16">
                          <c:v>BUD2</c:v>
                        </c:pt>
                        <c:pt idx="32">
                          <c:v>BUD3</c:v>
                        </c:pt>
                        <c:pt idx="47">
                          <c:v>BUD4</c:v>
                        </c:pt>
                        <c:pt idx="74">
                          <c:v>BUD5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3"/>
                <c:order val="3"/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Blank'!$Q$6:$Q$99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1603.2439999999999</c:v>
                      </c:pt>
                      <c:pt idx="1">
                        <c:v>1549.923</c:v>
                      </c:pt>
                      <c:pt idx="2">
                        <c:v>1262.865</c:v>
                      </c:pt>
                      <c:pt idx="3">
                        <c:v>1415.2049999999999</c:v>
                      </c:pt>
                      <c:pt idx="4">
                        <c:v>1502.6990000000001</c:v>
                      </c:pt>
                      <c:pt idx="5">
                        <c:v>1358.6469999999999</c:v>
                      </c:pt>
                      <c:pt idx="6">
                        <c:v>1503.1869999999999</c:v>
                      </c:pt>
                      <c:pt idx="7">
                        <c:v>1624.046</c:v>
                      </c:pt>
                      <c:pt idx="8">
                        <c:v>1644.3209999999999</c:v>
                      </c:pt>
                      <c:pt idx="9">
                        <c:v>1472.923</c:v>
                      </c:pt>
                      <c:pt idx="10">
                        <c:v>1438.008</c:v>
                      </c:pt>
                      <c:pt idx="11">
                        <c:v>1601.748</c:v>
                      </c:pt>
                      <c:pt idx="12">
                        <c:v>1586.2460000000001</c:v>
                      </c:pt>
                      <c:pt idx="13">
                        <c:v>1340.6659999999999</c:v>
                      </c:pt>
                      <c:pt idx="14">
                        <c:v>1210.3789999999999</c:v>
                      </c:pt>
                      <c:pt idx="15">
                        <c:v>1417.644</c:v>
                      </c:pt>
                      <c:pt idx="16">
                        <c:v>1411.2260000000001</c:v>
                      </c:pt>
                      <c:pt idx="17">
                        <c:v>1485.63</c:v>
                      </c:pt>
                      <c:pt idx="18">
                        <c:v>1627.4860000000001</c:v>
                      </c:pt>
                      <c:pt idx="19">
                        <c:v>1606.02</c:v>
                      </c:pt>
                      <c:pt idx="20">
                        <c:v>1584.1969999999999</c:v>
                      </c:pt>
                      <c:pt idx="21">
                        <c:v>1538.6220000000001</c:v>
                      </c:pt>
                      <c:pt idx="22">
                        <c:v>1721.173</c:v>
                      </c:pt>
                      <c:pt idx="23">
                        <c:v>1647.9639999999999</c:v>
                      </c:pt>
                      <c:pt idx="24">
                        <c:v>1679.682</c:v>
                      </c:pt>
                      <c:pt idx="25">
                        <c:v>1689.0650000000001</c:v>
                      </c:pt>
                      <c:pt idx="26">
                        <c:v>1620.652</c:v>
                      </c:pt>
                      <c:pt idx="27">
                        <c:v>1653.394</c:v>
                      </c:pt>
                      <c:pt idx="28">
                        <c:v>1630.12</c:v>
                      </c:pt>
                      <c:pt idx="29">
                        <c:v>1255.6780000000001</c:v>
                      </c:pt>
                      <c:pt idx="30">
                        <c:v>1451.2919999999999</c:v>
                      </c:pt>
                      <c:pt idx="31">
                        <c:v>1252.0329999999999</c:v>
                      </c:pt>
                      <c:pt idx="32">
                        <c:v>1210.232</c:v>
                      </c:pt>
                      <c:pt idx="33">
                        <c:v>1320.173</c:v>
                      </c:pt>
                      <c:pt idx="34">
                        <c:v>1272.405</c:v>
                      </c:pt>
                      <c:pt idx="35">
                        <c:v>1269.53</c:v>
                      </c:pt>
                      <c:pt idx="36">
                        <c:v>1289.222</c:v>
                      </c:pt>
                      <c:pt idx="37">
                        <c:v>1353.7170000000001</c:v>
                      </c:pt>
                      <c:pt idx="38">
                        <c:v>1448.3030000000001</c:v>
                      </c:pt>
                      <c:pt idx="39">
                        <c:v>1464.9159999999999</c:v>
                      </c:pt>
                      <c:pt idx="40">
                        <c:v>1434.0170000000001</c:v>
                      </c:pt>
                      <c:pt idx="41">
                        <c:v>1346.499</c:v>
                      </c:pt>
                      <c:pt idx="42">
                        <c:v>1382.338</c:v>
                      </c:pt>
                      <c:pt idx="43">
                        <c:v>1277.1690000000001</c:v>
                      </c:pt>
                      <c:pt idx="44">
                        <c:v>1617.9280000000001</c:v>
                      </c:pt>
                      <c:pt idx="45">
                        <c:v>1546.395</c:v>
                      </c:pt>
                      <c:pt idx="46">
                        <c:v>1482.972</c:v>
                      </c:pt>
                      <c:pt idx="47">
                        <c:v>1669.808</c:v>
                      </c:pt>
                      <c:pt idx="48">
                        <c:v>1700.002</c:v>
                      </c:pt>
                      <c:pt idx="49">
                        <c:v>1964.02</c:v>
                      </c:pt>
                      <c:pt idx="50">
                        <c:v>2014.7370000000001</c:v>
                      </c:pt>
                      <c:pt idx="51">
                        <c:v>2058.2579999999998</c:v>
                      </c:pt>
                      <c:pt idx="52">
                        <c:v>1950.097</c:v>
                      </c:pt>
                      <c:pt idx="53">
                        <c:v>1944.895</c:v>
                      </c:pt>
                      <c:pt idx="54">
                        <c:v>1809.7670000000001</c:v>
                      </c:pt>
                      <c:pt idx="55">
                        <c:v>2014.5050000000001</c:v>
                      </c:pt>
                      <c:pt idx="56">
                        <c:v>2128.299</c:v>
                      </c:pt>
                      <c:pt idx="57">
                        <c:v>2082.826</c:v>
                      </c:pt>
                      <c:pt idx="58">
                        <c:v>2070.6120000000001</c:v>
                      </c:pt>
                      <c:pt idx="59">
                        <c:v>1890.701</c:v>
                      </c:pt>
                      <c:pt idx="60">
                        <c:v>2031.463</c:v>
                      </c:pt>
                      <c:pt idx="61">
                        <c:v>2125.75</c:v>
                      </c:pt>
                      <c:pt idx="62">
                        <c:v>2094.6120000000001</c:v>
                      </c:pt>
                      <c:pt idx="63">
                        <c:v>2296.989</c:v>
                      </c:pt>
                      <c:pt idx="64">
                        <c:v>2140.5549999999998</c:v>
                      </c:pt>
                      <c:pt idx="65">
                        <c:v>2310.3789999999999</c:v>
                      </c:pt>
                      <c:pt idx="66">
                        <c:v>2034.625</c:v>
                      </c:pt>
                      <c:pt idx="67">
                        <c:v>2174.241</c:v>
                      </c:pt>
                      <c:pt idx="68">
                        <c:v>1933.0039999999999</c:v>
                      </c:pt>
                      <c:pt idx="69">
                        <c:v>2057.681</c:v>
                      </c:pt>
                      <c:pt idx="70">
                        <c:v>1977.777</c:v>
                      </c:pt>
                      <c:pt idx="71">
                        <c:v>2039.9960000000001</c:v>
                      </c:pt>
                      <c:pt idx="72">
                        <c:v>1993.9849999999999</c:v>
                      </c:pt>
                      <c:pt idx="73">
                        <c:v>2019.2270000000001</c:v>
                      </c:pt>
                      <c:pt idx="74">
                        <c:v>1910.0930000000001</c:v>
                      </c:pt>
                      <c:pt idx="75">
                        <c:v>1783.25</c:v>
                      </c:pt>
                      <c:pt idx="76">
                        <c:v>1815.7909999999999</c:v>
                      </c:pt>
                      <c:pt idx="77">
                        <c:v>2109.2240000000002</c:v>
                      </c:pt>
                      <c:pt idx="78">
                        <c:v>1949.325</c:v>
                      </c:pt>
                      <c:pt idx="79">
                        <c:v>1781.5630000000001</c:v>
                      </c:pt>
                      <c:pt idx="80">
                        <c:v>1794.96</c:v>
                      </c:pt>
                      <c:pt idx="81">
                        <c:v>1814.645</c:v>
                      </c:pt>
                      <c:pt idx="82">
                        <c:v>1743.7170000000001</c:v>
                      </c:pt>
                      <c:pt idx="83">
                        <c:v>1864.7570000000001</c:v>
                      </c:pt>
                      <c:pt idx="84">
                        <c:v>1965.338</c:v>
                      </c:pt>
                      <c:pt idx="85">
                        <c:v>1845.8630000000001</c:v>
                      </c:pt>
                      <c:pt idx="86">
                        <c:v>1951.107</c:v>
                      </c:pt>
                      <c:pt idx="87">
                        <c:v>1715.6679999999999</c:v>
                      </c:pt>
                      <c:pt idx="88">
                        <c:v>1906.559</c:v>
                      </c:pt>
                      <c:pt idx="89">
                        <c:v>2174.8409999999999</c:v>
                      </c:pt>
                      <c:pt idx="90">
                        <c:v>2156.7420000000002</c:v>
                      </c:pt>
                      <c:pt idx="91">
                        <c:v>2107.181</c:v>
                      </c:pt>
                      <c:pt idx="92">
                        <c:v>2178.134</c:v>
                      </c:pt>
                      <c:pt idx="93">
                        <c:v>2080.1819999999998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4"/>
                <c:order val="4"/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Blank'!$U$6:$U$99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1381.229</c:v>
                      </c:pt>
                      <c:pt idx="1">
                        <c:v>1438.4770000000001</c:v>
                      </c:pt>
                      <c:pt idx="2">
                        <c:v>1228.03</c:v>
                      </c:pt>
                      <c:pt idx="3">
                        <c:v>1373.5260000000001</c:v>
                      </c:pt>
                      <c:pt idx="4">
                        <c:v>1373.9580000000001</c:v>
                      </c:pt>
                      <c:pt idx="5">
                        <c:v>1243.6199999999999</c:v>
                      </c:pt>
                      <c:pt idx="6">
                        <c:v>1266.8510000000001</c:v>
                      </c:pt>
                      <c:pt idx="7">
                        <c:v>1333.308</c:v>
                      </c:pt>
                      <c:pt idx="8">
                        <c:v>1348.7470000000001</c:v>
                      </c:pt>
                      <c:pt idx="9">
                        <c:v>1241.9639999999999</c:v>
                      </c:pt>
                      <c:pt idx="10">
                        <c:v>1209.135</c:v>
                      </c:pt>
                      <c:pt idx="11">
                        <c:v>1274.4059999999999</c:v>
                      </c:pt>
                      <c:pt idx="12">
                        <c:v>1365.9380000000001</c:v>
                      </c:pt>
                      <c:pt idx="13">
                        <c:v>1202.673</c:v>
                      </c:pt>
                      <c:pt idx="14">
                        <c:v>1149.9390000000001</c:v>
                      </c:pt>
                      <c:pt idx="15">
                        <c:v>1300.4749999999999</c:v>
                      </c:pt>
                      <c:pt idx="16">
                        <c:v>1375.441</c:v>
                      </c:pt>
                      <c:pt idx="17">
                        <c:v>1414.0830000000001</c:v>
                      </c:pt>
                      <c:pt idx="18">
                        <c:v>1468.3879999999999</c:v>
                      </c:pt>
                      <c:pt idx="19">
                        <c:v>1414.5239999999999</c:v>
                      </c:pt>
                      <c:pt idx="20">
                        <c:v>1437.702</c:v>
                      </c:pt>
                      <c:pt idx="21">
                        <c:v>1370.7280000000001</c:v>
                      </c:pt>
                      <c:pt idx="22">
                        <c:v>1451.192</c:v>
                      </c:pt>
                      <c:pt idx="23">
                        <c:v>1412.1389999999999</c:v>
                      </c:pt>
                      <c:pt idx="24">
                        <c:v>1346.471</c:v>
                      </c:pt>
                      <c:pt idx="25">
                        <c:v>1414.7139999999999</c:v>
                      </c:pt>
                      <c:pt idx="26">
                        <c:v>1300.271</c:v>
                      </c:pt>
                      <c:pt idx="27">
                        <c:v>1480.4159999999999</c:v>
                      </c:pt>
                      <c:pt idx="28">
                        <c:v>1453.2760000000001</c:v>
                      </c:pt>
                      <c:pt idx="29">
                        <c:v>1161.4469999999999</c:v>
                      </c:pt>
                      <c:pt idx="30">
                        <c:v>1323.079</c:v>
                      </c:pt>
                      <c:pt idx="31">
                        <c:v>1262.3810000000001</c:v>
                      </c:pt>
                      <c:pt idx="32">
                        <c:v>1258.6420000000001</c:v>
                      </c:pt>
                      <c:pt idx="33">
                        <c:v>1337.634</c:v>
                      </c:pt>
                      <c:pt idx="34">
                        <c:v>1366.7260000000001</c:v>
                      </c:pt>
                      <c:pt idx="35">
                        <c:v>1374.982</c:v>
                      </c:pt>
                      <c:pt idx="36">
                        <c:v>1393.18</c:v>
                      </c:pt>
                      <c:pt idx="37">
                        <c:v>1581.183</c:v>
                      </c:pt>
                      <c:pt idx="38">
                        <c:v>1686.44</c:v>
                      </c:pt>
                      <c:pt idx="39">
                        <c:v>1684.1389999999999</c:v>
                      </c:pt>
                      <c:pt idx="40">
                        <c:v>1613.4659999999999</c:v>
                      </c:pt>
                      <c:pt idx="41">
                        <c:v>1606.375</c:v>
                      </c:pt>
                      <c:pt idx="42">
                        <c:v>1615.5650000000001</c:v>
                      </c:pt>
                      <c:pt idx="43">
                        <c:v>1548.674</c:v>
                      </c:pt>
                      <c:pt idx="44">
                        <c:v>1666.588</c:v>
                      </c:pt>
                      <c:pt idx="45">
                        <c:v>1627.6559999999999</c:v>
                      </c:pt>
                      <c:pt idx="46">
                        <c:v>1560.0050000000001</c:v>
                      </c:pt>
                      <c:pt idx="47">
                        <c:v>1605.7239999999999</c:v>
                      </c:pt>
                      <c:pt idx="48">
                        <c:v>1540.473</c:v>
                      </c:pt>
                      <c:pt idx="49">
                        <c:v>1701.8630000000001</c:v>
                      </c:pt>
                      <c:pt idx="50">
                        <c:v>1589.163</c:v>
                      </c:pt>
                      <c:pt idx="51">
                        <c:v>1624.653</c:v>
                      </c:pt>
                      <c:pt idx="52">
                        <c:v>1487.6010000000001</c:v>
                      </c:pt>
                      <c:pt idx="53">
                        <c:v>1435.4849999999999</c:v>
                      </c:pt>
                      <c:pt idx="54">
                        <c:v>1428.5719999999999</c:v>
                      </c:pt>
                      <c:pt idx="55">
                        <c:v>1417.6790000000001</c:v>
                      </c:pt>
                      <c:pt idx="56">
                        <c:v>1418.2719999999999</c:v>
                      </c:pt>
                      <c:pt idx="57">
                        <c:v>1409.2909999999999</c:v>
                      </c:pt>
                      <c:pt idx="58">
                        <c:v>1480.904</c:v>
                      </c:pt>
                      <c:pt idx="59">
                        <c:v>1453.6020000000001</c:v>
                      </c:pt>
                      <c:pt idx="60">
                        <c:v>1482.961</c:v>
                      </c:pt>
                      <c:pt idx="61">
                        <c:v>1537.634</c:v>
                      </c:pt>
                      <c:pt idx="62">
                        <c:v>1468.7539999999999</c:v>
                      </c:pt>
                      <c:pt idx="63">
                        <c:v>1470.1510000000001</c:v>
                      </c:pt>
                      <c:pt idx="64">
                        <c:v>1410.2909999999999</c:v>
                      </c:pt>
                      <c:pt idx="65">
                        <c:v>1581.992</c:v>
                      </c:pt>
                      <c:pt idx="66">
                        <c:v>1614.04</c:v>
                      </c:pt>
                      <c:pt idx="67">
                        <c:v>1559.337</c:v>
                      </c:pt>
                      <c:pt idx="68">
                        <c:v>1536.415</c:v>
                      </c:pt>
                      <c:pt idx="69">
                        <c:v>1615.5450000000001</c:v>
                      </c:pt>
                      <c:pt idx="70">
                        <c:v>1528.0830000000001</c:v>
                      </c:pt>
                      <c:pt idx="71">
                        <c:v>1785.6189999999999</c:v>
                      </c:pt>
                      <c:pt idx="72">
                        <c:v>1960.259</c:v>
                      </c:pt>
                      <c:pt idx="73">
                        <c:v>1959.021</c:v>
                      </c:pt>
                      <c:pt idx="74">
                        <c:v>1835.6610000000001</c:v>
                      </c:pt>
                      <c:pt idx="75">
                        <c:v>1727.182</c:v>
                      </c:pt>
                      <c:pt idx="76">
                        <c:v>1773.962</c:v>
                      </c:pt>
                      <c:pt idx="77">
                        <c:v>1747.43</c:v>
                      </c:pt>
                      <c:pt idx="78">
                        <c:v>1642.8389999999999</c:v>
                      </c:pt>
                      <c:pt idx="79">
                        <c:v>1529.585</c:v>
                      </c:pt>
                      <c:pt idx="80">
                        <c:v>1476.345</c:v>
                      </c:pt>
                      <c:pt idx="81">
                        <c:v>1469.1469999999999</c:v>
                      </c:pt>
                      <c:pt idx="82">
                        <c:v>1422.443</c:v>
                      </c:pt>
                      <c:pt idx="83">
                        <c:v>1425.106</c:v>
                      </c:pt>
                      <c:pt idx="84">
                        <c:v>1383.6690000000001</c:v>
                      </c:pt>
                      <c:pt idx="85">
                        <c:v>1304.6890000000001</c:v>
                      </c:pt>
                      <c:pt idx="86">
                        <c:v>1395.2940000000001</c:v>
                      </c:pt>
                      <c:pt idx="87">
                        <c:v>1186.249</c:v>
                      </c:pt>
                      <c:pt idx="88">
                        <c:v>1267.5309999999999</c:v>
                      </c:pt>
                      <c:pt idx="89">
                        <c:v>1226.723</c:v>
                      </c:pt>
                      <c:pt idx="90">
                        <c:v>1313.614</c:v>
                      </c:pt>
                      <c:pt idx="91">
                        <c:v>1332.2670000000001</c:v>
                      </c:pt>
                      <c:pt idx="92">
                        <c:v>1386.835</c:v>
                      </c:pt>
                      <c:pt idx="93">
                        <c:v>1293.9079999999999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5"/>
                <c:order val="5"/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Blank'!$Y$6:$Y$99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1575.268</c:v>
                      </c:pt>
                      <c:pt idx="1">
                        <c:v>1482.9760000000001</c:v>
                      </c:pt>
                      <c:pt idx="2">
                        <c:v>1235.3520000000001</c:v>
                      </c:pt>
                      <c:pt idx="3">
                        <c:v>1399.7760000000001</c:v>
                      </c:pt>
                      <c:pt idx="4">
                        <c:v>1344.3119999999999</c:v>
                      </c:pt>
                      <c:pt idx="5">
                        <c:v>1209.098</c:v>
                      </c:pt>
                      <c:pt idx="6">
                        <c:v>1297.691</c:v>
                      </c:pt>
                      <c:pt idx="7">
                        <c:v>1355.183</c:v>
                      </c:pt>
                      <c:pt idx="8">
                        <c:v>1390.412</c:v>
                      </c:pt>
                      <c:pt idx="9">
                        <c:v>1281.579</c:v>
                      </c:pt>
                      <c:pt idx="10">
                        <c:v>1242.874</c:v>
                      </c:pt>
                      <c:pt idx="11">
                        <c:v>1421.489</c:v>
                      </c:pt>
                      <c:pt idx="12">
                        <c:v>1514.761</c:v>
                      </c:pt>
                      <c:pt idx="13">
                        <c:v>1286.6669999999999</c:v>
                      </c:pt>
                      <c:pt idx="14">
                        <c:v>1233.944</c:v>
                      </c:pt>
                      <c:pt idx="15">
                        <c:v>1328.329</c:v>
                      </c:pt>
                      <c:pt idx="16">
                        <c:v>1350.623</c:v>
                      </c:pt>
                      <c:pt idx="17">
                        <c:v>1303.8040000000001</c:v>
                      </c:pt>
                      <c:pt idx="18">
                        <c:v>1351.308</c:v>
                      </c:pt>
                      <c:pt idx="19">
                        <c:v>1304.704</c:v>
                      </c:pt>
                      <c:pt idx="20">
                        <c:v>1268.0170000000001</c:v>
                      </c:pt>
                      <c:pt idx="21">
                        <c:v>1300.491</c:v>
                      </c:pt>
                      <c:pt idx="22">
                        <c:v>1380.028</c:v>
                      </c:pt>
                      <c:pt idx="23">
                        <c:v>1372.586</c:v>
                      </c:pt>
                      <c:pt idx="24">
                        <c:v>1360.3589999999999</c:v>
                      </c:pt>
                      <c:pt idx="25">
                        <c:v>1471.4159999999999</c:v>
                      </c:pt>
                      <c:pt idx="26">
                        <c:v>1466.893</c:v>
                      </c:pt>
                      <c:pt idx="27">
                        <c:v>1570.848</c:v>
                      </c:pt>
                      <c:pt idx="28">
                        <c:v>1581.5350000000001</c:v>
                      </c:pt>
                      <c:pt idx="29">
                        <c:v>1269.2570000000001</c:v>
                      </c:pt>
                      <c:pt idx="30">
                        <c:v>1504.0039999999999</c:v>
                      </c:pt>
                      <c:pt idx="31">
                        <c:v>1402.8050000000001</c:v>
                      </c:pt>
                      <c:pt idx="32">
                        <c:v>1399.087</c:v>
                      </c:pt>
                      <c:pt idx="33">
                        <c:v>1435.74</c:v>
                      </c:pt>
                      <c:pt idx="34">
                        <c:v>1456.4369999999999</c:v>
                      </c:pt>
                      <c:pt idx="35">
                        <c:v>1462.81</c:v>
                      </c:pt>
                      <c:pt idx="36">
                        <c:v>1409.0419999999999</c:v>
                      </c:pt>
                      <c:pt idx="37">
                        <c:v>1501.3530000000001</c:v>
                      </c:pt>
                      <c:pt idx="38">
                        <c:v>1593.954</c:v>
                      </c:pt>
                      <c:pt idx="39">
                        <c:v>1688.819</c:v>
                      </c:pt>
                      <c:pt idx="40">
                        <c:v>1619.731</c:v>
                      </c:pt>
                      <c:pt idx="41">
                        <c:v>1513.211</c:v>
                      </c:pt>
                      <c:pt idx="42">
                        <c:v>1639.325</c:v>
                      </c:pt>
                      <c:pt idx="43">
                        <c:v>1479.595</c:v>
                      </c:pt>
                      <c:pt idx="44">
                        <c:v>1681.835</c:v>
                      </c:pt>
                      <c:pt idx="45">
                        <c:v>1605.3150000000001</c:v>
                      </c:pt>
                      <c:pt idx="46">
                        <c:v>1680.8040000000001</c:v>
                      </c:pt>
                      <c:pt idx="47">
                        <c:v>1742.579</c:v>
                      </c:pt>
                      <c:pt idx="48">
                        <c:v>1673.47</c:v>
                      </c:pt>
                      <c:pt idx="49">
                        <c:v>1854.627</c:v>
                      </c:pt>
                      <c:pt idx="50">
                        <c:v>1874.9670000000001</c:v>
                      </c:pt>
                      <c:pt idx="51">
                        <c:v>1785.251</c:v>
                      </c:pt>
                      <c:pt idx="52">
                        <c:v>1791.3130000000001</c:v>
                      </c:pt>
                      <c:pt idx="53">
                        <c:v>1718.4390000000001</c:v>
                      </c:pt>
                      <c:pt idx="54">
                        <c:v>1696.7650000000001</c:v>
                      </c:pt>
                      <c:pt idx="55">
                        <c:v>1639.42</c:v>
                      </c:pt>
                      <c:pt idx="56">
                        <c:v>1720.325</c:v>
                      </c:pt>
                      <c:pt idx="57">
                        <c:v>1597.8420000000001</c:v>
                      </c:pt>
                      <c:pt idx="58">
                        <c:v>1579.838</c:v>
                      </c:pt>
                      <c:pt idx="59">
                        <c:v>1532.2339999999999</c:v>
                      </c:pt>
                      <c:pt idx="60">
                        <c:v>1668.5150000000001</c:v>
                      </c:pt>
                      <c:pt idx="61">
                        <c:v>1535.6559999999999</c:v>
                      </c:pt>
                      <c:pt idx="62">
                        <c:v>1527.7929999999999</c:v>
                      </c:pt>
                      <c:pt idx="63">
                        <c:v>1518.3630000000001</c:v>
                      </c:pt>
                      <c:pt idx="64">
                        <c:v>1398.7070000000001</c:v>
                      </c:pt>
                      <c:pt idx="65">
                        <c:v>1497.278</c:v>
                      </c:pt>
                      <c:pt idx="66">
                        <c:v>1352.623</c:v>
                      </c:pt>
                      <c:pt idx="67">
                        <c:v>1377.422</c:v>
                      </c:pt>
                      <c:pt idx="68">
                        <c:v>1241.8230000000001</c:v>
                      </c:pt>
                      <c:pt idx="69">
                        <c:v>1325.867</c:v>
                      </c:pt>
                      <c:pt idx="70">
                        <c:v>1388.1880000000001</c:v>
                      </c:pt>
                      <c:pt idx="71">
                        <c:v>1491.152</c:v>
                      </c:pt>
                      <c:pt idx="72">
                        <c:v>1521.788</c:v>
                      </c:pt>
                      <c:pt idx="73">
                        <c:v>1587.88</c:v>
                      </c:pt>
                      <c:pt idx="74">
                        <c:v>1438.239</c:v>
                      </c:pt>
                      <c:pt idx="75">
                        <c:v>1439.184</c:v>
                      </c:pt>
                      <c:pt idx="76">
                        <c:v>1452.76</c:v>
                      </c:pt>
                      <c:pt idx="77">
                        <c:v>1550.961</c:v>
                      </c:pt>
                      <c:pt idx="78">
                        <c:v>1533.6510000000001</c:v>
                      </c:pt>
                      <c:pt idx="79">
                        <c:v>1379.1869999999999</c:v>
                      </c:pt>
                      <c:pt idx="80">
                        <c:v>1371.4190000000001</c:v>
                      </c:pt>
                      <c:pt idx="81">
                        <c:v>1431.453</c:v>
                      </c:pt>
                      <c:pt idx="82">
                        <c:v>1278.047</c:v>
                      </c:pt>
                      <c:pt idx="83">
                        <c:v>1299.6610000000001</c:v>
                      </c:pt>
                      <c:pt idx="84">
                        <c:v>1269.894</c:v>
                      </c:pt>
                      <c:pt idx="85">
                        <c:v>1230.595</c:v>
                      </c:pt>
                      <c:pt idx="86">
                        <c:v>1217.229</c:v>
                      </c:pt>
                      <c:pt idx="87">
                        <c:v>1155.931</c:v>
                      </c:pt>
                      <c:pt idx="88">
                        <c:v>1274.3140000000001</c:v>
                      </c:pt>
                      <c:pt idx="89">
                        <c:v>1363.335</c:v>
                      </c:pt>
                      <c:pt idx="90">
                        <c:v>1472.162</c:v>
                      </c:pt>
                      <c:pt idx="91">
                        <c:v>1494.567</c:v>
                      </c:pt>
                      <c:pt idx="92">
                        <c:v>1529.385</c:v>
                      </c:pt>
                      <c:pt idx="93">
                        <c:v>1531.5119999999999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6"/>
                <c:order val="6"/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Blank'!$AD$6:$AD$99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2200.5700000000002</c:v>
                      </c:pt>
                      <c:pt idx="1">
                        <c:v>1644.1559999999999</c:v>
                      </c:pt>
                      <c:pt idx="2">
                        <c:v>1762.297</c:v>
                      </c:pt>
                      <c:pt idx="3">
                        <c:v>1765.5250000000001</c:v>
                      </c:pt>
                      <c:pt idx="4">
                        <c:v>1710.9459999999999</c:v>
                      </c:pt>
                      <c:pt idx="5">
                        <c:v>1629.723</c:v>
                      </c:pt>
                      <c:pt idx="6">
                        <c:v>1624.2239999999999</c:v>
                      </c:pt>
                      <c:pt idx="7">
                        <c:v>1331.691</c:v>
                      </c:pt>
                      <c:pt idx="8">
                        <c:v>1347.2829999999999</c:v>
                      </c:pt>
                      <c:pt idx="9">
                        <c:v>1504.723</c:v>
                      </c:pt>
                      <c:pt idx="10">
                        <c:v>1257.934</c:v>
                      </c:pt>
                      <c:pt idx="11">
                        <c:v>1410.521</c:v>
                      </c:pt>
                      <c:pt idx="12">
                        <c:v>1386.7</c:v>
                      </c:pt>
                      <c:pt idx="13">
                        <c:v>1484.3520000000001</c:v>
                      </c:pt>
                      <c:pt idx="14">
                        <c:v>1346.7950000000001</c:v>
                      </c:pt>
                      <c:pt idx="15">
                        <c:v>1329.4359999999999</c:v>
                      </c:pt>
                      <c:pt idx="16">
                        <c:v>1398.473</c:v>
                      </c:pt>
                      <c:pt idx="17">
                        <c:v>1492.2049999999999</c:v>
                      </c:pt>
                      <c:pt idx="18">
                        <c:v>1547.375</c:v>
                      </c:pt>
                      <c:pt idx="19">
                        <c:v>1457.616</c:v>
                      </c:pt>
                      <c:pt idx="20">
                        <c:v>1548.4960000000001</c:v>
                      </c:pt>
                      <c:pt idx="21">
                        <c:v>1631.742</c:v>
                      </c:pt>
                      <c:pt idx="22">
                        <c:v>1616.904</c:v>
                      </c:pt>
                      <c:pt idx="23">
                        <c:v>1731.886</c:v>
                      </c:pt>
                      <c:pt idx="24">
                        <c:v>1489.4749999999999</c:v>
                      </c:pt>
                      <c:pt idx="25">
                        <c:v>1704.7860000000001</c:v>
                      </c:pt>
                      <c:pt idx="26">
                        <c:v>1608.451</c:v>
                      </c:pt>
                      <c:pt idx="27">
                        <c:v>1705.787</c:v>
                      </c:pt>
                      <c:pt idx="28">
                        <c:v>1652.9490000000001</c:v>
                      </c:pt>
                      <c:pt idx="29">
                        <c:v>1719.327</c:v>
                      </c:pt>
                      <c:pt idx="30">
                        <c:v>1875.93</c:v>
                      </c:pt>
                      <c:pt idx="31">
                        <c:v>1923.3489999999999</c:v>
                      </c:pt>
                      <c:pt idx="32">
                        <c:v>1632.624</c:v>
                      </c:pt>
                      <c:pt idx="33">
                        <c:v>1776.9059999999999</c:v>
                      </c:pt>
                      <c:pt idx="34">
                        <c:v>1755.8130000000001</c:v>
                      </c:pt>
                      <c:pt idx="35">
                        <c:v>1872.125</c:v>
                      </c:pt>
                      <c:pt idx="36">
                        <c:v>1741.7080000000001</c:v>
                      </c:pt>
                      <c:pt idx="37">
                        <c:v>1774.8019999999999</c:v>
                      </c:pt>
                      <c:pt idx="38">
                        <c:v>1820.7650000000001</c:v>
                      </c:pt>
                      <c:pt idx="39">
                        <c:v>1837.8710000000001</c:v>
                      </c:pt>
                      <c:pt idx="40">
                        <c:v>1611.145</c:v>
                      </c:pt>
                      <c:pt idx="41">
                        <c:v>1909.297</c:v>
                      </c:pt>
                      <c:pt idx="42">
                        <c:v>1549.847</c:v>
                      </c:pt>
                      <c:pt idx="43">
                        <c:v>1828.97</c:v>
                      </c:pt>
                      <c:pt idx="44">
                        <c:v>1961.1110000000001</c:v>
                      </c:pt>
                      <c:pt idx="45">
                        <c:v>2059.33</c:v>
                      </c:pt>
                      <c:pt idx="46">
                        <c:v>2122.373</c:v>
                      </c:pt>
                      <c:pt idx="47">
                        <c:v>2210.7460000000001</c:v>
                      </c:pt>
                      <c:pt idx="48">
                        <c:v>2189.1590000000001</c:v>
                      </c:pt>
                      <c:pt idx="49">
                        <c:v>2143.4380000000001</c:v>
                      </c:pt>
                      <c:pt idx="50">
                        <c:v>2247.442</c:v>
                      </c:pt>
                      <c:pt idx="51">
                        <c:v>2157.6880000000001</c:v>
                      </c:pt>
                      <c:pt idx="52">
                        <c:v>2081.6930000000002</c:v>
                      </c:pt>
                      <c:pt idx="53">
                        <c:v>2043.8119999999999</c:v>
                      </c:pt>
                      <c:pt idx="54">
                        <c:v>1791.61</c:v>
                      </c:pt>
                      <c:pt idx="55">
                        <c:v>2048.3539999999998</c:v>
                      </c:pt>
                      <c:pt idx="56">
                        <c:v>1862.636</c:v>
                      </c:pt>
                      <c:pt idx="57">
                        <c:v>1699.4760000000001</c:v>
                      </c:pt>
                      <c:pt idx="58">
                        <c:v>1902.7380000000001</c:v>
                      </c:pt>
                      <c:pt idx="59">
                        <c:v>1679.7090000000001</c:v>
                      </c:pt>
                      <c:pt idx="60">
                        <c:v>1759.02</c:v>
                      </c:pt>
                      <c:pt idx="61">
                        <c:v>1744.049</c:v>
                      </c:pt>
                      <c:pt idx="62">
                        <c:v>1699.221</c:v>
                      </c:pt>
                      <c:pt idx="63">
                        <c:v>1706.595</c:v>
                      </c:pt>
                      <c:pt idx="64">
                        <c:v>1670.395</c:v>
                      </c:pt>
                      <c:pt idx="65">
                        <c:v>1736.415</c:v>
                      </c:pt>
                      <c:pt idx="66">
                        <c:v>1562.0740000000001</c:v>
                      </c:pt>
                      <c:pt idx="67">
                        <c:v>1385.2950000000001</c:v>
                      </c:pt>
                      <c:pt idx="68">
                        <c:v>1663.559</c:v>
                      </c:pt>
                      <c:pt idx="69">
                        <c:v>1665.3320000000001</c:v>
                      </c:pt>
                      <c:pt idx="70">
                        <c:v>1542.107</c:v>
                      </c:pt>
                      <c:pt idx="71">
                        <c:v>1496.376</c:v>
                      </c:pt>
                      <c:pt idx="72">
                        <c:v>1501.5070000000001</c:v>
                      </c:pt>
                      <c:pt idx="73">
                        <c:v>1488.606</c:v>
                      </c:pt>
                      <c:pt idx="74">
                        <c:v>1337.509</c:v>
                      </c:pt>
                      <c:pt idx="75">
                        <c:v>1391.883</c:v>
                      </c:pt>
                      <c:pt idx="76">
                        <c:v>1588.192</c:v>
                      </c:pt>
                      <c:pt idx="77">
                        <c:v>1532.711</c:v>
                      </c:pt>
                      <c:pt idx="78">
                        <c:v>1597.664</c:v>
                      </c:pt>
                      <c:pt idx="79">
                        <c:v>1621.329</c:v>
                      </c:pt>
                      <c:pt idx="80">
                        <c:v>1523.1379999999999</c:v>
                      </c:pt>
                      <c:pt idx="81">
                        <c:v>1685.4069999999999</c:v>
                      </c:pt>
                      <c:pt idx="82">
                        <c:v>1628.242</c:v>
                      </c:pt>
                      <c:pt idx="83">
                        <c:v>1596.4190000000001</c:v>
                      </c:pt>
                      <c:pt idx="84">
                        <c:v>1701.011</c:v>
                      </c:pt>
                      <c:pt idx="85">
                        <c:v>1561.5840000000001</c:v>
                      </c:pt>
                      <c:pt idx="86">
                        <c:v>1535.2639999999999</c:v>
                      </c:pt>
                      <c:pt idx="87">
                        <c:v>1472.673</c:v>
                      </c:pt>
                      <c:pt idx="88">
                        <c:v>1514.174</c:v>
                      </c:pt>
                      <c:pt idx="89">
                        <c:v>1448.921</c:v>
                      </c:pt>
                      <c:pt idx="90">
                        <c:v>1392.0409999999999</c:v>
                      </c:pt>
                      <c:pt idx="91">
                        <c:v>1480.558</c:v>
                      </c:pt>
                      <c:pt idx="92">
                        <c:v>1289.123</c:v>
                      </c:pt>
                      <c:pt idx="93">
                        <c:v>1314.33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Blank'!$AH$6:$AH$99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2024.8820000000001</c:v>
                      </c:pt>
                      <c:pt idx="1">
                        <c:v>1477.3820000000001</c:v>
                      </c:pt>
                      <c:pt idx="2">
                        <c:v>1581.77</c:v>
                      </c:pt>
                      <c:pt idx="3">
                        <c:v>1627.48</c:v>
                      </c:pt>
                      <c:pt idx="4">
                        <c:v>1630.4680000000001</c:v>
                      </c:pt>
                      <c:pt idx="5">
                        <c:v>1574.0440000000001</c:v>
                      </c:pt>
                      <c:pt idx="6">
                        <c:v>1606.441</c:v>
                      </c:pt>
                      <c:pt idx="7">
                        <c:v>1424.288</c:v>
                      </c:pt>
                      <c:pt idx="8">
                        <c:v>1503.884</c:v>
                      </c:pt>
                      <c:pt idx="9">
                        <c:v>1583.5029999999999</c:v>
                      </c:pt>
                      <c:pt idx="10">
                        <c:v>1319.11</c:v>
                      </c:pt>
                      <c:pt idx="11">
                        <c:v>1501.385</c:v>
                      </c:pt>
                      <c:pt idx="12">
                        <c:v>1480.9449999999999</c:v>
                      </c:pt>
                      <c:pt idx="13">
                        <c:v>1643.4860000000001</c:v>
                      </c:pt>
                      <c:pt idx="14">
                        <c:v>1436.374</c:v>
                      </c:pt>
                      <c:pt idx="15">
                        <c:v>1412.4169999999999</c:v>
                      </c:pt>
                      <c:pt idx="16">
                        <c:v>1520.692</c:v>
                      </c:pt>
                      <c:pt idx="17">
                        <c:v>1741.6210000000001</c:v>
                      </c:pt>
                      <c:pt idx="18">
                        <c:v>1845.8150000000001</c:v>
                      </c:pt>
                      <c:pt idx="19">
                        <c:v>1727.12</c:v>
                      </c:pt>
                      <c:pt idx="20">
                        <c:v>1921.204</c:v>
                      </c:pt>
                      <c:pt idx="21">
                        <c:v>1867.1489999999999</c:v>
                      </c:pt>
                      <c:pt idx="22">
                        <c:v>1872.6079999999999</c:v>
                      </c:pt>
                      <c:pt idx="23">
                        <c:v>1992.6579999999999</c:v>
                      </c:pt>
                      <c:pt idx="24">
                        <c:v>1448.857</c:v>
                      </c:pt>
                      <c:pt idx="25">
                        <c:v>1618.5619999999999</c:v>
                      </c:pt>
                      <c:pt idx="26">
                        <c:v>1637.8530000000001</c:v>
                      </c:pt>
                      <c:pt idx="27">
                        <c:v>1506.229</c:v>
                      </c:pt>
                      <c:pt idx="28">
                        <c:v>1532.7180000000001</c:v>
                      </c:pt>
                      <c:pt idx="29">
                        <c:v>1636.29</c:v>
                      </c:pt>
                      <c:pt idx="30">
                        <c:v>1712.5309999999999</c:v>
                      </c:pt>
                      <c:pt idx="31">
                        <c:v>1697.4680000000001</c:v>
                      </c:pt>
                      <c:pt idx="32">
                        <c:v>1436.0409999999999</c:v>
                      </c:pt>
                      <c:pt idx="33">
                        <c:v>1550.5160000000001</c:v>
                      </c:pt>
                      <c:pt idx="34">
                        <c:v>1678.3440000000001</c:v>
                      </c:pt>
                      <c:pt idx="35">
                        <c:v>1928.934</c:v>
                      </c:pt>
                      <c:pt idx="36">
                        <c:v>1877.7059999999999</c:v>
                      </c:pt>
                      <c:pt idx="37">
                        <c:v>1934.979</c:v>
                      </c:pt>
                      <c:pt idx="38">
                        <c:v>1981.42</c:v>
                      </c:pt>
                      <c:pt idx="39">
                        <c:v>1960.49</c:v>
                      </c:pt>
                      <c:pt idx="40">
                        <c:v>1612.77</c:v>
                      </c:pt>
                      <c:pt idx="41">
                        <c:v>1939.9259999999999</c:v>
                      </c:pt>
                      <c:pt idx="42">
                        <c:v>1559.84</c:v>
                      </c:pt>
                      <c:pt idx="43">
                        <c:v>2011.78</c:v>
                      </c:pt>
                      <c:pt idx="44">
                        <c:v>2036.845</c:v>
                      </c:pt>
                      <c:pt idx="45">
                        <c:v>1979.5640000000001</c:v>
                      </c:pt>
                      <c:pt idx="46">
                        <c:v>2028.0229999999999</c:v>
                      </c:pt>
                      <c:pt idx="47">
                        <c:v>2115.4160000000002</c:v>
                      </c:pt>
                      <c:pt idx="48">
                        <c:v>2046.6959999999999</c:v>
                      </c:pt>
                      <c:pt idx="49">
                        <c:v>2025.01</c:v>
                      </c:pt>
                      <c:pt idx="50">
                        <c:v>2024.454</c:v>
                      </c:pt>
                      <c:pt idx="51">
                        <c:v>1960.136</c:v>
                      </c:pt>
                      <c:pt idx="52">
                        <c:v>1837.558</c:v>
                      </c:pt>
                      <c:pt idx="53">
                        <c:v>1830.1949999999999</c:v>
                      </c:pt>
                      <c:pt idx="54">
                        <c:v>1557.213</c:v>
                      </c:pt>
                      <c:pt idx="55">
                        <c:v>1865.6220000000001</c:v>
                      </c:pt>
                      <c:pt idx="56">
                        <c:v>1783.655</c:v>
                      </c:pt>
                      <c:pt idx="57">
                        <c:v>1771.259</c:v>
                      </c:pt>
                      <c:pt idx="58">
                        <c:v>1916.876</c:v>
                      </c:pt>
                      <c:pt idx="59">
                        <c:v>1814.9839999999999</c:v>
                      </c:pt>
                      <c:pt idx="60">
                        <c:v>1971.81</c:v>
                      </c:pt>
                      <c:pt idx="61">
                        <c:v>1958.7429999999999</c:v>
                      </c:pt>
                      <c:pt idx="62">
                        <c:v>1924.702</c:v>
                      </c:pt>
                      <c:pt idx="63">
                        <c:v>1895.3409999999999</c:v>
                      </c:pt>
                      <c:pt idx="64">
                        <c:v>1924.75</c:v>
                      </c:pt>
                      <c:pt idx="65">
                        <c:v>1929.0119999999999</c:v>
                      </c:pt>
                      <c:pt idx="66">
                        <c:v>1787.2660000000001</c:v>
                      </c:pt>
                      <c:pt idx="67">
                        <c:v>1523.6369999999999</c:v>
                      </c:pt>
                      <c:pt idx="68">
                        <c:v>1897.1590000000001</c:v>
                      </c:pt>
                      <c:pt idx="69">
                        <c:v>1990.7180000000001</c:v>
                      </c:pt>
                      <c:pt idx="70">
                        <c:v>1975.6569999999999</c:v>
                      </c:pt>
                      <c:pt idx="71">
                        <c:v>2020.502</c:v>
                      </c:pt>
                      <c:pt idx="72">
                        <c:v>2190.837</c:v>
                      </c:pt>
                      <c:pt idx="73">
                        <c:v>2210.73</c:v>
                      </c:pt>
                      <c:pt idx="74">
                        <c:v>2007.5350000000001</c:v>
                      </c:pt>
                      <c:pt idx="75">
                        <c:v>2116.1370000000002</c:v>
                      </c:pt>
                      <c:pt idx="76">
                        <c:v>2300.404</c:v>
                      </c:pt>
                      <c:pt idx="77">
                        <c:v>2212.0050000000001</c:v>
                      </c:pt>
                      <c:pt idx="78">
                        <c:v>2114.915</c:v>
                      </c:pt>
                      <c:pt idx="79">
                        <c:v>2133.2739999999999</c:v>
                      </c:pt>
                      <c:pt idx="80">
                        <c:v>2054.5279999999998</c:v>
                      </c:pt>
                      <c:pt idx="81">
                        <c:v>2056.41</c:v>
                      </c:pt>
                      <c:pt idx="82">
                        <c:v>1940.153</c:v>
                      </c:pt>
                      <c:pt idx="83">
                        <c:v>1854.31</c:v>
                      </c:pt>
                      <c:pt idx="84">
                        <c:v>1809.635</c:v>
                      </c:pt>
                      <c:pt idx="85">
                        <c:v>1635.4880000000001</c:v>
                      </c:pt>
                      <c:pt idx="86">
                        <c:v>1602.3240000000001</c:v>
                      </c:pt>
                      <c:pt idx="87">
                        <c:v>1511.47</c:v>
                      </c:pt>
                      <c:pt idx="88">
                        <c:v>1553.9880000000001</c:v>
                      </c:pt>
                      <c:pt idx="89">
                        <c:v>1473.106</c:v>
                      </c:pt>
                      <c:pt idx="90">
                        <c:v>1430</c:v>
                      </c:pt>
                      <c:pt idx="91">
                        <c:v>1479.2539999999999</c:v>
                      </c:pt>
                      <c:pt idx="92">
                        <c:v>1349.37</c:v>
                      </c:pt>
                      <c:pt idx="93">
                        <c:v>1506.2739999999999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8"/>
                <c:order val="8"/>
                <c:spPr>
                  <a:ln w="1905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Blank'!$AL$6:$AL$99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2037.434</c:v>
                      </c:pt>
                      <c:pt idx="1">
                        <c:v>1476.5219999999999</c:v>
                      </c:pt>
                      <c:pt idx="2">
                        <c:v>1633.905</c:v>
                      </c:pt>
                      <c:pt idx="3">
                        <c:v>1624.7750000000001</c:v>
                      </c:pt>
                      <c:pt idx="4">
                        <c:v>1578.943</c:v>
                      </c:pt>
                      <c:pt idx="5">
                        <c:v>1588.057</c:v>
                      </c:pt>
                      <c:pt idx="6">
                        <c:v>1563.9939999999999</c:v>
                      </c:pt>
                      <c:pt idx="7">
                        <c:v>1332.5840000000001</c:v>
                      </c:pt>
                      <c:pt idx="8">
                        <c:v>1369.989</c:v>
                      </c:pt>
                      <c:pt idx="9">
                        <c:v>1378.7750000000001</c:v>
                      </c:pt>
                      <c:pt idx="10">
                        <c:v>1217.9190000000001</c:v>
                      </c:pt>
                      <c:pt idx="11">
                        <c:v>1368.4680000000001</c:v>
                      </c:pt>
                      <c:pt idx="12">
                        <c:v>1352.175</c:v>
                      </c:pt>
                      <c:pt idx="13">
                        <c:v>1463.1679999999999</c:v>
                      </c:pt>
                      <c:pt idx="14">
                        <c:v>1343.2940000000001</c:v>
                      </c:pt>
                      <c:pt idx="15">
                        <c:v>1380.0889999999999</c:v>
                      </c:pt>
                      <c:pt idx="16">
                        <c:v>1389.192</c:v>
                      </c:pt>
                      <c:pt idx="17">
                        <c:v>1482.5509999999999</c:v>
                      </c:pt>
                      <c:pt idx="18">
                        <c:v>1602.885</c:v>
                      </c:pt>
                      <c:pt idx="19">
                        <c:v>1544.1780000000001</c:v>
                      </c:pt>
                      <c:pt idx="20">
                        <c:v>1558.768</c:v>
                      </c:pt>
                      <c:pt idx="21">
                        <c:v>1551.7639999999999</c:v>
                      </c:pt>
                      <c:pt idx="22">
                        <c:v>1398.0060000000001</c:v>
                      </c:pt>
                      <c:pt idx="23">
                        <c:v>1508.99</c:v>
                      </c:pt>
                      <c:pt idx="24">
                        <c:v>1214.885</c:v>
                      </c:pt>
                      <c:pt idx="25">
                        <c:v>1383.22</c:v>
                      </c:pt>
                      <c:pt idx="26">
                        <c:v>1397.1980000000001</c:v>
                      </c:pt>
                      <c:pt idx="27">
                        <c:v>1472.2750000000001</c:v>
                      </c:pt>
                      <c:pt idx="28">
                        <c:v>1525.8130000000001</c:v>
                      </c:pt>
                      <c:pt idx="29">
                        <c:v>1529.519</c:v>
                      </c:pt>
                      <c:pt idx="30">
                        <c:v>1666.4760000000001</c:v>
                      </c:pt>
                      <c:pt idx="31">
                        <c:v>1680.6179999999999</c:v>
                      </c:pt>
                      <c:pt idx="32">
                        <c:v>1482.617</c:v>
                      </c:pt>
                      <c:pt idx="33">
                        <c:v>1645.4570000000001</c:v>
                      </c:pt>
                      <c:pt idx="34">
                        <c:v>1651.085</c:v>
                      </c:pt>
                      <c:pt idx="35">
                        <c:v>1810.3869999999999</c:v>
                      </c:pt>
                      <c:pt idx="36">
                        <c:v>1718.0519999999999</c:v>
                      </c:pt>
                      <c:pt idx="37">
                        <c:v>1773.7059999999999</c:v>
                      </c:pt>
                      <c:pt idx="38">
                        <c:v>1660.41</c:v>
                      </c:pt>
                      <c:pt idx="39">
                        <c:v>1726.6289999999999</c:v>
                      </c:pt>
                      <c:pt idx="40">
                        <c:v>1541.338</c:v>
                      </c:pt>
                      <c:pt idx="41">
                        <c:v>1690.546</c:v>
                      </c:pt>
                      <c:pt idx="42">
                        <c:v>1371.088</c:v>
                      </c:pt>
                      <c:pt idx="43">
                        <c:v>1783.366</c:v>
                      </c:pt>
                      <c:pt idx="44">
                        <c:v>1885.163</c:v>
                      </c:pt>
                      <c:pt idx="45">
                        <c:v>1869.35</c:v>
                      </c:pt>
                      <c:pt idx="46">
                        <c:v>1966.4659999999999</c:v>
                      </c:pt>
                      <c:pt idx="47">
                        <c:v>2010.454</c:v>
                      </c:pt>
                      <c:pt idx="48">
                        <c:v>2077.2420000000002</c:v>
                      </c:pt>
                      <c:pt idx="49">
                        <c:v>2116.7280000000001</c:v>
                      </c:pt>
                      <c:pt idx="50">
                        <c:v>2125.2069999999999</c:v>
                      </c:pt>
                      <c:pt idx="51">
                        <c:v>2162.2489999999998</c:v>
                      </c:pt>
                      <c:pt idx="52">
                        <c:v>2084.2600000000002</c:v>
                      </c:pt>
                      <c:pt idx="53">
                        <c:v>2080.0160000000001</c:v>
                      </c:pt>
                      <c:pt idx="54">
                        <c:v>1770.5840000000001</c:v>
                      </c:pt>
                      <c:pt idx="55">
                        <c:v>1978.5440000000001</c:v>
                      </c:pt>
                      <c:pt idx="56">
                        <c:v>1917.2760000000001</c:v>
                      </c:pt>
                      <c:pt idx="57">
                        <c:v>1904.164</c:v>
                      </c:pt>
                      <c:pt idx="58">
                        <c:v>1953.47</c:v>
                      </c:pt>
                      <c:pt idx="59">
                        <c:v>1938.616</c:v>
                      </c:pt>
                      <c:pt idx="60">
                        <c:v>1826.904</c:v>
                      </c:pt>
                      <c:pt idx="61">
                        <c:v>1832.8530000000001</c:v>
                      </c:pt>
                      <c:pt idx="62">
                        <c:v>1829.4870000000001</c:v>
                      </c:pt>
                      <c:pt idx="63">
                        <c:v>1807.81</c:v>
                      </c:pt>
                      <c:pt idx="64">
                        <c:v>1852.8420000000001</c:v>
                      </c:pt>
                      <c:pt idx="65">
                        <c:v>1815.13</c:v>
                      </c:pt>
                      <c:pt idx="66">
                        <c:v>1699.894</c:v>
                      </c:pt>
                      <c:pt idx="67">
                        <c:v>1507.9449999999999</c:v>
                      </c:pt>
                      <c:pt idx="68">
                        <c:v>1604.318</c:v>
                      </c:pt>
                      <c:pt idx="69">
                        <c:v>1681.86</c:v>
                      </c:pt>
                      <c:pt idx="70">
                        <c:v>1653.9359999999999</c:v>
                      </c:pt>
                      <c:pt idx="71">
                        <c:v>1718.452</c:v>
                      </c:pt>
                      <c:pt idx="72">
                        <c:v>1757.809</c:v>
                      </c:pt>
                      <c:pt idx="73">
                        <c:v>1716.8969999999999</c:v>
                      </c:pt>
                      <c:pt idx="74">
                        <c:v>1562.979</c:v>
                      </c:pt>
                      <c:pt idx="75">
                        <c:v>1598.3050000000001</c:v>
                      </c:pt>
                      <c:pt idx="76">
                        <c:v>1656.4</c:v>
                      </c:pt>
                      <c:pt idx="77">
                        <c:v>1577.607</c:v>
                      </c:pt>
                      <c:pt idx="78">
                        <c:v>1477.02</c:v>
                      </c:pt>
                      <c:pt idx="79">
                        <c:v>1519.604</c:v>
                      </c:pt>
                      <c:pt idx="80">
                        <c:v>1540.857</c:v>
                      </c:pt>
                      <c:pt idx="81">
                        <c:v>1594.4190000000001</c:v>
                      </c:pt>
                      <c:pt idx="82">
                        <c:v>1618.6489999999999</c:v>
                      </c:pt>
                      <c:pt idx="83">
                        <c:v>1696.2190000000001</c:v>
                      </c:pt>
                      <c:pt idx="84">
                        <c:v>1648.01</c:v>
                      </c:pt>
                      <c:pt idx="85">
                        <c:v>1694.903</c:v>
                      </c:pt>
                      <c:pt idx="86">
                        <c:v>1572.42</c:v>
                      </c:pt>
                      <c:pt idx="87">
                        <c:v>1625.35</c:v>
                      </c:pt>
                      <c:pt idx="88">
                        <c:v>1707.605</c:v>
                      </c:pt>
                      <c:pt idx="89">
                        <c:v>1635.693</c:v>
                      </c:pt>
                      <c:pt idx="90">
                        <c:v>1647.2460000000001</c:v>
                      </c:pt>
                      <c:pt idx="91">
                        <c:v>1677.37</c:v>
                      </c:pt>
                      <c:pt idx="92">
                        <c:v>1288.748</c:v>
                      </c:pt>
                      <c:pt idx="93">
                        <c:v>1407.9670000000001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9"/>
                <c:order val="9"/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Blank'!$AP$6:$AP$99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1862.096</c:v>
                      </c:pt>
                      <c:pt idx="1">
                        <c:v>1470.153</c:v>
                      </c:pt>
                      <c:pt idx="2">
                        <c:v>1698.9649999999999</c:v>
                      </c:pt>
                      <c:pt idx="3">
                        <c:v>1726.557</c:v>
                      </c:pt>
                      <c:pt idx="4">
                        <c:v>1738.5530000000001</c:v>
                      </c:pt>
                      <c:pt idx="5">
                        <c:v>1660.1120000000001</c:v>
                      </c:pt>
                      <c:pt idx="6">
                        <c:v>1641.454</c:v>
                      </c:pt>
                      <c:pt idx="7">
                        <c:v>1373.3150000000001</c:v>
                      </c:pt>
                      <c:pt idx="8">
                        <c:v>1420.0989999999999</c:v>
                      </c:pt>
                      <c:pt idx="9">
                        <c:v>1451.1010000000001</c:v>
                      </c:pt>
                      <c:pt idx="10">
                        <c:v>1215.7739999999999</c:v>
                      </c:pt>
                      <c:pt idx="11">
                        <c:v>1244.925</c:v>
                      </c:pt>
                      <c:pt idx="12">
                        <c:v>1295.1179999999999</c:v>
                      </c:pt>
                      <c:pt idx="13">
                        <c:v>1290.0630000000001</c:v>
                      </c:pt>
                      <c:pt idx="14">
                        <c:v>1194.1279999999999</c:v>
                      </c:pt>
                      <c:pt idx="15">
                        <c:v>1229.6559999999999</c:v>
                      </c:pt>
                      <c:pt idx="16">
                        <c:v>1203.258</c:v>
                      </c:pt>
                      <c:pt idx="17">
                        <c:v>1416.47</c:v>
                      </c:pt>
                      <c:pt idx="18">
                        <c:v>1450.175</c:v>
                      </c:pt>
                      <c:pt idx="19">
                        <c:v>1344.797</c:v>
                      </c:pt>
                      <c:pt idx="20">
                        <c:v>1475.8889999999999</c:v>
                      </c:pt>
                      <c:pt idx="21">
                        <c:v>1462.8209999999999</c:v>
                      </c:pt>
                      <c:pt idx="22">
                        <c:v>1459.5440000000001</c:v>
                      </c:pt>
                      <c:pt idx="23">
                        <c:v>1555.6030000000001</c:v>
                      </c:pt>
                      <c:pt idx="24">
                        <c:v>1300.547</c:v>
                      </c:pt>
                      <c:pt idx="25">
                        <c:v>1568.702</c:v>
                      </c:pt>
                      <c:pt idx="26">
                        <c:v>1517.578</c:v>
                      </c:pt>
                      <c:pt idx="27">
                        <c:v>1500.914</c:v>
                      </c:pt>
                      <c:pt idx="28">
                        <c:v>1474.701</c:v>
                      </c:pt>
                      <c:pt idx="29">
                        <c:v>1555.0450000000001</c:v>
                      </c:pt>
                      <c:pt idx="30">
                        <c:v>1602.3150000000001</c:v>
                      </c:pt>
                      <c:pt idx="31">
                        <c:v>1562.4079999999999</c:v>
                      </c:pt>
                      <c:pt idx="32">
                        <c:v>1310.085</c:v>
                      </c:pt>
                      <c:pt idx="33">
                        <c:v>1443.162</c:v>
                      </c:pt>
                      <c:pt idx="34">
                        <c:v>1532.3679999999999</c:v>
                      </c:pt>
                      <c:pt idx="35">
                        <c:v>1607.722</c:v>
                      </c:pt>
                      <c:pt idx="36">
                        <c:v>1437.154</c:v>
                      </c:pt>
                      <c:pt idx="37">
                        <c:v>1513.558</c:v>
                      </c:pt>
                      <c:pt idx="38">
                        <c:v>1479.546</c:v>
                      </c:pt>
                      <c:pt idx="39">
                        <c:v>1532.413</c:v>
                      </c:pt>
                      <c:pt idx="40">
                        <c:v>1361.6759999999999</c:v>
                      </c:pt>
                      <c:pt idx="41">
                        <c:v>1558.4749999999999</c:v>
                      </c:pt>
                      <c:pt idx="42">
                        <c:v>1344.845</c:v>
                      </c:pt>
                      <c:pt idx="43">
                        <c:v>1640.1020000000001</c:v>
                      </c:pt>
                      <c:pt idx="44">
                        <c:v>1648.327</c:v>
                      </c:pt>
                      <c:pt idx="45">
                        <c:v>1629.383</c:v>
                      </c:pt>
                      <c:pt idx="46">
                        <c:v>1677.7760000000001</c:v>
                      </c:pt>
                      <c:pt idx="47">
                        <c:v>1667.211</c:v>
                      </c:pt>
                      <c:pt idx="48">
                        <c:v>1673.088</c:v>
                      </c:pt>
                      <c:pt idx="49">
                        <c:v>1669.1679999999999</c:v>
                      </c:pt>
                      <c:pt idx="50">
                        <c:v>1716.8710000000001</c:v>
                      </c:pt>
                      <c:pt idx="51">
                        <c:v>1677.913</c:v>
                      </c:pt>
                      <c:pt idx="52">
                        <c:v>1588.9010000000001</c:v>
                      </c:pt>
                      <c:pt idx="53">
                        <c:v>1697.5160000000001</c:v>
                      </c:pt>
                      <c:pt idx="54">
                        <c:v>1271.173</c:v>
                      </c:pt>
                      <c:pt idx="55">
                        <c:v>1488.2280000000001</c:v>
                      </c:pt>
                      <c:pt idx="56">
                        <c:v>1427.731</c:v>
                      </c:pt>
                      <c:pt idx="57">
                        <c:v>1487.499</c:v>
                      </c:pt>
                      <c:pt idx="58">
                        <c:v>1616.9649999999999</c:v>
                      </c:pt>
                      <c:pt idx="59">
                        <c:v>1627.5129999999999</c:v>
                      </c:pt>
                      <c:pt idx="60">
                        <c:v>1652.85</c:v>
                      </c:pt>
                      <c:pt idx="61">
                        <c:v>1768.6010000000001</c:v>
                      </c:pt>
                      <c:pt idx="62">
                        <c:v>1761.896</c:v>
                      </c:pt>
                      <c:pt idx="63">
                        <c:v>1775.4739999999999</c:v>
                      </c:pt>
                      <c:pt idx="64">
                        <c:v>1752.624</c:v>
                      </c:pt>
                      <c:pt idx="65">
                        <c:v>1787.6189999999999</c:v>
                      </c:pt>
                      <c:pt idx="66">
                        <c:v>1786.97</c:v>
                      </c:pt>
                      <c:pt idx="67">
                        <c:v>1559.2860000000001</c:v>
                      </c:pt>
                      <c:pt idx="68">
                        <c:v>1855.491</c:v>
                      </c:pt>
                      <c:pt idx="69">
                        <c:v>2002.0429999999999</c:v>
                      </c:pt>
                      <c:pt idx="70">
                        <c:v>1905.0840000000001</c:v>
                      </c:pt>
                      <c:pt idx="71">
                        <c:v>1834.21</c:v>
                      </c:pt>
                      <c:pt idx="72">
                        <c:v>1999.8630000000001</c:v>
                      </c:pt>
                      <c:pt idx="73">
                        <c:v>1958.2249999999999</c:v>
                      </c:pt>
                      <c:pt idx="74">
                        <c:v>1669.386</c:v>
                      </c:pt>
                      <c:pt idx="75">
                        <c:v>1791.165</c:v>
                      </c:pt>
                      <c:pt idx="76">
                        <c:v>2005.8720000000001</c:v>
                      </c:pt>
                      <c:pt idx="77">
                        <c:v>1895.6079999999999</c:v>
                      </c:pt>
                      <c:pt idx="78">
                        <c:v>1830.3</c:v>
                      </c:pt>
                      <c:pt idx="79">
                        <c:v>1951.26</c:v>
                      </c:pt>
                      <c:pt idx="80">
                        <c:v>1762.7380000000001</c:v>
                      </c:pt>
                      <c:pt idx="81">
                        <c:v>1812.623</c:v>
                      </c:pt>
                      <c:pt idx="82">
                        <c:v>1883.845</c:v>
                      </c:pt>
                      <c:pt idx="83">
                        <c:v>2007.7850000000001</c:v>
                      </c:pt>
                      <c:pt idx="84">
                        <c:v>1856.1610000000001</c:v>
                      </c:pt>
                      <c:pt idx="85">
                        <c:v>1854.546</c:v>
                      </c:pt>
                      <c:pt idx="86">
                        <c:v>1760.528</c:v>
                      </c:pt>
                      <c:pt idx="87">
                        <c:v>1725.876</c:v>
                      </c:pt>
                      <c:pt idx="88">
                        <c:v>1845.652</c:v>
                      </c:pt>
                      <c:pt idx="89">
                        <c:v>1728.4190000000001</c:v>
                      </c:pt>
                      <c:pt idx="90">
                        <c:v>1621.3</c:v>
                      </c:pt>
                      <c:pt idx="91">
                        <c:v>1820.29</c:v>
                      </c:pt>
                      <c:pt idx="92">
                        <c:v>1488.498</c:v>
                      </c:pt>
                      <c:pt idx="93">
                        <c:v>1652.51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894590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594192"/>
        <c:crosses val="autoZero"/>
        <c:crossBetween val="midCat"/>
      </c:valAx>
      <c:valAx>
        <c:axId val="894594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5903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BLANK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89AFEE83-B8E8-468F-9709-C5A610C94BA4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C93D599-86A9-477A-BDE2-B8AAB85719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18EDF8A-098F-4B08-BF0D-F10C11D67A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88B46D4-0A1F-4D3A-B72C-AE443BCD43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4AAFD4B-23BD-4C5F-960C-B1BE2A3553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6C3BC9C5-173B-4C04-9145-0EAC7884C4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B825564A-BB60-4867-95FA-9DF779CF39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E699D1E9-7E12-4118-A0A3-5B24D1D9483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5D39BDC5-6802-4B2F-B1DA-9F2955AB35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3FFCAF5F-0930-4C45-806F-11294FB08B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FC6781E2-D41B-4B8B-ABDC-5E94474579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C620A95F-C7C9-4C2E-B557-14596BB046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DB17C802-DB0C-444C-94A6-B229C8FD37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27379454-731F-475A-8E97-76AA89A442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4278C950-5E1D-4247-9991-1A2B238536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9A47D937-B14E-4972-985A-F121B3BA0B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199D3C12-FF05-4BA5-ACE2-185D298EDE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F422A42B-55C1-4864-A107-E0492183A3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E37986CF-673C-4C9D-987E-658B19DDD42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31BFFBCE-2C97-49A3-A792-2BF675A953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09AE340D-0938-4FFA-99D5-B79D6CBB1CE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FDE0A721-078F-4857-A704-AD7DFDA9D4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E642AE03-9C0D-4F74-BAFE-085E5577D4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90782426-7808-45F8-AAE4-16A6E7AF92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D087A99C-2D49-44F4-BA55-6DF7CE70EA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0C2A08E6-46E8-4557-87A3-C686A115A5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C5219DFF-05EF-4D48-95E1-C619A8A6ED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A19E4F35-1A2C-49C4-B705-D27D2C4991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A3158881-6405-4468-BEA4-9120ED3AB1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60E0C3B9-7DF3-4AEE-82E1-AC6580AAF3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017F0800-9964-4A2E-B38F-AFB0193407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3C836D95-77D0-4E64-B993-4D9B7FA602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22F12F63-7BE4-4D32-8C38-3A415140E5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2FAC2283-4BA7-480C-87DD-024B186962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E704ACFA-7DF9-429B-B113-0CBBABBE9E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3B68412D-DBF8-4785-BE06-1341ACC07B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1C567C2A-E4E0-4948-B15B-44D940C23F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BAC571E4-E168-483B-AAF3-4990FF3A8CC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2A5D071C-A64A-4A69-A09E-F7AA6C04A71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BA8ACAED-BE95-46A0-B1CD-DE15B72513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6B40AD3F-47E5-463C-A45A-09B879C830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27DD6D7A-C4AB-45EF-BBB8-8FE377A2755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BAA027C9-5D05-4631-87D1-36C4538B0CF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09C38E42-C417-43BD-A965-888DBEE8EA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9D5A3B91-1AB8-458E-B8AA-204F6F270C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6C9AB5AF-2A32-47C7-8B03-7ABB93D09C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D76D7B63-8A70-4D58-96BE-385367D54D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0E52244E-1AC4-45D9-B6ED-61489985EF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5B305B3B-A2BB-4E7D-9453-99D4AA2E8D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50E7BEAF-745E-4CDD-B454-79EA8559CB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3E6154FE-4D22-4597-A9F4-1B69CCF9412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8E587BD3-066F-4329-9D60-6B757E485C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2164C086-3F18-4A02-8C52-7EFC51ABAD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5283C490-E81B-424F-AE1D-1D24B2BA11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B5D2D415-F7F4-4886-8FFC-3F13B94901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E0CEB5D7-7754-4C14-BDF3-B586B47982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D710CA6C-5342-4388-8B67-5B2C8CD3E0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28150953-DDC7-4832-8C7C-68456CD396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0E601580-8087-4EFA-BA1C-00370D01C0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275F9FF3-7A1B-4988-8D20-F8368A575D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A95340ED-7F8F-47E3-8CA5-E7E0D588A3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672123FF-96F0-4F37-8E1C-549E7523C4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F010F128-6B6F-4A0E-9695-CAB1F56303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CDC01312-1F09-4A3F-8B5C-02F6488E7D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33D3EAEE-AF6F-488A-87C7-5DCE1CDA89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15B6E8DC-660D-4ADF-9452-04552CEBB3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2AD6BFAE-90AB-4891-A3CF-9E947037EE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1E7FE03A-4C7B-48B7-8971-AA12B51E91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5A3B665C-A66B-4A81-AEAC-5118B48261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4223FD88-6438-4F16-B895-2CD5DBE92DB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56925FED-FAA7-4921-9167-9507524408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9394BC47-5A05-4008-802D-C9CCE705D8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9BCCD00F-47A5-423C-BD52-FF803E353C1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0B5A3143-A659-443E-801F-514D1108CD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31865CD8-1675-40CE-AC1F-00E92BA3CF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736569EE-FD95-49D7-834F-CE2DD4E0120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58085E66-0170-4490-9CE4-A6CC4377F8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E0A87E00-D795-4A9E-80B1-7A09726940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243631C7-76E2-4B76-A779-4B389C3F7C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27B939E7-45FC-4A94-A18D-28BB1156C5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5ED31C14-0434-4CF8-8816-AF7974A876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96FB0D0E-C392-4F67-A04D-53001BD072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A6A35E17-BA62-4C3A-8299-5D9CE717825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C538AA50-BC3E-4BC0-BE61-9A7A87E6BD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71582301-07AF-4394-B7C2-05D2B45B63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4011672B-CBAD-4FD2-A850-3C1D8F18A5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207A72EC-31CB-4F33-BE7A-5C71494544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37DD680A-9E5C-45BF-AA15-515E922B0B3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494ACC66-BBC1-4C16-9BF8-73DCD47CDFA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0BF47C04-5C17-4B01-A482-0148B6E1A4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1FFF9044-29F8-461E-803C-F72F3A40E0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79FD294D-EF90-464E-9A8A-E3DEDE9BC42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0B8F6FE3-9A81-4947-B2FF-7D9D836963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3D4F9562-46E2-44C5-A94C-6BB8A1C64D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Blank'!$H$6:$H$99</c:f>
              <c:numCache>
                <c:formatCode>General</c:formatCode>
                <c:ptCount val="94"/>
                <c:pt idx="0">
                  <c:v>1969.7439999999999</c:v>
                </c:pt>
                <c:pt idx="1">
                  <c:v>1736.682</c:v>
                </c:pt>
                <c:pt idx="2">
                  <c:v>1755.7670000000001</c:v>
                </c:pt>
                <c:pt idx="3">
                  <c:v>1637.5329999999999</c:v>
                </c:pt>
                <c:pt idx="4">
                  <c:v>1628.056</c:v>
                </c:pt>
                <c:pt idx="5">
                  <c:v>1686.5909999999999</c:v>
                </c:pt>
                <c:pt idx="6">
                  <c:v>1528.846</c:v>
                </c:pt>
                <c:pt idx="7">
                  <c:v>1487.2570000000001</c:v>
                </c:pt>
                <c:pt idx="8">
                  <c:v>1549.798</c:v>
                </c:pt>
                <c:pt idx="9">
                  <c:v>1480.847</c:v>
                </c:pt>
                <c:pt idx="10">
                  <c:v>1261.059</c:v>
                </c:pt>
                <c:pt idx="11">
                  <c:v>1387.329</c:v>
                </c:pt>
                <c:pt idx="12">
                  <c:v>1176.3499999999999</c:v>
                </c:pt>
                <c:pt idx="13">
                  <c:v>1359.037</c:v>
                </c:pt>
                <c:pt idx="14">
                  <c:v>1406.5319999999999</c:v>
                </c:pt>
                <c:pt idx="15">
                  <c:v>1216.8589999999999</c:v>
                </c:pt>
                <c:pt idx="16">
                  <c:v>1317.7260000000001</c:v>
                </c:pt>
                <c:pt idx="17">
                  <c:v>1462.0129999999999</c:v>
                </c:pt>
                <c:pt idx="18">
                  <c:v>1516.0170000000001</c:v>
                </c:pt>
                <c:pt idx="19">
                  <c:v>1420.29</c:v>
                </c:pt>
                <c:pt idx="20">
                  <c:v>1497.1289999999999</c:v>
                </c:pt>
                <c:pt idx="21">
                  <c:v>1458.4870000000001</c:v>
                </c:pt>
                <c:pt idx="22">
                  <c:v>1514.443</c:v>
                </c:pt>
                <c:pt idx="23">
                  <c:v>1517.1489999999999</c:v>
                </c:pt>
                <c:pt idx="24">
                  <c:v>1507.058</c:v>
                </c:pt>
                <c:pt idx="25">
                  <c:v>1437.4010000000001</c:v>
                </c:pt>
                <c:pt idx="26">
                  <c:v>1522.402</c:v>
                </c:pt>
                <c:pt idx="27">
                  <c:v>1579.3869999999999</c:v>
                </c:pt>
                <c:pt idx="28">
                  <c:v>1499.65</c:v>
                </c:pt>
                <c:pt idx="29">
                  <c:v>1320.008</c:v>
                </c:pt>
                <c:pt idx="30">
                  <c:v>1528.482</c:v>
                </c:pt>
                <c:pt idx="31">
                  <c:v>1662.748</c:v>
                </c:pt>
                <c:pt idx="32">
                  <c:v>1788.6679999999999</c:v>
                </c:pt>
                <c:pt idx="33">
                  <c:v>1707.81</c:v>
                </c:pt>
                <c:pt idx="34">
                  <c:v>1617.096</c:v>
                </c:pt>
                <c:pt idx="35">
                  <c:v>1815.4549999999999</c:v>
                </c:pt>
                <c:pt idx="36">
                  <c:v>1748.2339999999999</c:v>
                </c:pt>
                <c:pt idx="37">
                  <c:v>1681.1880000000001</c:v>
                </c:pt>
                <c:pt idx="38">
                  <c:v>1815.2629999999999</c:v>
                </c:pt>
                <c:pt idx="39">
                  <c:v>1668.9860000000001</c:v>
                </c:pt>
                <c:pt idx="40">
                  <c:v>1692.136</c:v>
                </c:pt>
                <c:pt idx="41">
                  <c:v>1911.472</c:v>
                </c:pt>
                <c:pt idx="42">
                  <c:v>1911.049</c:v>
                </c:pt>
                <c:pt idx="43">
                  <c:v>2028.0440000000001</c:v>
                </c:pt>
                <c:pt idx="44">
                  <c:v>1894.6320000000001</c:v>
                </c:pt>
                <c:pt idx="45">
                  <c:v>1830.354</c:v>
                </c:pt>
                <c:pt idx="46">
                  <c:v>1848.36</c:v>
                </c:pt>
                <c:pt idx="47">
                  <c:v>2004.9949999999999</c:v>
                </c:pt>
                <c:pt idx="48">
                  <c:v>1851.808</c:v>
                </c:pt>
                <c:pt idx="49">
                  <c:v>1859.029</c:v>
                </c:pt>
                <c:pt idx="50">
                  <c:v>1806.1389999999999</c:v>
                </c:pt>
                <c:pt idx="51">
                  <c:v>1603.796</c:v>
                </c:pt>
                <c:pt idx="52">
                  <c:v>1631.6479999999999</c:v>
                </c:pt>
                <c:pt idx="53">
                  <c:v>1568.748</c:v>
                </c:pt>
                <c:pt idx="54">
                  <c:v>1520.422</c:v>
                </c:pt>
                <c:pt idx="55">
                  <c:v>1486.76</c:v>
                </c:pt>
                <c:pt idx="56">
                  <c:v>1436.5419999999999</c:v>
                </c:pt>
                <c:pt idx="57">
                  <c:v>1537.451</c:v>
                </c:pt>
                <c:pt idx="58">
                  <c:v>1520.633</c:v>
                </c:pt>
                <c:pt idx="59">
                  <c:v>1360.9390000000001</c:v>
                </c:pt>
                <c:pt idx="60">
                  <c:v>1385.8869999999999</c:v>
                </c:pt>
                <c:pt idx="61">
                  <c:v>1342.9749999999999</c:v>
                </c:pt>
                <c:pt idx="62">
                  <c:v>1332.59</c:v>
                </c:pt>
                <c:pt idx="63">
                  <c:v>1485.4770000000001</c:v>
                </c:pt>
                <c:pt idx="64">
                  <c:v>1622.9110000000001</c:v>
                </c:pt>
                <c:pt idx="65">
                  <c:v>1447.501</c:v>
                </c:pt>
                <c:pt idx="66">
                  <c:v>1504.0309999999999</c:v>
                </c:pt>
                <c:pt idx="67">
                  <c:v>1471.703</c:v>
                </c:pt>
                <c:pt idx="68">
                  <c:v>1611.413</c:v>
                </c:pt>
                <c:pt idx="69">
                  <c:v>1582.2</c:v>
                </c:pt>
                <c:pt idx="70">
                  <c:v>1711.884</c:v>
                </c:pt>
                <c:pt idx="71">
                  <c:v>1830.982</c:v>
                </c:pt>
                <c:pt idx="72">
                  <c:v>1714.9390000000001</c:v>
                </c:pt>
                <c:pt idx="73">
                  <c:v>1742.348</c:v>
                </c:pt>
                <c:pt idx="74">
                  <c:v>1771.002</c:v>
                </c:pt>
                <c:pt idx="75">
                  <c:v>1666.9290000000001</c:v>
                </c:pt>
                <c:pt idx="76">
                  <c:v>1617.3520000000001</c:v>
                </c:pt>
                <c:pt idx="77">
                  <c:v>1610.748</c:v>
                </c:pt>
                <c:pt idx="78">
                  <c:v>1562.961</c:v>
                </c:pt>
                <c:pt idx="79">
                  <c:v>1596.2270000000001</c:v>
                </c:pt>
                <c:pt idx="80">
                  <c:v>1273.125</c:v>
                </c:pt>
                <c:pt idx="81">
                  <c:v>1334.885</c:v>
                </c:pt>
                <c:pt idx="82">
                  <c:v>1298.193</c:v>
                </c:pt>
                <c:pt idx="83">
                  <c:v>1032.4849999999999</c:v>
                </c:pt>
                <c:pt idx="84">
                  <c:v>1207.6210000000001</c:v>
                </c:pt>
                <c:pt idx="85">
                  <c:v>1180.8499999999999</c:v>
                </c:pt>
                <c:pt idx="86">
                  <c:v>1158.1300000000001</c:v>
                </c:pt>
                <c:pt idx="87">
                  <c:v>1149.5640000000001</c:v>
                </c:pt>
                <c:pt idx="88">
                  <c:v>1209.973</c:v>
                </c:pt>
                <c:pt idx="89">
                  <c:v>1258.433</c:v>
                </c:pt>
                <c:pt idx="90">
                  <c:v>1218.2539999999999</c:v>
                </c:pt>
                <c:pt idx="91">
                  <c:v>1191.4449999999999</c:v>
                </c:pt>
                <c:pt idx="92">
                  <c:v>1124.297</c:v>
                </c:pt>
                <c:pt idx="93">
                  <c:v>1141.586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Blank'!$I$6:$I$99</c15:f>
                <c15:dlblRangeCache>
                  <c:ptCount val="94"/>
                  <c:pt idx="2">
                    <c:v>BUD1</c:v>
                  </c:pt>
                  <c:pt idx="16">
                    <c:v>BUD2</c:v>
                  </c:pt>
                  <c:pt idx="32">
                    <c:v>BUD3</c:v>
                  </c:pt>
                  <c:pt idx="47">
                    <c:v>BUD4</c:v>
                  </c:pt>
                  <c:pt idx="74">
                    <c:v>BUD5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894587120"/>
        <c:axId val="894588208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08AE5DC1-0D22-49E9-BEAB-0630C73EEB1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6C2BB8AB-C8AC-4D4F-B622-DA25250BB63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860CC4B5-9FAD-484F-9E3A-F5192A64AE2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5CD0F94B-1DF6-4C04-9033-AC6956FB380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7B81DA38-E0A7-48C8-A300-380312AD022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3146DA53-CD24-48E8-8740-F1C81EFB35F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38D9637B-0A19-4CD8-A0BE-62C5B6C645E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D2096077-B3E0-4067-9B86-B5E8C5890A0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7DC42484-70D8-4BE3-8A56-DCA7F40B5D7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2DF46AC8-2CC0-43DB-A390-435109D3AB1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5A1761A0-1184-4130-A844-EB12FCE70C9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B7AC125D-E726-4222-9BD2-45DF4DF95E3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898B3C42-45D9-48F9-99C5-D04A61232EB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E5BA2063-5B87-43C4-8E57-B14B3EB120D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C00AEE68-F774-462B-ADAD-B00C01F2FA0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EC9D7864-1F5F-47AA-83FF-1BB12CB5843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20622204-9D04-431F-A2E0-5175DC24D7E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CF7FCFBC-4629-4F2F-A933-434C3432300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EFFEA574-5C50-4D15-A7EB-8456F0ED710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6088D481-44DD-4565-BD7B-3916262B6F0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8A0B6668-146F-4CA3-8D35-2668F2B7E5D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EBAAF63E-AF02-4066-A317-6B9094856A4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A2E9D031-F58D-45D6-9B88-BF479A08C2A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759887FB-E505-4A59-87A4-9F5C33A02ED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EEB7CA15-D372-41DB-9F42-72ED60AD3F7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45909B26-DEB4-40C0-936C-195ADA8823F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72915D31-E7EA-4989-BAF4-402518CFDB4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7B584F3C-9DEE-478D-A6EB-11ECB857C01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67C297D9-37E5-48DE-B0C1-ADBF320E047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6079BC14-756F-4EE2-931A-2AF9FD874AB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48185715-C79D-4885-B272-36784280EA1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D7AA958E-6FA6-4D7D-8B6B-4AC325F9AFD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1872C15B-B4A7-408D-B5C7-AFDE1BE2DFF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9773104F-E14F-4045-BFB0-CAEE1FB2908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93BF6965-671F-4385-B2AD-664D44ABDF2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8D7DA43A-899C-4D2A-9A43-6135A6B0234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A9BCEA3A-C9A5-43D5-A017-945AD7465E3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4C096D39-6FCA-4F40-94BD-3A74BC19062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57CE69C6-9E84-4D85-B896-C9AC0030BD8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F96472DA-0A03-4252-BD47-9315E2731F6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96C6203A-1CE1-4270-93D0-DB164F5797C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A1DE155E-83AB-4553-BEC2-A421C324353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8C890E55-20E1-454F-8803-35E51787238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05EB79FA-B526-471E-A17E-A2C8AA2B785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D4F1516D-FC87-4502-9E49-D040222FDC1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9100E3BB-B75E-48E6-B2E7-7FF1698F8AA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13FA8D3A-93CD-44D7-9631-6D97E114116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A5B476CB-0A6A-42FC-9A20-FEF695BFEC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C32A05C5-F97F-47F6-A4C1-A15BEECAB19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F26DCBBE-D269-45AE-81DD-D93EB31B0FB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975F9389-EA0B-4F50-87C2-3A44E052FF6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A66B733A-E6CC-47CE-AAFE-7F5E038F7B6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0885B4BB-81AD-4C4E-B171-53BF1B0B746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7A1A25D4-72AA-4F2B-9F93-832C48352B0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7450CDD6-8E8A-4058-88A0-753997B50C6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65CF41F0-B7E5-48F8-90A9-4865F56E890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2FE11725-3313-4697-A25E-5C08CE47B5E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ACA0DDF8-FA02-471E-984F-9865577030F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3C3015B7-01A3-4D9F-87AB-347B27F1FD7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9682D7D7-FD33-46C2-9365-1CF26E1411E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29F9A887-17C8-4B34-9BB2-C468098B81C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06BEDE9A-C1AC-44FB-8C1D-6788BA9ED5E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0B765247-73BC-4B55-9E61-EB64F3486AD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C1A409AA-CB97-4C9F-93E7-DDBE93BBF00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31EA5F0B-0320-4516-924A-C30F8D2C44B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644510C1-66F0-4FDD-B35A-F6F8A46CDD3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679C2B44-FD9B-4FFD-901B-E1513C87B53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1238604C-0881-443D-AC2D-4BFFC26FC70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2B54228E-780D-47CF-8B34-EDBD5A18B2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3DE6FCBB-1D23-4301-BEF6-50E27E19258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93D4A5B6-63F2-4B91-885C-294076FF773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9CF6932D-1CC5-4D7B-B37B-B6744AD2FCE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770D12FD-FE24-4A39-9C01-B19E76CB927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DDE1E812-46AB-4253-B95A-67C1E15B278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42245128-F641-435B-AEEA-33CC87FBD13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5AA0FD3A-E106-4EA6-9420-AA56C6AE3D9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FA0F1DF4-9F1D-41A1-B39F-D579AFC4987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584793F2-CE5D-41F7-A0E4-B1480D6D3D0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67E79F76-58BE-45CA-9AEB-AD557A6108E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8E5FE457-CBA2-4B4A-91D9-AB681130001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1BCED2CE-65EA-41DF-9179-30F2E11DAE4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A9AD00ED-A8D7-4144-9C27-7CC3E96CCB8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9B026E36-0464-4C99-B2EF-725550F5789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2CF27916-4C7A-470D-AA46-80B467FB69B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232FAB55-95B1-497B-B693-9C89D3E8C49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70F3C70D-9E41-4968-924C-8D1AEE86DE8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06373D7B-33B2-4449-B367-59D8157B95F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7E8CB1D1-85D8-4B02-AA66-8074E5742FF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393A5383-25BC-4ADF-ADF1-6741A70F5DB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E896B042-79FB-4FA8-8B9C-F555D5CD28D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2FC14AED-E3A9-4FEC-9330-8713FEADD55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6A5D27F0-52D4-4661-9975-38A75F4D163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C3694B0A-C4E5-410C-9629-2002B757048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fld id="{33ECE88F-052E-4BB7-94CA-D23001B7F31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spPr>
                    <a:noFill/>
                    <a:ln>
                      <a:noFill/>
                    </a:ln>
                    <a:effectLst>
                      <a:outerShdw blurRad="50800" dist="50800" dir="3000000" algn="ctr" rotWithShape="0">
                        <a:srgbClr val="000000">
                          <a:alpha val="43137"/>
                        </a:srgbClr>
                      </a:outerShdw>
                    </a:effectLst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Blank'!$D$6:$D$99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1798.3140000000001</c:v>
                      </c:pt>
                      <c:pt idx="1">
                        <c:v>1615.857</c:v>
                      </c:pt>
                      <c:pt idx="2">
                        <c:v>1563.376</c:v>
                      </c:pt>
                      <c:pt idx="3">
                        <c:v>1450.1880000000001</c:v>
                      </c:pt>
                      <c:pt idx="4">
                        <c:v>1558.89</c:v>
                      </c:pt>
                      <c:pt idx="5">
                        <c:v>1590.0450000000001</c:v>
                      </c:pt>
                      <c:pt idx="6">
                        <c:v>1556.9</c:v>
                      </c:pt>
                      <c:pt idx="7">
                        <c:v>1514.8679999999999</c:v>
                      </c:pt>
                      <c:pt idx="8">
                        <c:v>1564.2719999999999</c:v>
                      </c:pt>
                      <c:pt idx="9">
                        <c:v>1477.944</c:v>
                      </c:pt>
                      <c:pt idx="10">
                        <c:v>1306.827</c:v>
                      </c:pt>
                      <c:pt idx="11">
                        <c:v>1421.6880000000001</c:v>
                      </c:pt>
                      <c:pt idx="12">
                        <c:v>1291.8969999999999</c:v>
                      </c:pt>
                      <c:pt idx="13">
                        <c:v>1394.528</c:v>
                      </c:pt>
                      <c:pt idx="14">
                        <c:v>1437.6030000000001</c:v>
                      </c:pt>
                      <c:pt idx="15">
                        <c:v>1250.146</c:v>
                      </c:pt>
                      <c:pt idx="16">
                        <c:v>1374.405</c:v>
                      </c:pt>
                      <c:pt idx="17">
                        <c:v>1541.46</c:v>
                      </c:pt>
                      <c:pt idx="18">
                        <c:v>1516.5139999999999</c:v>
                      </c:pt>
                      <c:pt idx="19">
                        <c:v>1533.835</c:v>
                      </c:pt>
                      <c:pt idx="20">
                        <c:v>1572.771</c:v>
                      </c:pt>
                      <c:pt idx="21">
                        <c:v>1520.9939999999999</c:v>
                      </c:pt>
                      <c:pt idx="22">
                        <c:v>1464.232</c:v>
                      </c:pt>
                      <c:pt idx="23">
                        <c:v>1464.6610000000001</c:v>
                      </c:pt>
                      <c:pt idx="24">
                        <c:v>1465.702</c:v>
                      </c:pt>
                      <c:pt idx="25">
                        <c:v>1345.12</c:v>
                      </c:pt>
                      <c:pt idx="26">
                        <c:v>1393.9770000000001</c:v>
                      </c:pt>
                      <c:pt idx="27">
                        <c:v>1370.4349999999999</c:v>
                      </c:pt>
                      <c:pt idx="28">
                        <c:v>1456.616</c:v>
                      </c:pt>
                      <c:pt idx="29">
                        <c:v>1320.3620000000001</c:v>
                      </c:pt>
                      <c:pt idx="30">
                        <c:v>1540.308</c:v>
                      </c:pt>
                      <c:pt idx="31">
                        <c:v>1683.299</c:v>
                      </c:pt>
                      <c:pt idx="32">
                        <c:v>1760.5060000000001</c:v>
                      </c:pt>
                      <c:pt idx="33">
                        <c:v>1718.854</c:v>
                      </c:pt>
                      <c:pt idx="34">
                        <c:v>1602.721</c:v>
                      </c:pt>
                      <c:pt idx="35">
                        <c:v>1705.7439999999999</c:v>
                      </c:pt>
                      <c:pt idx="36">
                        <c:v>1612.355</c:v>
                      </c:pt>
                      <c:pt idx="37">
                        <c:v>1432.6859999999999</c:v>
                      </c:pt>
                      <c:pt idx="38">
                        <c:v>1552.683</c:v>
                      </c:pt>
                      <c:pt idx="39">
                        <c:v>1491.2280000000001</c:v>
                      </c:pt>
                      <c:pt idx="40">
                        <c:v>1454.835</c:v>
                      </c:pt>
                      <c:pt idx="41">
                        <c:v>1595.4159999999999</c:v>
                      </c:pt>
                      <c:pt idx="42">
                        <c:v>1563.8820000000001</c:v>
                      </c:pt>
                      <c:pt idx="43">
                        <c:v>1669.0419999999999</c:v>
                      </c:pt>
                      <c:pt idx="44">
                        <c:v>1609.8610000000001</c:v>
                      </c:pt>
                      <c:pt idx="45">
                        <c:v>1545.4559999999999</c:v>
                      </c:pt>
                      <c:pt idx="46">
                        <c:v>1640.9280000000001</c:v>
                      </c:pt>
                      <c:pt idx="47">
                        <c:v>1716.7550000000001</c:v>
                      </c:pt>
                      <c:pt idx="48">
                        <c:v>1605.0239999999999</c:v>
                      </c:pt>
                      <c:pt idx="49">
                        <c:v>1686.4939999999999</c:v>
                      </c:pt>
                      <c:pt idx="50">
                        <c:v>1712.4670000000001</c:v>
                      </c:pt>
                      <c:pt idx="51">
                        <c:v>1609.904</c:v>
                      </c:pt>
                      <c:pt idx="52">
                        <c:v>1606.9549999999999</c:v>
                      </c:pt>
                      <c:pt idx="53">
                        <c:v>1701.5630000000001</c:v>
                      </c:pt>
                      <c:pt idx="54">
                        <c:v>1703.4849999999999</c:v>
                      </c:pt>
                      <c:pt idx="55">
                        <c:v>1904.0920000000001</c:v>
                      </c:pt>
                      <c:pt idx="56">
                        <c:v>1731.693</c:v>
                      </c:pt>
                      <c:pt idx="57">
                        <c:v>1968.1469999999999</c:v>
                      </c:pt>
                      <c:pt idx="58">
                        <c:v>2000.5740000000001</c:v>
                      </c:pt>
                      <c:pt idx="59">
                        <c:v>1763.239</c:v>
                      </c:pt>
                      <c:pt idx="60">
                        <c:v>1808.1610000000001</c:v>
                      </c:pt>
                      <c:pt idx="61">
                        <c:v>1825.9590000000001</c:v>
                      </c:pt>
                      <c:pt idx="62">
                        <c:v>1822.069</c:v>
                      </c:pt>
                      <c:pt idx="63">
                        <c:v>1883.595</c:v>
                      </c:pt>
                      <c:pt idx="64">
                        <c:v>1895.0070000000001</c:v>
                      </c:pt>
                      <c:pt idx="65">
                        <c:v>1827.4970000000001</c:v>
                      </c:pt>
                      <c:pt idx="66">
                        <c:v>1798.25</c:v>
                      </c:pt>
                      <c:pt idx="67">
                        <c:v>1650.3409999999999</c:v>
                      </c:pt>
                      <c:pt idx="68">
                        <c:v>1933.16</c:v>
                      </c:pt>
                      <c:pt idx="69">
                        <c:v>1714.4880000000001</c:v>
                      </c:pt>
                      <c:pt idx="70">
                        <c:v>1777.941</c:v>
                      </c:pt>
                      <c:pt idx="71">
                        <c:v>1737.9839999999999</c:v>
                      </c:pt>
                      <c:pt idx="72">
                        <c:v>1728.22</c:v>
                      </c:pt>
                      <c:pt idx="73">
                        <c:v>1769.1610000000001</c:v>
                      </c:pt>
                      <c:pt idx="74">
                        <c:v>1817.316</c:v>
                      </c:pt>
                      <c:pt idx="75">
                        <c:v>1742.828</c:v>
                      </c:pt>
                      <c:pt idx="76">
                        <c:v>1606.8340000000001</c:v>
                      </c:pt>
                      <c:pt idx="77">
                        <c:v>1653.71</c:v>
                      </c:pt>
                      <c:pt idx="78">
                        <c:v>1392.4580000000001</c:v>
                      </c:pt>
                      <c:pt idx="79">
                        <c:v>1335.1079999999999</c:v>
                      </c:pt>
                      <c:pt idx="80">
                        <c:v>1092.461</c:v>
                      </c:pt>
                      <c:pt idx="81">
                        <c:v>1138.4010000000001</c:v>
                      </c:pt>
                      <c:pt idx="82">
                        <c:v>1088.1669999999999</c:v>
                      </c:pt>
                      <c:pt idx="83">
                        <c:v>963.23500000000001</c:v>
                      </c:pt>
                      <c:pt idx="84">
                        <c:v>950.34</c:v>
                      </c:pt>
                      <c:pt idx="85">
                        <c:v>961.48900000000003</c:v>
                      </c:pt>
                      <c:pt idx="86">
                        <c:v>1085.075</c:v>
                      </c:pt>
                      <c:pt idx="87">
                        <c:v>953.89700000000005</c:v>
                      </c:pt>
                      <c:pt idx="88">
                        <c:v>875.90899999999999</c:v>
                      </c:pt>
                      <c:pt idx="89">
                        <c:v>827.38499999999999</c:v>
                      </c:pt>
                      <c:pt idx="90">
                        <c:v>816.67</c:v>
                      </c:pt>
                      <c:pt idx="91">
                        <c:v>778.16800000000001</c:v>
                      </c:pt>
                      <c:pt idx="92">
                        <c:v>862.77099999999996</c:v>
                      </c:pt>
                      <c:pt idx="93">
                        <c:v>960.66099999999994</c:v>
                      </c:pt>
                    </c:numCache>
                  </c:numRef>
                </c:yVal>
                <c:smooth val="0"/>
                <c:extLst>
                  <c:ext uri="{02D57815-91ED-43cb-92C2-25804820EDAC}">
                    <c15:datalabelsRange>
                      <c15:f>'20140814 Blank'!$E$6:$E$99</c15:f>
                      <c15:dlblRangeCache>
                        <c:ptCount val="94"/>
                        <c:pt idx="0">
                          <c:v>BUD1</c:v>
                        </c:pt>
                        <c:pt idx="16">
                          <c:v>BUD2</c:v>
                        </c:pt>
                        <c:pt idx="31">
                          <c:v>BUD3</c:v>
                        </c:pt>
                        <c:pt idx="50">
                          <c:v>BUD4</c:v>
                        </c:pt>
                        <c:pt idx="71">
                          <c:v>BUD5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Blank'!$L$6:$L$99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2145.6390000000001</c:v>
                      </c:pt>
                      <c:pt idx="1">
                        <c:v>1795.509</c:v>
                      </c:pt>
                      <c:pt idx="2">
                        <c:v>1705.5419999999999</c:v>
                      </c:pt>
                      <c:pt idx="3">
                        <c:v>1444.865</c:v>
                      </c:pt>
                      <c:pt idx="4">
                        <c:v>1498.643</c:v>
                      </c:pt>
                      <c:pt idx="5">
                        <c:v>1537.48</c:v>
                      </c:pt>
                      <c:pt idx="6">
                        <c:v>1425.7049999999999</c:v>
                      </c:pt>
                      <c:pt idx="7">
                        <c:v>1435.1130000000001</c:v>
                      </c:pt>
                      <c:pt idx="8">
                        <c:v>1498.325</c:v>
                      </c:pt>
                      <c:pt idx="9">
                        <c:v>1539.7159999999999</c:v>
                      </c:pt>
                      <c:pt idx="10">
                        <c:v>1299.752</c:v>
                      </c:pt>
                      <c:pt idx="11">
                        <c:v>1454.1780000000001</c:v>
                      </c:pt>
                      <c:pt idx="12">
                        <c:v>1225.768</c:v>
                      </c:pt>
                      <c:pt idx="13">
                        <c:v>1497.1880000000001</c:v>
                      </c:pt>
                      <c:pt idx="14">
                        <c:v>1482.367</c:v>
                      </c:pt>
                      <c:pt idx="15">
                        <c:v>1384.876</c:v>
                      </c:pt>
                      <c:pt idx="16">
                        <c:v>1449.2059999999999</c:v>
                      </c:pt>
                      <c:pt idx="17">
                        <c:v>1605.4559999999999</c:v>
                      </c:pt>
                      <c:pt idx="18">
                        <c:v>1624.838</c:v>
                      </c:pt>
                      <c:pt idx="19">
                        <c:v>1540.327</c:v>
                      </c:pt>
                      <c:pt idx="20">
                        <c:v>1645.0909999999999</c:v>
                      </c:pt>
                      <c:pt idx="21">
                        <c:v>1564.4179999999999</c:v>
                      </c:pt>
                      <c:pt idx="22">
                        <c:v>1549.2460000000001</c:v>
                      </c:pt>
                      <c:pt idx="23">
                        <c:v>1480.8710000000001</c:v>
                      </c:pt>
                      <c:pt idx="24">
                        <c:v>1578.499</c:v>
                      </c:pt>
                      <c:pt idx="25">
                        <c:v>1506.905</c:v>
                      </c:pt>
                      <c:pt idx="26">
                        <c:v>1647.7850000000001</c:v>
                      </c:pt>
                      <c:pt idx="27">
                        <c:v>1655.9949999999999</c:v>
                      </c:pt>
                      <c:pt idx="28">
                        <c:v>1771.8119999999999</c:v>
                      </c:pt>
                      <c:pt idx="29">
                        <c:v>1589.8209999999999</c:v>
                      </c:pt>
                      <c:pt idx="30">
                        <c:v>1756.1369999999999</c:v>
                      </c:pt>
                      <c:pt idx="31">
                        <c:v>1888.614</c:v>
                      </c:pt>
                      <c:pt idx="32">
                        <c:v>1974.19</c:v>
                      </c:pt>
                      <c:pt idx="33">
                        <c:v>1837.066</c:v>
                      </c:pt>
                      <c:pt idx="34">
                        <c:v>1709.222</c:v>
                      </c:pt>
                      <c:pt idx="35">
                        <c:v>1866.7629999999999</c:v>
                      </c:pt>
                      <c:pt idx="36">
                        <c:v>1810.9570000000001</c:v>
                      </c:pt>
                      <c:pt idx="37">
                        <c:v>1700.1510000000001</c:v>
                      </c:pt>
                      <c:pt idx="38">
                        <c:v>1776.1610000000001</c:v>
                      </c:pt>
                      <c:pt idx="39">
                        <c:v>1686.702</c:v>
                      </c:pt>
                      <c:pt idx="40">
                        <c:v>1592.5630000000001</c:v>
                      </c:pt>
                      <c:pt idx="41">
                        <c:v>1755.7570000000001</c:v>
                      </c:pt>
                      <c:pt idx="42">
                        <c:v>1637.0740000000001</c:v>
                      </c:pt>
                      <c:pt idx="43">
                        <c:v>1664.5740000000001</c:v>
                      </c:pt>
                      <c:pt idx="44">
                        <c:v>1371.095</c:v>
                      </c:pt>
                      <c:pt idx="45">
                        <c:v>1451.2080000000001</c:v>
                      </c:pt>
                      <c:pt idx="46">
                        <c:v>1527.808</c:v>
                      </c:pt>
                      <c:pt idx="47">
                        <c:v>1663.309</c:v>
                      </c:pt>
                      <c:pt idx="48">
                        <c:v>1567.912</c:v>
                      </c:pt>
                      <c:pt idx="49">
                        <c:v>1603.4590000000001</c:v>
                      </c:pt>
                      <c:pt idx="50">
                        <c:v>1672.5029999999999</c:v>
                      </c:pt>
                      <c:pt idx="51">
                        <c:v>1603.4739999999999</c:v>
                      </c:pt>
                      <c:pt idx="52">
                        <c:v>1696.1469999999999</c:v>
                      </c:pt>
                      <c:pt idx="53">
                        <c:v>1749.0170000000001</c:v>
                      </c:pt>
                      <c:pt idx="54">
                        <c:v>1759.0039999999999</c:v>
                      </c:pt>
                      <c:pt idx="55">
                        <c:v>1760.5840000000001</c:v>
                      </c:pt>
                      <c:pt idx="56">
                        <c:v>1624.7470000000001</c:v>
                      </c:pt>
                      <c:pt idx="57">
                        <c:v>1752.0170000000001</c:v>
                      </c:pt>
                      <c:pt idx="58">
                        <c:v>1663.8689999999999</c:v>
                      </c:pt>
                      <c:pt idx="59">
                        <c:v>1529.7239999999999</c:v>
                      </c:pt>
                      <c:pt idx="60">
                        <c:v>1430.3150000000001</c:v>
                      </c:pt>
                      <c:pt idx="61">
                        <c:v>1508.835</c:v>
                      </c:pt>
                      <c:pt idx="62">
                        <c:v>1402.6959999999999</c:v>
                      </c:pt>
                      <c:pt idx="63">
                        <c:v>1551.04</c:v>
                      </c:pt>
                      <c:pt idx="64">
                        <c:v>1562.846</c:v>
                      </c:pt>
                      <c:pt idx="65">
                        <c:v>1540.367</c:v>
                      </c:pt>
                      <c:pt idx="66">
                        <c:v>1492.723</c:v>
                      </c:pt>
                      <c:pt idx="67">
                        <c:v>1382.2080000000001</c:v>
                      </c:pt>
                      <c:pt idx="68">
                        <c:v>1522.0530000000001</c:v>
                      </c:pt>
                      <c:pt idx="69">
                        <c:v>1443.5139999999999</c:v>
                      </c:pt>
                      <c:pt idx="70">
                        <c:v>1446.1610000000001</c:v>
                      </c:pt>
                      <c:pt idx="71">
                        <c:v>1597.9960000000001</c:v>
                      </c:pt>
                      <c:pt idx="72">
                        <c:v>1671.825</c:v>
                      </c:pt>
                      <c:pt idx="73">
                        <c:v>1721.4280000000001</c:v>
                      </c:pt>
                      <c:pt idx="74">
                        <c:v>1646.2550000000001</c:v>
                      </c:pt>
                      <c:pt idx="75">
                        <c:v>1418.3910000000001</c:v>
                      </c:pt>
                      <c:pt idx="76">
                        <c:v>1357.0889999999999</c:v>
                      </c:pt>
                      <c:pt idx="77">
                        <c:v>1408.1020000000001</c:v>
                      </c:pt>
                      <c:pt idx="78">
                        <c:v>1416.269</c:v>
                      </c:pt>
                      <c:pt idx="79">
                        <c:v>1399.6279999999999</c:v>
                      </c:pt>
                      <c:pt idx="80">
                        <c:v>1168.598</c:v>
                      </c:pt>
                      <c:pt idx="81">
                        <c:v>1335.2560000000001</c:v>
                      </c:pt>
                      <c:pt idx="82">
                        <c:v>1291.99</c:v>
                      </c:pt>
                      <c:pt idx="83">
                        <c:v>1152.0450000000001</c:v>
                      </c:pt>
                      <c:pt idx="84">
                        <c:v>1531.4760000000001</c:v>
                      </c:pt>
                      <c:pt idx="85">
                        <c:v>1735.77</c:v>
                      </c:pt>
                      <c:pt idx="86">
                        <c:v>1965.5630000000001</c:v>
                      </c:pt>
                      <c:pt idx="87">
                        <c:v>2171.8130000000001</c:v>
                      </c:pt>
                      <c:pt idx="88">
                        <c:v>2209.4490000000001</c:v>
                      </c:pt>
                      <c:pt idx="89">
                        <c:v>2349.223</c:v>
                      </c:pt>
                      <c:pt idx="90">
                        <c:v>2296.6469999999999</c:v>
                      </c:pt>
                      <c:pt idx="91">
                        <c:v>2367.9259999999999</c:v>
                      </c:pt>
                      <c:pt idx="92">
                        <c:v>2164.2339999999999</c:v>
                      </c:pt>
                      <c:pt idx="93">
                        <c:v>2143.0430000000001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3"/>
                <c:order val="3"/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Blank'!$Q$6:$Q$99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1603.2439999999999</c:v>
                      </c:pt>
                      <c:pt idx="1">
                        <c:v>1549.923</c:v>
                      </c:pt>
                      <c:pt idx="2">
                        <c:v>1262.865</c:v>
                      </c:pt>
                      <c:pt idx="3">
                        <c:v>1415.2049999999999</c:v>
                      </c:pt>
                      <c:pt idx="4">
                        <c:v>1502.6990000000001</c:v>
                      </c:pt>
                      <c:pt idx="5">
                        <c:v>1358.6469999999999</c:v>
                      </c:pt>
                      <c:pt idx="6">
                        <c:v>1503.1869999999999</c:v>
                      </c:pt>
                      <c:pt idx="7">
                        <c:v>1624.046</c:v>
                      </c:pt>
                      <c:pt idx="8">
                        <c:v>1644.3209999999999</c:v>
                      </c:pt>
                      <c:pt idx="9">
                        <c:v>1472.923</c:v>
                      </c:pt>
                      <c:pt idx="10">
                        <c:v>1438.008</c:v>
                      </c:pt>
                      <c:pt idx="11">
                        <c:v>1601.748</c:v>
                      </c:pt>
                      <c:pt idx="12">
                        <c:v>1586.2460000000001</c:v>
                      </c:pt>
                      <c:pt idx="13">
                        <c:v>1340.6659999999999</c:v>
                      </c:pt>
                      <c:pt idx="14">
                        <c:v>1210.3789999999999</c:v>
                      </c:pt>
                      <c:pt idx="15">
                        <c:v>1417.644</c:v>
                      </c:pt>
                      <c:pt idx="16">
                        <c:v>1411.2260000000001</c:v>
                      </c:pt>
                      <c:pt idx="17">
                        <c:v>1485.63</c:v>
                      </c:pt>
                      <c:pt idx="18">
                        <c:v>1627.4860000000001</c:v>
                      </c:pt>
                      <c:pt idx="19">
                        <c:v>1606.02</c:v>
                      </c:pt>
                      <c:pt idx="20">
                        <c:v>1584.1969999999999</c:v>
                      </c:pt>
                      <c:pt idx="21">
                        <c:v>1538.6220000000001</c:v>
                      </c:pt>
                      <c:pt idx="22">
                        <c:v>1721.173</c:v>
                      </c:pt>
                      <c:pt idx="23">
                        <c:v>1647.9639999999999</c:v>
                      </c:pt>
                      <c:pt idx="24">
                        <c:v>1679.682</c:v>
                      </c:pt>
                      <c:pt idx="25">
                        <c:v>1689.0650000000001</c:v>
                      </c:pt>
                      <c:pt idx="26">
                        <c:v>1620.652</c:v>
                      </c:pt>
                      <c:pt idx="27">
                        <c:v>1653.394</c:v>
                      </c:pt>
                      <c:pt idx="28">
                        <c:v>1630.12</c:v>
                      </c:pt>
                      <c:pt idx="29">
                        <c:v>1255.6780000000001</c:v>
                      </c:pt>
                      <c:pt idx="30">
                        <c:v>1451.2919999999999</c:v>
                      </c:pt>
                      <c:pt idx="31">
                        <c:v>1252.0329999999999</c:v>
                      </c:pt>
                      <c:pt idx="32">
                        <c:v>1210.232</c:v>
                      </c:pt>
                      <c:pt idx="33">
                        <c:v>1320.173</c:v>
                      </c:pt>
                      <c:pt idx="34">
                        <c:v>1272.405</c:v>
                      </c:pt>
                      <c:pt idx="35">
                        <c:v>1269.53</c:v>
                      </c:pt>
                      <c:pt idx="36">
                        <c:v>1289.222</c:v>
                      </c:pt>
                      <c:pt idx="37">
                        <c:v>1353.7170000000001</c:v>
                      </c:pt>
                      <c:pt idx="38">
                        <c:v>1448.3030000000001</c:v>
                      </c:pt>
                      <c:pt idx="39">
                        <c:v>1464.9159999999999</c:v>
                      </c:pt>
                      <c:pt idx="40">
                        <c:v>1434.0170000000001</c:v>
                      </c:pt>
                      <c:pt idx="41">
                        <c:v>1346.499</c:v>
                      </c:pt>
                      <c:pt idx="42">
                        <c:v>1382.338</c:v>
                      </c:pt>
                      <c:pt idx="43">
                        <c:v>1277.1690000000001</c:v>
                      </c:pt>
                      <c:pt idx="44">
                        <c:v>1617.9280000000001</c:v>
                      </c:pt>
                      <c:pt idx="45">
                        <c:v>1546.395</c:v>
                      </c:pt>
                      <c:pt idx="46">
                        <c:v>1482.972</c:v>
                      </c:pt>
                      <c:pt idx="47">
                        <c:v>1669.808</c:v>
                      </c:pt>
                      <c:pt idx="48">
                        <c:v>1700.002</c:v>
                      </c:pt>
                      <c:pt idx="49">
                        <c:v>1964.02</c:v>
                      </c:pt>
                      <c:pt idx="50">
                        <c:v>2014.7370000000001</c:v>
                      </c:pt>
                      <c:pt idx="51">
                        <c:v>2058.2579999999998</c:v>
                      </c:pt>
                      <c:pt idx="52">
                        <c:v>1950.097</c:v>
                      </c:pt>
                      <c:pt idx="53">
                        <c:v>1944.895</c:v>
                      </c:pt>
                      <c:pt idx="54">
                        <c:v>1809.7670000000001</c:v>
                      </c:pt>
                      <c:pt idx="55">
                        <c:v>2014.5050000000001</c:v>
                      </c:pt>
                      <c:pt idx="56">
                        <c:v>2128.299</c:v>
                      </c:pt>
                      <c:pt idx="57">
                        <c:v>2082.826</c:v>
                      </c:pt>
                      <c:pt idx="58">
                        <c:v>2070.6120000000001</c:v>
                      </c:pt>
                      <c:pt idx="59">
                        <c:v>1890.701</c:v>
                      </c:pt>
                      <c:pt idx="60">
                        <c:v>2031.463</c:v>
                      </c:pt>
                      <c:pt idx="61">
                        <c:v>2125.75</c:v>
                      </c:pt>
                      <c:pt idx="62">
                        <c:v>2094.6120000000001</c:v>
                      </c:pt>
                      <c:pt idx="63">
                        <c:v>2296.989</c:v>
                      </c:pt>
                      <c:pt idx="64">
                        <c:v>2140.5549999999998</c:v>
                      </c:pt>
                      <c:pt idx="65">
                        <c:v>2310.3789999999999</c:v>
                      </c:pt>
                      <c:pt idx="66">
                        <c:v>2034.625</c:v>
                      </c:pt>
                      <c:pt idx="67">
                        <c:v>2174.241</c:v>
                      </c:pt>
                      <c:pt idx="68">
                        <c:v>1933.0039999999999</c:v>
                      </c:pt>
                      <c:pt idx="69">
                        <c:v>2057.681</c:v>
                      </c:pt>
                      <c:pt idx="70">
                        <c:v>1977.777</c:v>
                      </c:pt>
                      <c:pt idx="71">
                        <c:v>2039.9960000000001</c:v>
                      </c:pt>
                      <c:pt idx="72">
                        <c:v>1993.9849999999999</c:v>
                      </c:pt>
                      <c:pt idx="73">
                        <c:v>2019.2270000000001</c:v>
                      </c:pt>
                      <c:pt idx="74">
                        <c:v>1910.0930000000001</c:v>
                      </c:pt>
                      <c:pt idx="75">
                        <c:v>1783.25</c:v>
                      </c:pt>
                      <c:pt idx="76">
                        <c:v>1815.7909999999999</c:v>
                      </c:pt>
                      <c:pt idx="77">
                        <c:v>2109.2240000000002</c:v>
                      </c:pt>
                      <c:pt idx="78">
                        <c:v>1949.325</c:v>
                      </c:pt>
                      <c:pt idx="79">
                        <c:v>1781.5630000000001</c:v>
                      </c:pt>
                      <c:pt idx="80">
                        <c:v>1794.96</c:v>
                      </c:pt>
                      <c:pt idx="81">
                        <c:v>1814.645</c:v>
                      </c:pt>
                      <c:pt idx="82">
                        <c:v>1743.7170000000001</c:v>
                      </c:pt>
                      <c:pt idx="83">
                        <c:v>1864.7570000000001</c:v>
                      </c:pt>
                      <c:pt idx="84">
                        <c:v>1965.338</c:v>
                      </c:pt>
                      <c:pt idx="85">
                        <c:v>1845.8630000000001</c:v>
                      </c:pt>
                      <c:pt idx="86">
                        <c:v>1951.107</c:v>
                      </c:pt>
                      <c:pt idx="87">
                        <c:v>1715.6679999999999</c:v>
                      </c:pt>
                      <c:pt idx="88">
                        <c:v>1906.559</c:v>
                      </c:pt>
                      <c:pt idx="89">
                        <c:v>2174.8409999999999</c:v>
                      </c:pt>
                      <c:pt idx="90">
                        <c:v>2156.7420000000002</c:v>
                      </c:pt>
                      <c:pt idx="91">
                        <c:v>2107.181</c:v>
                      </c:pt>
                      <c:pt idx="92">
                        <c:v>2178.134</c:v>
                      </c:pt>
                      <c:pt idx="93">
                        <c:v>2080.1819999999998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4"/>
                <c:order val="4"/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Blank'!$U$6:$U$99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1381.229</c:v>
                      </c:pt>
                      <c:pt idx="1">
                        <c:v>1438.4770000000001</c:v>
                      </c:pt>
                      <c:pt idx="2">
                        <c:v>1228.03</c:v>
                      </c:pt>
                      <c:pt idx="3">
                        <c:v>1373.5260000000001</c:v>
                      </c:pt>
                      <c:pt idx="4">
                        <c:v>1373.9580000000001</c:v>
                      </c:pt>
                      <c:pt idx="5">
                        <c:v>1243.6199999999999</c:v>
                      </c:pt>
                      <c:pt idx="6">
                        <c:v>1266.8510000000001</c:v>
                      </c:pt>
                      <c:pt idx="7">
                        <c:v>1333.308</c:v>
                      </c:pt>
                      <c:pt idx="8">
                        <c:v>1348.7470000000001</c:v>
                      </c:pt>
                      <c:pt idx="9">
                        <c:v>1241.9639999999999</c:v>
                      </c:pt>
                      <c:pt idx="10">
                        <c:v>1209.135</c:v>
                      </c:pt>
                      <c:pt idx="11">
                        <c:v>1274.4059999999999</c:v>
                      </c:pt>
                      <c:pt idx="12">
                        <c:v>1365.9380000000001</c:v>
                      </c:pt>
                      <c:pt idx="13">
                        <c:v>1202.673</c:v>
                      </c:pt>
                      <c:pt idx="14">
                        <c:v>1149.9390000000001</c:v>
                      </c:pt>
                      <c:pt idx="15">
                        <c:v>1300.4749999999999</c:v>
                      </c:pt>
                      <c:pt idx="16">
                        <c:v>1375.441</c:v>
                      </c:pt>
                      <c:pt idx="17">
                        <c:v>1414.0830000000001</c:v>
                      </c:pt>
                      <c:pt idx="18">
                        <c:v>1468.3879999999999</c:v>
                      </c:pt>
                      <c:pt idx="19">
                        <c:v>1414.5239999999999</c:v>
                      </c:pt>
                      <c:pt idx="20">
                        <c:v>1437.702</c:v>
                      </c:pt>
                      <c:pt idx="21">
                        <c:v>1370.7280000000001</c:v>
                      </c:pt>
                      <c:pt idx="22">
                        <c:v>1451.192</c:v>
                      </c:pt>
                      <c:pt idx="23">
                        <c:v>1412.1389999999999</c:v>
                      </c:pt>
                      <c:pt idx="24">
                        <c:v>1346.471</c:v>
                      </c:pt>
                      <c:pt idx="25">
                        <c:v>1414.7139999999999</c:v>
                      </c:pt>
                      <c:pt idx="26">
                        <c:v>1300.271</c:v>
                      </c:pt>
                      <c:pt idx="27">
                        <c:v>1480.4159999999999</c:v>
                      </c:pt>
                      <c:pt idx="28">
                        <c:v>1453.2760000000001</c:v>
                      </c:pt>
                      <c:pt idx="29">
                        <c:v>1161.4469999999999</c:v>
                      </c:pt>
                      <c:pt idx="30">
                        <c:v>1323.079</c:v>
                      </c:pt>
                      <c:pt idx="31">
                        <c:v>1262.3810000000001</c:v>
                      </c:pt>
                      <c:pt idx="32">
                        <c:v>1258.6420000000001</c:v>
                      </c:pt>
                      <c:pt idx="33">
                        <c:v>1337.634</c:v>
                      </c:pt>
                      <c:pt idx="34">
                        <c:v>1366.7260000000001</c:v>
                      </c:pt>
                      <c:pt idx="35">
                        <c:v>1374.982</c:v>
                      </c:pt>
                      <c:pt idx="36">
                        <c:v>1393.18</c:v>
                      </c:pt>
                      <c:pt idx="37">
                        <c:v>1581.183</c:v>
                      </c:pt>
                      <c:pt idx="38">
                        <c:v>1686.44</c:v>
                      </c:pt>
                      <c:pt idx="39">
                        <c:v>1684.1389999999999</c:v>
                      </c:pt>
                      <c:pt idx="40">
                        <c:v>1613.4659999999999</c:v>
                      </c:pt>
                      <c:pt idx="41">
                        <c:v>1606.375</c:v>
                      </c:pt>
                      <c:pt idx="42">
                        <c:v>1615.5650000000001</c:v>
                      </c:pt>
                      <c:pt idx="43">
                        <c:v>1548.674</c:v>
                      </c:pt>
                      <c:pt idx="44">
                        <c:v>1666.588</c:v>
                      </c:pt>
                      <c:pt idx="45">
                        <c:v>1627.6559999999999</c:v>
                      </c:pt>
                      <c:pt idx="46">
                        <c:v>1560.0050000000001</c:v>
                      </c:pt>
                      <c:pt idx="47">
                        <c:v>1605.7239999999999</c:v>
                      </c:pt>
                      <c:pt idx="48">
                        <c:v>1540.473</c:v>
                      </c:pt>
                      <c:pt idx="49">
                        <c:v>1701.8630000000001</c:v>
                      </c:pt>
                      <c:pt idx="50">
                        <c:v>1589.163</c:v>
                      </c:pt>
                      <c:pt idx="51">
                        <c:v>1624.653</c:v>
                      </c:pt>
                      <c:pt idx="52">
                        <c:v>1487.6010000000001</c:v>
                      </c:pt>
                      <c:pt idx="53">
                        <c:v>1435.4849999999999</c:v>
                      </c:pt>
                      <c:pt idx="54">
                        <c:v>1428.5719999999999</c:v>
                      </c:pt>
                      <c:pt idx="55">
                        <c:v>1417.6790000000001</c:v>
                      </c:pt>
                      <c:pt idx="56">
                        <c:v>1418.2719999999999</c:v>
                      </c:pt>
                      <c:pt idx="57">
                        <c:v>1409.2909999999999</c:v>
                      </c:pt>
                      <c:pt idx="58">
                        <c:v>1480.904</c:v>
                      </c:pt>
                      <c:pt idx="59">
                        <c:v>1453.6020000000001</c:v>
                      </c:pt>
                      <c:pt idx="60">
                        <c:v>1482.961</c:v>
                      </c:pt>
                      <c:pt idx="61">
                        <c:v>1537.634</c:v>
                      </c:pt>
                      <c:pt idx="62">
                        <c:v>1468.7539999999999</c:v>
                      </c:pt>
                      <c:pt idx="63">
                        <c:v>1470.1510000000001</c:v>
                      </c:pt>
                      <c:pt idx="64">
                        <c:v>1410.2909999999999</c:v>
                      </c:pt>
                      <c:pt idx="65">
                        <c:v>1581.992</c:v>
                      </c:pt>
                      <c:pt idx="66">
                        <c:v>1614.04</c:v>
                      </c:pt>
                      <c:pt idx="67">
                        <c:v>1559.337</c:v>
                      </c:pt>
                      <c:pt idx="68">
                        <c:v>1536.415</c:v>
                      </c:pt>
                      <c:pt idx="69">
                        <c:v>1615.5450000000001</c:v>
                      </c:pt>
                      <c:pt idx="70">
                        <c:v>1528.0830000000001</c:v>
                      </c:pt>
                      <c:pt idx="71">
                        <c:v>1785.6189999999999</c:v>
                      </c:pt>
                      <c:pt idx="72">
                        <c:v>1960.259</c:v>
                      </c:pt>
                      <c:pt idx="73">
                        <c:v>1959.021</c:v>
                      </c:pt>
                      <c:pt idx="74">
                        <c:v>1835.6610000000001</c:v>
                      </c:pt>
                      <c:pt idx="75">
                        <c:v>1727.182</c:v>
                      </c:pt>
                      <c:pt idx="76">
                        <c:v>1773.962</c:v>
                      </c:pt>
                      <c:pt idx="77">
                        <c:v>1747.43</c:v>
                      </c:pt>
                      <c:pt idx="78">
                        <c:v>1642.8389999999999</c:v>
                      </c:pt>
                      <c:pt idx="79">
                        <c:v>1529.585</c:v>
                      </c:pt>
                      <c:pt idx="80">
                        <c:v>1476.345</c:v>
                      </c:pt>
                      <c:pt idx="81">
                        <c:v>1469.1469999999999</c:v>
                      </c:pt>
                      <c:pt idx="82">
                        <c:v>1422.443</c:v>
                      </c:pt>
                      <c:pt idx="83">
                        <c:v>1425.106</c:v>
                      </c:pt>
                      <c:pt idx="84">
                        <c:v>1383.6690000000001</c:v>
                      </c:pt>
                      <c:pt idx="85">
                        <c:v>1304.6890000000001</c:v>
                      </c:pt>
                      <c:pt idx="86">
                        <c:v>1395.2940000000001</c:v>
                      </c:pt>
                      <c:pt idx="87">
                        <c:v>1186.249</c:v>
                      </c:pt>
                      <c:pt idx="88">
                        <c:v>1267.5309999999999</c:v>
                      </c:pt>
                      <c:pt idx="89">
                        <c:v>1226.723</c:v>
                      </c:pt>
                      <c:pt idx="90">
                        <c:v>1313.614</c:v>
                      </c:pt>
                      <c:pt idx="91">
                        <c:v>1332.2670000000001</c:v>
                      </c:pt>
                      <c:pt idx="92">
                        <c:v>1386.835</c:v>
                      </c:pt>
                      <c:pt idx="93">
                        <c:v>1293.9079999999999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5"/>
                <c:order val="5"/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Blank'!$Y$6:$Y$99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1575.268</c:v>
                      </c:pt>
                      <c:pt idx="1">
                        <c:v>1482.9760000000001</c:v>
                      </c:pt>
                      <c:pt idx="2">
                        <c:v>1235.3520000000001</c:v>
                      </c:pt>
                      <c:pt idx="3">
                        <c:v>1399.7760000000001</c:v>
                      </c:pt>
                      <c:pt idx="4">
                        <c:v>1344.3119999999999</c:v>
                      </c:pt>
                      <c:pt idx="5">
                        <c:v>1209.098</c:v>
                      </c:pt>
                      <c:pt idx="6">
                        <c:v>1297.691</c:v>
                      </c:pt>
                      <c:pt idx="7">
                        <c:v>1355.183</c:v>
                      </c:pt>
                      <c:pt idx="8">
                        <c:v>1390.412</c:v>
                      </c:pt>
                      <c:pt idx="9">
                        <c:v>1281.579</c:v>
                      </c:pt>
                      <c:pt idx="10">
                        <c:v>1242.874</c:v>
                      </c:pt>
                      <c:pt idx="11">
                        <c:v>1421.489</c:v>
                      </c:pt>
                      <c:pt idx="12">
                        <c:v>1514.761</c:v>
                      </c:pt>
                      <c:pt idx="13">
                        <c:v>1286.6669999999999</c:v>
                      </c:pt>
                      <c:pt idx="14">
                        <c:v>1233.944</c:v>
                      </c:pt>
                      <c:pt idx="15">
                        <c:v>1328.329</c:v>
                      </c:pt>
                      <c:pt idx="16">
                        <c:v>1350.623</c:v>
                      </c:pt>
                      <c:pt idx="17">
                        <c:v>1303.8040000000001</c:v>
                      </c:pt>
                      <c:pt idx="18">
                        <c:v>1351.308</c:v>
                      </c:pt>
                      <c:pt idx="19">
                        <c:v>1304.704</c:v>
                      </c:pt>
                      <c:pt idx="20">
                        <c:v>1268.0170000000001</c:v>
                      </c:pt>
                      <c:pt idx="21">
                        <c:v>1300.491</c:v>
                      </c:pt>
                      <c:pt idx="22">
                        <c:v>1380.028</c:v>
                      </c:pt>
                      <c:pt idx="23">
                        <c:v>1372.586</c:v>
                      </c:pt>
                      <c:pt idx="24">
                        <c:v>1360.3589999999999</c:v>
                      </c:pt>
                      <c:pt idx="25">
                        <c:v>1471.4159999999999</c:v>
                      </c:pt>
                      <c:pt idx="26">
                        <c:v>1466.893</c:v>
                      </c:pt>
                      <c:pt idx="27">
                        <c:v>1570.848</c:v>
                      </c:pt>
                      <c:pt idx="28">
                        <c:v>1581.5350000000001</c:v>
                      </c:pt>
                      <c:pt idx="29">
                        <c:v>1269.2570000000001</c:v>
                      </c:pt>
                      <c:pt idx="30">
                        <c:v>1504.0039999999999</c:v>
                      </c:pt>
                      <c:pt idx="31">
                        <c:v>1402.8050000000001</c:v>
                      </c:pt>
                      <c:pt idx="32">
                        <c:v>1399.087</c:v>
                      </c:pt>
                      <c:pt idx="33">
                        <c:v>1435.74</c:v>
                      </c:pt>
                      <c:pt idx="34">
                        <c:v>1456.4369999999999</c:v>
                      </c:pt>
                      <c:pt idx="35">
                        <c:v>1462.81</c:v>
                      </c:pt>
                      <c:pt idx="36">
                        <c:v>1409.0419999999999</c:v>
                      </c:pt>
                      <c:pt idx="37">
                        <c:v>1501.3530000000001</c:v>
                      </c:pt>
                      <c:pt idx="38">
                        <c:v>1593.954</c:v>
                      </c:pt>
                      <c:pt idx="39">
                        <c:v>1688.819</c:v>
                      </c:pt>
                      <c:pt idx="40">
                        <c:v>1619.731</c:v>
                      </c:pt>
                      <c:pt idx="41">
                        <c:v>1513.211</c:v>
                      </c:pt>
                      <c:pt idx="42">
                        <c:v>1639.325</c:v>
                      </c:pt>
                      <c:pt idx="43">
                        <c:v>1479.595</c:v>
                      </c:pt>
                      <c:pt idx="44">
                        <c:v>1681.835</c:v>
                      </c:pt>
                      <c:pt idx="45">
                        <c:v>1605.3150000000001</c:v>
                      </c:pt>
                      <c:pt idx="46">
                        <c:v>1680.8040000000001</c:v>
                      </c:pt>
                      <c:pt idx="47">
                        <c:v>1742.579</c:v>
                      </c:pt>
                      <c:pt idx="48">
                        <c:v>1673.47</c:v>
                      </c:pt>
                      <c:pt idx="49">
                        <c:v>1854.627</c:v>
                      </c:pt>
                      <c:pt idx="50">
                        <c:v>1874.9670000000001</c:v>
                      </c:pt>
                      <c:pt idx="51">
                        <c:v>1785.251</c:v>
                      </c:pt>
                      <c:pt idx="52">
                        <c:v>1791.3130000000001</c:v>
                      </c:pt>
                      <c:pt idx="53">
                        <c:v>1718.4390000000001</c:v>
                      </c:pt>
                      <c:pt idx="54">
                        <c:v>1696.7650000000001</c:v>
                      </c:pt>
                      <c:pt idx="55">
                        <c:v>1639.42</c:v>
                      </c:pt>
                      <c:pt idx="56">
                        <c:v>1720.325</c:v>
                      </c:pt>
                      <c:pt idx="57">
                        <c:v>1597.8420000000001</c:v>
                      </c:pt>
                      <c:pt idx="58">
                        <c:v>1579.838</c:v>
                      </c:pt>
                      <c:pt idx="59">
                        <c:v>1532.2339999999999</c:v>
                      </c:pt>
                      <c:pt idx="60">
                        <c:v>1668.5150000000001</c:v>
                      </c:pt>
                      <c:pt idx="61">
                        <c:v>1535.6559999999999</c:v>
                      </c:pt>
                      <c:pt idx="62">
                        <c:v>1527.7929999999999</c:v>
                      </c:pt>
                      <c:pt idx="63">
                        <c:v>1518.3630000000001</c:v>
                      </c:pt>
                      <c:pt idx="64">
                        <c:v>1398.7070000000001</c:v>
                      </c:pt>
                      <c:pt idx="65">
                        <c:v>1497.278</c:v>
                      </c:pt>
                      <c:pt idx="66">
                        <c:v>1352.623</c:v>
                      </c:pt>
                      <c:pt idx="67">
                        <c:v>1377.422</c:v>
                      </c:pt>
                      <c:pt idx="68">
                        <c:v>1241.8230000000001</c:v>
                      </c:pt>
                      <c:pt idx="69">
                        <c:v>1325.867</c:v>
                      </c:pt>
                      <c:pt idx="70">
                        <c:v>1388.1880000000001</c:v>
                      </c:pt>
                      <c:pt idx="71">
                        <c:v>1491.152</c:v>
                      </c:pt>
                      <c:pt idx="72">
                        <c:v>1521.788</c:v>
                      </c:pt>
                      <c:pt idx="73">
                        <c:v>1587.88</c:v>
                      </c:pt>
                      <c:pt idx="74">
                        <c:v>1438.239</c:v>
                      </c:pt>
                      <c:pt idx="75">
                        <c:v>1439.184</c:v>
                      </c:pt>
                      <c:pt idx="76">
                        <c:v>1452.76</c:v>
                      </c:pt>
                      <c:pt idx="77">
                        <c:v>1550.961</c:v>
                      </c:pt>
                      <c:pt idx="78">
                        <c:v>1533.6510000000001</c:v>
                      </c:pt>
                      <c:pt idx="79">
                        <c:v>1379.1869999999999</c:v>
                      </c:pt>
                      <c:pt idx="80">
                        <c:v>1371.4190000000001</c:v>
                      </c:pt>
                      <c:pt idx="81">
                        <c:v>1431.453</c:v>
                      </c:pt>
                      <c:pt idx="82">
                        <c:v>1278.047</c:v>
                      </c:pt>
                      <c:pt idx="83">
                        <c:v>1299.6610000000001</c:v>
                      </c:pt>
                      <c:pt idx="84">
                        <c:v>1269.894</c:v>
                      </c:pt>
                      <c:pt idx="85">
                        <c:v>1230.595</c:v>
                      </c:pt>
                      <c:pt idx="86">
                        <c:v>1217.229</c:v>
                      </c:pt>
                      <c:pt idx="87">
                        <c:v>1155.931</c:v>
                      </c:pt>
                      <c:pt idx="88">
                        <c:v>1274.3140000000001</c:v>
                      </c:pt>
                      <c:pt idx="89">
                        <c:v>1363.335</c:v>
                      </c:pt>
                      <c:pt idx="90">
                        <c:v>1472.162</c:v>
                      </c:pt>
                      <c:pt idx="91">
                        <c:v>1494.567</c:v>
                      </c:pt>
                      <c:pt idx="92">
                        <c:v>1529.385</c:v>
                      </c:pt>
                      <c:pt idx="93">
                        <c:v>1531.5119999999999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6"/>
                <c:order val="6"/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Blank'!$AD$6:$AD$99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2200.5700000000002</c:v>
                      </c:pt>
                      <c:pt idx="1">
                        <c:v>1644.1559999999999</c:v>
                      </c:pt>
                      <c:pt idx="2">
                        <c:v>1762.297</c:v>
                      </c:pt>
                      <c:pt idx="3">
                        <c:v>1765.5250000000001</c:v>
                      </c:pt>
                      <c:pt idx="4">
                        <c:v>1710.9459999999999</c:v>
                      </c:pt>
                      <c:pt idx="5">
                        <c:v>1629.723</c:v>
                      </c:pt>
                      <c:pt idx="6">
                        <c:v>1624.2239999999999</c:v>
                      </c:pt>
                      <c:pt idx="7">
                        <c:v>1331.691</c:v>
                      </c:pt>
                      <c:pt idx="8">
                        <c:v>1347.2829999999999</c:v>
                      </c:pt>
                      <c:pt idx="9">
                        <c:v>1504.723</c:v>
                      </c:pt>
                      <c:pt idx="10">
                        <c:v>1257.934</c:v>
                      </c:pt>
                      <c:pt idx="11">
                        <c:v>1410.521</c:v>
                      </c:pt>
                      <c:pt idx="12">
                        <c:v>1386.7</c:v>
                      </c:pt>
                      <c:pt idx="13">
                        <c:v>1484.3520000000001</c:v>
                      </c:pt>
                      <c:pt idx="14">
                        <c:v>1346.7950000000001</c:v>
                      </c:pt>
                      <c:pt idx="15">
                        <c:v>1329.4359999999999</c:v>
                      </c:pt>
                      <c:pt idx="16">
                        <c:v>1398.473</c:v>
                      </c:pt>
                      <c:pt idx="17">
                        <c:v>1492.2049999999999</c:v>
                      </c:pt>
                      <c:pt idx="18">
                        <c:v>1547.375</c:v>
                      </c:pt>
                      <c:pt idx="19">
                        <c:v>1457.616</c:v>
                      </c:pt>
                      <c:pt idx="20">
                        <c:v>1548.4960000000001</c:v>
                      </c:pt>
                      <c:pt idx="21">
                        <c:v>1631.742</c:v>
                      </c:pt>
                      <c:pt idx="22">
                        <c:v>1616.904</c:v>
                      </c:pt>
                      <c:pt idx="23">
                        <c:v>1731.886</c:v>
                      </c:pt>
                      <c:pt idx="24">
                        <c:v>1489.4749999999999</c:v>
                      </c:pt>
                      <c:pt idx="25">
                        <c:v>1704.7860000000001</c:v>
                      </c:pt>
                      <c:pt idx="26">
                        <c:v>1608.451</c:v>
                      </c:pt>
                      <c:pt idx="27">
                        <c:v>1705.787</c:v>
                      </c:pt>
                      <c:pt idx="28">
                        <c:v>1652.9490000000001</c:v>
                      </c:pt>
                      <c:pt idx="29">
                        <c:v>1719.327</c:v>
                      </c:pt>
                      <c:pt idx="30">
                        <c:v>1875.93</c:v>
                      </c:pt>
                      <c:pt idx="31">
                        <c:v>1923.3489999999999</c:v>
                      </c:pt>
                      <c:pt idx="32">
                        <c:v>1632.624</c:v>
                      </c:pt>
                      <c:pt idx="33">
                        <c:v>1776.9059999999999</c:v>
                      </c:pt>
                      <c:pt idx="34">
                        <c:v>1755.8130000000001</c:v>
                      </c:pt>
                      <c:pt idx="35">
                        <c:v>1872.125</c:v>
                      </c:pt>
                      <c:pt idx="36">
                        <c:v>1741.7080000000001</c:v>
                      </c:pt>
                      <c:pt idx="37">
                        <c:v>1774.8019999999999</c:v>
                      </c:pt>
                      <c:pt idx="38">
                        <c:v>1820.7650000000001</c:v>
                      </c:pt>
                      <c:pt idx="39">
                        <c:v>1837.8710000000001</c:v>
                      </c:pt>
                      <c:pt idx="40">
                        <c:v>1611.145</c:v>
                      </c:pt>
                      <c:pt idx="41">
                        <c:v>1909.297</c:v>
                      </c:pt>
                      <c:pt idx="42">
                        <c:v>1549.847</c:v>
                      </c:pt>
                      <c:pt idx="43">
                        <c:v>1828.97</c:v>
                      </c:pt>
                      <c:pt idx="44">
                        <c:v>1961.1110000000001</c:v>
                      </c:pt>
                      <c:pt idx="45">
                        <c:v>2059.33</c:v>
                      </c:pt>
                      <c:pt idx="46">
                        <c:v>2122.373</c:v>
                      </c:pt>
                      <c:pt idx="47">
                        <c:v>2210.7460000000001</c:v>
                      </c:pt>
                      <c:pt idx="48">
                        <c:v>2189.1590000000001</c:v>
                      </c:pt>
                      <c:pt idx="49">
                        <c:v>2143.4380000000001</c:v>
                      </c:pt>
                      <c:pt idx="50">
                        <c:v>2247.442</c:v>
                      </c:pt>
                      <c:pt idx="51">
                        <c:v>2157.6880000000001</c:v>
                      </c:pt>
                      <c:pt idx="52">
                        <c:v>2081.6930000000002</c:v>
                      </c:pt>
                      <c:pt idx="53">
                        <c:v>2043.8119999999999</c:v>
                      </c:pt>
                      <c:pt idx="54">
                        <c:v>1791.61</c:v>
                      </c:pt>
                      <c:pt idx="55">
                        <c:v>2048.3539999999998</c:v>
                      </c:pt>
                      <c:pt idx="56">
                        <c:v>1862.636</c:v>
                      </c:pt>
                      <c:pt idx="57">
                        <c:v>1699.4760000000001</c:v>
                      </c:pt>
                      <c:pt idx="58">
                        <c:v>1902.7380000000001</c:v>
                      </c:pt>
                      <c:pt idx="59">
                        <c:v>1679.7090000000001</c:v>
                      </c:pt>
                      <c:pt idx="60">
                        <c:v>1759.02</c:v>
                      </c:pt>
                      <c:pt idx="61">
                        <c:v>1744.049</c:v>
                      </c:pt>
                      <c:pt idx="62">
                        <c:v>1699.221</c:v>
                      </c:pt>
                      <c:pt idx="63">
                        <c:v>1706.595</c:v>
                      </c:pt>
                      <c:pt idx="64">
                        <c:v>1670.395</c:v>
                      </c:pt>
                      <c:pt idx="65">
                        <c:v>1736.415</c:v>
                      </c:pt>
                      <c:pt idx="66">
                        <c:v>1562.0740000000001</c:v>
                      </c:pt>
                      <c:pt idx="67">
                        <c:v>1385.2950000000001</c:v>
                      </c:pt>
                      <c:pt idx="68">
                        <c:v>1663.559</c:v>
                      </c:pt>
                      <c:pt idx="69">
                        <c:v>1665.3320000000001</c:v>
                      </c:pt>
                      <c:pt idx="70">
                        <c:v>1542.107</c:v>
                      </c:pt>
                      <c:pt idx="71">
                        <c:v>1496.376</c:v>
                      </c:pt>
                      <c:pt idx="72">
                        <c:v>1501.5070000000001</c:v>
                      </c:pt>
                      <c:pt idx="73">
                        <c:v>1488.606</c:v>
                      </c:pt>
                      <c:pt idx="74">
                        <c:v>1337.509</c:v>
                      </c:pt>
                      <c:pt idx="75">
                        <c:v>1391.883</c:v>
                      </c:pt>
                      <c:pt idx="76">
                        <c:v>1588.192</c:v>
                      </c:pt>
                      <c:pt idx="77">
                        <c:v>1532.711</c:v>
                      </c:pt>
                      <c:pt idx="78">
                        <c:v>1597.664</c:v>
                      </c:pt>
                      <c:pt idx="79">
                        <c:v>1621.329</c:v>
                      </c:pt>
                      <c:pt idx="80">
                        <c:v>1523.1379999999999</c:v>
                      </c:pt>
                      <c:pt idx="81">
                        <c:v>1685.4069999999999</c:v>
                      </c:pt>
                      <c:pt idx="82">
                        <c:v>1628.242</c:v>
                      </c:pt>
                      <c:pt idx="83">
                        <c:v>1596.4190000000001</c:v>
                      </c:pt>
                      <c:pt idx="84">
                        <c:v>1701.011</c:v>
                      </c:pt>
                      <c:pt idx="85">
                        <c:v>1561.5840000000001</c:v>
                      </c:pt>
                      <c:pt idx="86">
                        <c:v>1535.2639999999999</c:v>
                      </c:pt>
                      <c:pt idx="87">
                        <c:v>1472.673</c:v>
                      </c:pt>
                      <c:pt idx="88">
                        <c:v>1514.174</c:v>
                      </c:pt>
                      <c:pt idx="89">
                        <c:v>1448.921</c:v>
                      </c:pt>
                      <c:pt idx="90">
                        <c:v>1392.0409999999999</c:v>
                      </c:pt>
                      <c:pt idx="91">
                        <c:v>1480.558</c:v>
                      </c:pt>
                      <c:pt idx="92">
                        <c:v>1289.123</c:v>
                      </c:pt>
                      <c:pt idx="93">
                        <c:v>1314.33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Blank'!$AH$6:$AH$99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2024.8820000000001</c:v>
                      </c:pt>
                      <c:pt idx="1">
                        <c:v>1477.3820000000001</c:v>
                      </c:pt>
                      <c:pt idx="2">
                        <c:v>1581.77</c:v>
                      </c:pt>
                      <c:pt idx="3">
                        <c:v>1627.48</c:v>
                      </c:pt>
                      <c:pt idx="4">
                        <c:v>1630.4680000000001</c:v>
                      </c:pt>
                      <c:pt idx="5">
                        <c:v>1574.0440000000001</c:v>
                      </c:pt>
                      <c:pt idx="6">
                        <c:v>1606.441</c:v>
                      </c:pt>
                      <c:pt idx="7">
                        <c:v>1424.288</c:v>
                      </c:pt>
                      <c:pt idx="8">
                        <c:v>1503.884</c:v>
                      </c:pt>
                      <c:pt idx="9">
                        <c:v>1583.5029999999999</c:v>
                      </c:pt>
                      <c:pt idx="10">
                        <c:v>1319.11</c:v>
                      </c:pt>
                      <c:pt idx="11">
                        <c:v>1501.385</c:v>
                      </c:pt>
                      <c:pt idx="12">
                        <c:v>1480.9449999999999</c:v>
                      </c:pt>
                      <c:pt idx="13">
                        <c:v>1643.4860000000001</c:v>
                      </c:pt>
                      <c:pt idx="14">
                        <c:v>1436.374</c:v>
                      </c:pt>
                      <c:pt idx="15">
                        <c:v>1412.4169999999999</c:v>
                      </c:pt>
                      <c:pt idx="16">
                        <c:v>1520.692</c:v>
                      </c:pt>
                      <c:pt idx="17">
                        <c:v>1741.6210000000001</c:v>
                      </c:pt>
                      <c:pt idx="18">
                        <c:v>1845.8150000000001</c:v>
                      </c:pt>
                      <c:pt idx="19">
                        <c:v>1727.12</c:v>
                      </c:pt>
                      <c:pt idx="20">
                        <c:v>1921.204</c:v>
                      </c:pt>
                      <c:pt idx="21">
                        <c:v>1867.1489999999999</c:v>
                      </c:pt>
                      <c:pt idx="22">
                        <c:v>1872.6079999999999</c:v>
                      </c:pt>
                      <c:pt idx="23">
                        <c:v>1992.6579999999999</c:v>
                      </c:pt>
                      <c:pt idx="24">
                        <c:v>1448.857</c:v>
                      </c:pt>
                      <c:pt idx="25">
                        <c:v>1618.5619999999999</c:v>
                      </c:pt>
                      <c:pt idx="26">
                        <c:v>1637.8530000000001</c:v>
                      </c:pt>
                      <c:pt idx="27">
                        <c:v>1506.229</c:v>
                      </c:pt>
                      <c:pt idx="28">
                        <c:v>1532.7180000000001</c:v>
                      </c:pt>
                      <c:pt idx="29">
                        <c:v>1636.29</c:v>
                      </c:pt>
                      <c:pt idx="30">
                        <c:v>1712.5309999999999</c:v>
                      </c:pt>
                      <c:pt idx="31">
                        <c:v>1697.4680000000001</c:v>
                      </c:pt>
                      <c:pt idx="32">
                        <c:v>1436.0409999999999</c:v>
                      </c:pt>
                      <c:pt idx="33">
                        <c:v>1550.5160000000001</c:v>
                      </c:pt>
                      <c:pt idx="34">
                        <c:v>1678.3440000000001</c:v>
                      </c:pt>
                      <c:pt idx="35">
                        <c:v>1928.934</c:v>
                      </c:pt>
                      <c:pt idx="36">
                        <c:v>1877.7059999999999</c:v>
                      </c:pt>
                      <c:pt idx="37">
                        <c:v>1934.979</c:v>
                      </c:pt>
                      <c:pt idx="38">
                        <c:v>1981.42</c:v>
                      </c:pt>
                      <c:pt idx="39">
                        <c:v>1960.49</c:v>
                      </c:pt>
                      <c:pt idx="40">
                        <c:v>1612.77</c:v>
                      </c:pt>
                      <c:pt idx="41">
                        <c:v>1939.9259999999999</c:v>
                      </c:pt>
                      <c:pt idx="42">
                        <c:v>1559.84</c:v>
                      </c:pt>
                      <c:pt idx="43">
                        <c:v>2011.78</c:v>
                      </c:pt>
                      <c:pt idx="44">
                        <c:v>2036.845</c:v>
                      </c:pt>
                      <c:pt idx="45">
                        <c:v>1979.5640000000001</c:v>
                      </c:pt>
                      <c:pt idx="46">
                        <c:v>2028.0229999999999</c:v>
                      </c:pt>
                      <c:pt idx="47">
                        <c:v>2115.4160000000002</c:v>
                      </c:pt>
                      <c:pt idx="48">
                        <c:v>2046.6959999999999</c:v>
                      </c:pt>
                      <c:pt idx="49">
                        <c:v>2025.01</c:v>
                      </c:pt>
                      <c:pt idx="50">
                        <c:v>2024.454</c:v>
                      </c:pt>
                      <c:pt idx="51">
                        <c:v>1960.136</c:v>
                      </c:pt>
                      <c:pt idx="52">
                        <c:v>1837.558</c:v>
                      </c:pt>
                      <c:pt idx="53">
                        <c:v>1830.1949999999999</c:v>
                      </c:pt>
                      <c:pt idx="54">
                        <c:v>1557.213</c:v>
                      </c:pt>
                      <c:pt idx="55">
                        <c:v>1865.6220000000001</c:v>
                      </c:pt>
                      <c:pt idx="56">
                        <c:v>1783.655</c:v>
                      </c:pt>
                      <c:pt idx="57">
                        <c:v>1771.259</c:v>
                      </c:pt>
                      <c:pt idx="58">
                        <c:v>1916.876</c:v>
                      </c:pt>
                      <c:pt idx="59">
                        <c:v>1814.9839999999999</c:v>
                      </c:pt>
                      <c:pt idx="60">
                        <c:v>1971.81</c:v>
                      </c:pt>
                      <c:pt idx="61">
                        <c:v>1958.7429999999999</c:v>
                      </c:pt>
                      <c:pt idx="62">
                        <c:v>1924.702</c:v>
                      </c:pt>
                      <c:pt idx="63">
                        <c:v>1895.3409999999999</c:v>
                      </c:pt>
                      <c:pt idx="64">
                        <c:v>1924.75</c:v>
                      </c:pt>
                      <c:pt idx="65">
                        <c:v>1929.0119999999999</c:v>
                      </c:pt>
                      <c:pt idx="66">
                        <c:v>1787.2660000000001</c:v>
                      </c:pt>
                      <c:pt idx="67">
                        <c:v>1523.6369999999999</c:v>
                      </c:pt>
                      <c:pt idx="68">
                        <c:v>1897.1590000000001</c:v>
                      </c:pt>
                      <c:pt idx="69">
                        <c:v>1990.7180000000001</c:v>
                      </c:pt>
                      <c:pt idx="70">
                        <c:v>1975.6569999999999</c:v>
                      </c:pt>
                      <c:pt idx="71">
                        <c:v>2020.502</c:v>
                      </c:pt>
                      <c:pt idx="72">
                        <c:v>2190.837</c:v>
                      </c:pt>
                      <c:pt idx="73">
                        <c:v>2210.73</c:v>
                      </c:pt>
                      <c:pt idx="74">
                        <c:v>2007.5350000000001</c:v>
                      </c:pt>
                      <c:pt idx="75">
                        <c:v>2116.1370000000002</c:v>
                      </c:pt>
                      <c:pt idx="76">
                        <c:v>2300.404</c:v>
                      </c:pt>
                      <c:pt idx="77">
                        <c:v>2212.0050000000001</c:v>
                      </c:pt>
                      <c:pt idx="78">
                        <c:v>2114.915</c:v>
                      </c:pt>
                      <c:pt idx="79">
                        <c:v>2133.2739999999999</c:v>
                      </c:pt>
                      <c:pt idx="80">
                        <c:v>2054.5279999999998</c:v>
                      </c:pt>
                      <c:pt idx="81">
                        <c:v>2056.41</c:v>
                      </c:pt>
                      <c:pt idx="82">
                        <c:v>1940.153</c:v>
                      </c:pt>
                      <c:pt idx="83">
                        <c:v>1854.31</c:v>
                      </c:pt>
                      <c:pt idx="84">
                        <c:v>1809.635</c:v>
                      </c:pt>
                      <c:pt idx="85">
                        <c:v>1635.4880000000001</c:v>
                      </c:pt>
                      <c:pt idx="86">
                        <c:v>1602.3240000000001</c:v>
                      </c:pt>
                      <c:pt idx="87">
                        <c:v>1511.47</c:v>
                      </c:pt>
                      <c:pt idx="88">
                        <c:v>1553.9880000000001</c:v>
                      </c:pt>
                      <c:pt idx="89">
                        <c:v>1473.106</c:v>
                      </c:pt>
                      <c:pt idx="90">
                        <c:v>1430</c:v>
                      </c:pt>
                      <c:pt idx="91">
                        <c:v>1479.2539999999999</c:v>
                      </c:pt>
                      <c:pt idx="92">
                        <c:v>1349.37</c:v>
                      </c:pt>
                      <c:pt idx="93">
                        <c:v>1506.2739999999999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8"/>
                <c:order val="8"/>
                <c:spPr>
                  <a:ln w="1905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Blank'!$AL$6:$AL$99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2037.434</c:v>
                      </c:pt>
                      <c:pt idx="1">
                        <c:v>1476.5219999999999</c:v>
                      </c:pt>
                      <c:pt idx="2">
                        <c:v>1633.905</c:v>
                      </c:pt>
                      <c:pt idx="3">
                        <c:v>1624.7750000000001</c:v>
                      </c:pt>
                      <c:pt idx="4">
                        <c:v>1578.943</c:v>
                      </c:pt>
                      <c:pt idx="5">
                        <c:v>1588.057</c:v>
                      </c:pt>
                      <c:pt idx="6">
                        <c:v>1563.9939999999999</c:v>
                      </c:pt>
                      <c:pt idx="7">
                        <c:v>1332.5840000000001</c:v>
                      </c:pt>
                      <c:pt idx="8">
                        <c:v>1369.989</c:v>
                      </c:pt>
                      <c:pt idx="9">
                        <c:v>1378.7750000000001</c:v>
                      </c:pt>
                      <c:pt idx="10">
                        <c:v>1217.9190000000001</c:v>
                      </c:pt>
                      <c:pt idx="11">
                        <c:v>1368.4680000000001</c:v>
                      </c:pt>
                      <c:pt idx="12">
                        <c:v>1352.175</c:v>
                      </c:pt>
                      <c:pt idx="13">
                        <c:v>1463.1679999999999</c:v>
                      </c:pt>
                      <c:pt idx="14">
                        <c:v>1343.2940000000001</c:v>
                      </c:pt>
                      <c:pt idx="15">
                        <c:v>1380.0889999999999</c:v>
                      </c:pt>
                      <c:pt idx="16">
                        <c:v>1389.192</c:v>
                      </c:pt>
                      <c:pt idx="17">
                        <c:v>1482.5509999999999</c:v>
                      </c:pt>
                      <c:pt idx="18">
                        <c:v>1602.885</c:v>
                      </c:pt>
                      <c:pt idx="19">
                        <c:v>1544.1780000000001</c:v>
                      </c:pt>
                      <c:pt idx="20">
                        <c:v>1558.768</c:v>
                      </c:pt>
                      <c:pt idx="21">
                        <c:v>1551.7639999999999</c:v>
                      </c:pt>
                      <c:pt idx="22">
                        <c:v>1398.0060000000001</c:v>
                      </c:pt>
                      <c:pt idx="23">
                        <c:v>1508.99</c:v>
                      </c:pt>
                      <c:pt idx="24">
                        <c:v>1214.885</c:v>
                      </c:pt>
                      <c:pt idx="25">
                        <c:v>1383.22</c:v>
                      </c:pt>
                      <c:pt idx="26">
                        <c:v>1397.1980000000001</c:v>
                      </c:pt>
                      <c:pt idx="27">
                        <c:v>1472.2750000000001</c:v>
                      </c:pt>
                      <c:pt idx="28">
                        <c:v>1525.8130000000001</c:v>
                      </c:pt>
                      <c:pt idx="29">
                        <c:v>1529.519</c:v>
                      </c:pt>
                      <c:pt idx="30">
                        <c:v>1666.4760000000001</c:v>
                      </c:pt>
                      <c:pt idx="31">
                        <c:v>1680.6179999999999</c:v>
                      </c:pt>
                      <c:pt idx="32">
                        <c:v>1482.617</c:v>
                      </c:pt>
                      <c:pt idx="33">
                        <c:v>1645.4570000000001</c:v>
                      </c:pt>
                      <c:pt idx="34">
                        <c:v>1651.085</c:v>
                      </c:pt>
                      <c:pt idx="35">
                        <c:v>1810.3869999999999</c:v>
                      </c:pt>
                      <c:pt idx="36">
                        <c:v>1718.0519999999999</c:v>
                      </c:pt>
                      <c:pt idx="37">
                        <c:v>1773.7059999999999</c:v>
                      </c:pt>
                      <c:pt idx="38">
                        <c:v>1660.41</c:v>
                      </c:pt>
                      <c:pt idx="39">
                        <c:v>1726.6289999999999</c:v>
                      </c:pt>
                      <c:pt idx="40">
                        <c:v>1541.338</c:v>
                      </c:pt>
                      <c:pt idx="41">
                        <c:v>1690.546</c:v>
                      </c:pt>
                      <c:pt idx="42">
                        <c:v>1371.088</c:v>
                      </c:pt>
                      <c:pt idx="43">
                        <c:v>1783.366</c:v>
                      </c:pt>
                      <c:pt idx="44">
                        <c:v>1885.163</c:v>
                      </c:pt>
                      <c:pt idx="45">
                        <c:v>1869.35</c:v>
                      </c:pt>
                      <c:pt idx="46">
                        <c:v>1966.4659999999999</c:v>
                      </c:pt>
                      <c:pt idx="47">
                        <c:v>2010.454</c:v>
                      </c:pt>
                      <c:pt idx="48">
                        <c:v>2077.2420000000002</c:v>
                      </c:pt>
                      <c:pt idx="49">
                        <c:v>2116.7280000000001</c:v>
                      </c:pt>
                      <c:pt idx="50">
                        <c:v>2125.2069999999999</c:v>
                      </c:pt>
                      <c:pt idx="51">
                        <c:v>2162.2489999999998</c:v>
                      </c:pt>
                      <c:pt idx="52">
                        <c:v>2084.2600000000002</c:v>
                      </c:pt>
                      <c:pt idx="53">
                        <c:v>2080.0160000000001</c:v>
                      </c:pt>
                      <c:pt idx="54">
                        <c:v>1770.5840000000001</c:v>
                      </c:pt>
                      <c:pt idx="55">
                        <c:v>1978.5440000000001</c:v>
                      </c:pt>
                      <c:pt idx="56">
                        <c:v>1917.2760000000001</c:v>
                      </c:pt>
                      <c:pt idx="57">
                        <c:v>1904.164</c:v>
                      </c:pt>
                      <c:pt idx="58">
                        <c:v>1953.47</c:v>
                      </c:pt>
                      <c:pt idx="59">
                        <c:v>1938.616</c:v>
                      </c:pt>
                      <c:pt idx="60">
                        <c:v>1826.904</c:v>
                      </c:pt>
                      <c:pt idx="61">
                        <c:v>1832.8530000000001</c:v>
                      </c:pt>
                      <c:pt idx="62">
                        <c:v>1829.4870000000001</c:v>
                      </c:pt>
                      <c:pt idx="63">
                        <c:v>1807.81</c:v>
                      </c:pt>
                      <c:pt idx="64">
                        <c:v>1852.8420000000001</c:v>
                      </c:pt>
                      <c:pt idx="65">
                        <c:v>1815.13</c:v>
                      </c:pt>
                      <c:pt idx="66">
                        <c:v>1699.894</c:v>
                      </c:pt>
                      <c:pt idx="67">
                        <c:v>1507.9449999999999</c:v>
                      </c:pt>
                      <c:pt idx="68">
                        <c:v>1604.318</c:v>
                      </c:pt>
                      <c:pt idx="69">
                        <c:v>1681.86</c:v>
                      </c:pt>
                      <c:pt idx="70">
                        <c:v>1653.9359999999999</c:v>
                      </c:pt>
                      <c:pt idx="71">
                        <c:v>1718.452</c:v>
                      </c:pt>
                      <c:pt idx="72">
                        <c:v>1757.809</c:v>
                      </c:pt>
                      <c:pt idx="73">
                        <c:v>1716.8969999999999</c:v>
                      </c:pt>
                      <c:pt idx="74">
                        <c:v>1562.979</c:v>
                      </c:pt>
                      <c:pt idx="75">
                        <c:v>1598.3050000000001</c:v>
                      </c:pt>
                      <c:pt idx="76">
                        <c:v>1656.4</c:v>
                      </c:pt>
                      <c:pt idx="77">
                        <c:v>1577.607</c:v>
                      </c:pt>
                      <c:pt idx="78">
                        <c:v>1477.02</c:v>
                      </c:pt>
                      <c:pt idx="79">
                        <c:v>1519.604</c:v>
                      </c:pt>
                      <c:pt idx="80">
                        <c:v>1540.857</c:v>
                      </c:pt>
                      <c:pt idx="81">
                        <c:v>1594.4190000000001</c:v>
                      </c:pt>
                      <c:pt idx="82">
                        <c:v>1618.6489999999999</c:v>
                      </c:pt>
                      <c:pt idx="83">
                        <c:v>1696.2190000000001</c:v>
                      </c:pt>
                      <c:pt idx="84">
                        <c:v>1648.01</c:v>
                      </c:pt>
                      <c:pt idx="85">
                        <c:v>1694.903</c:v>
                      </c:pt>
                      <c:pt idx="86">
                        <c:v>1572.42</c:v>
                      </c:pt>
                      <c:pt idx="87">
                        <c:v>1625.35</c:v>
                      </c:pt>
                      <c:pt idx="88">
                        <c:v>1707.605</c:v>
                      </c:pt>
                      <c:pt idx="89">
                        <c:v>1635.693</c:v>
                      </c:pt>
                      <c:pt idx="90">
                        <c:v>1647.2460000000001</c:v>
                      </c:pt>
                      <c:pt idx="91">
                        <c:v>1677.37</c:v>
                      </c:pt>
                      <c:pt idx="92">
                        <c:v>1288.748</c:v>
                      </c:pt>
                      <c:pt idx="93">
                        <c:v>1407.9670000000001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9"/>
                <c:order val="9"/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Blank'!$AP$6:$AP$99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1862.096</c:v>
                      </c:pt>
                      <c:pt idx="1">
                        <c:v>1470.153</c:v>
                      </c:pt>
                      <c:pt idx="2">
                        <c:v>1698.9649999999999</c:v>
                      </c:pt>
                      <c:pt idx="3">
                        <c:v>1726.557</c:v>
                      </c:pt>
                      <c:pt idx="4">
                        <c:v>1738.5530000000001</c:v>
                      </c:pt>
                      <c:pt idx="5">
                        <c:v>1660.1120000000001</c:v>
                      </c:pt>
                      <c:pt idx="6">
                        <c:v>1641.454</c:v>
                      </c:pt>
                      <c:pt idx="7">
                        <c:v>1373.3150000000001</c:v>
                      </c:pt>
                      <c:pt idx="8">
                        <c:v>1420.0989999999999</c:v>
                      </c:pt>
                      <c:pt idx="9">
                        <c:v>1451.1010000000001</c:v>
                      </c:pt>
                      <c:pt idx="10">
                        <c:v>1215.7739999999999</c:v>
                      </c:pt>
                      <c:pt idx="11">
                        <c:v>1244.925</c:v>
                      </c:pt>
                      <c:pt idx="12">
                        <c:v>1295.1179999999999</c:v>
                      </c:pt>
                      <c:pt idx="13">
                        <c:v>1290.0630000000001</c:v>
                      </c:pt>
                      <c:pt idx="14">
                        <c:v>1194.1279999999999</c:v>
                      </c:pt>
                      <c:pt idx="15">
                        <c:v>1229.6559999999999</c:v>
                      </c:pt>
                      <c:pt idx="16">
                        <c:v>1203.258</c:v>
                      </c:pt>
                      <c:pt idx="17">
                        <c:v>1416.47</c:v>
                      </c:pt>
                      <c:pt idx="18">
                        <c:v>1450.175</c:v>
                      </c:pt>
                      <c:pt idx="19">
                        <c:v>1344.797</c:v>
                      </c:pt>
                      <c:pt idx="20">
                        <c:v>1475.8889999999999</c:v>
                      </c:pt>
                      <c:pt idx="21">
                        <c:v>1462.8209999999999</c:v>
                      </c:pt>
                      <c:pt idx="22">
                        <c:v>1459.5440000000001</c:v>
                      </c:pt>
                      <c:pt idx="23">
                        <c:v>1555.6030000000001</c:v>
                      </c:pt>
                      <c:pt idx="24">
                        <c:v>1300.547</c:v>
                      </c:pt>
                      <c:pt idx="25">
                        <c:v>1568.702</c:v>
                      </c:pt>
                      <c:pt idx="26">
                        <c:v>1517.578</c:v>
                      </c:pt>
                      <c:pt idx="27">
                        <c:v>1500.914</c:v>
                      </c:pt>
                      <c:pt idx="28">
                        <c:v>1474.701</c:v>
                      </c:pt>
                      <c:pt idx="29">
                        <c:v>1555.0450000000001</c:v>
                      </c:pt>
                      <c:pt idx="30">
                        <c:v>1602.3150000000001</c:v>
                      </c:pt>
                      <c:pt idx="31">
                        <c:v>1562.4079999999999</c:v>
                      </c:pt>
                      <c:pt idx="32">
                        <c:v>1310.085</c:v>
                      </c:pt>
                      <c:pt idx="33">
                        <c:v>1443.162</c:v>
                      </c:pt>
                      <c:pt idx="34">
                        <c:v>1532.3679999999999</c:v>
                      </c:pt>
                      <c:pt idx="35">
                        <c:v>1607.722</c:v>
                      </c:pt>
                      <c:pt idx="36">
                        <c:v>1437.154</c:v>
                      </c:pt>
                      <c:pt idx="37">
                        <c:v>1513.558</c:v>
                      </c:pt>
                      <c:pt idx="38">
                        <c:v>1479.546</c:v>
                      </c:pt>
                      <c:pt idx="39">
                        <c:v>1532.413</c:v>
                      </c:pt>
                      <c:pt idx="40">
                        <c:v>1361.6759999999999</c:v>
                      </c:pt>
                      <c:pt idx="41">
                        <c:v>1558.4749999999999</c:v>
                      </c:pt>
                      <c:pt idx="42">
                        <c:v>1344.845</c:v>
                      </c:pt>
                      <c:pt idx="43">
                        <c:v>1640.1020000000001</c:v>
                      </c:pt>
                      <c:pt idx="44">
                        <c:v>1648.327</c:v>
                      </c:pt>
                      <c:pt idx="45">
                        <c:v>1629.383</c:v>
                      </c:pt>
                      <c:pt idx="46">
                        <c:v>1677.7760000000001</c:v>
                      </c:pt>
                      <c:pt idx="47">
                        <c:v>1667.211</c:v>
                      </c:pt>
                      <c:pt idx="48">
                        <c:v>1673.088</c:v>
                      </c:pt>
                      <c:pt idx="49">
                        <c:v>1669.1679999999999</c:v>
                      </c:pt>
                      <c:pt idx="50">
                        <c:v>1716.8710000000001</c:v>
                      </c:pt>
                      <c:pt idx="51">
                        <c:v>1677.913</c:v>
                      </c:pt>
                      <c:pt idx="52">
                        <c:v>1588.9010000000001</c:v>
                      </c:pt>
                      <c:pt idx="53">
                        <c:v>1697.5160000000001</c:v>
                      </c:pt>
                      <c:pt idx="54">
                        <c:v>1271.173</c:v>
                      </c:pt>
                      <c:pt idx="55">
                        <c:v>1488.2280000000001</c:v>
                      </c:pt>
                      <c:pt idx="56">
                        <c:v>1427.731</c:v>
                      </c:pt>
                      <c:pt idx="57">
                        <c:v>1487.499</c:v>
                      </c:pt>
                      <c:pt idx="58">
                        <c:v>1616.9649999999999</c:v>
                      </c:pt>
                      <c:pt idx="59">
                        <c:v>1627.5129999999999</c:v>
                      </c:pt>
                      <c:pt idx="60">
                        <c:v>1652.85</c:v>
                      </c:pt>
                      <c:pt idx="61">
                        <c:v>1768.6010000000001</c:v>
                      </c:pt>
                      <c:pt idx="62">
                        <c:v>1761.896</c:v>
                      </c:pt>
                      <c:pt idx="63">
                        <c:v>1775.4739999999999</c:v>
                      </c:pt>
                      <c:pt idx="64">
                        <c:v>1752.624</c:v>
                      </c:pt>
                      <c:pt idx="65">
                        <c:v>1787.6189999999999</c:v>
                      </c:pt>
                      <c:pt idx="66">
                        <c:v>1786.97</c:v>
                      </c:pt>
                      <c:pt idx="67">
                        <c:v>1559.2860000000001</c:v>
                      </c:pt>
                      <c:pt idx="68">
                        <c:v>1855.491</c:v>
                      </c:pt>
                      <c:pt idx="69">
                        <c:v>2002.0429999999999</c:v>
                      </c:pt>
                      <c:pt idx="70">
                        <c:v>1905.0840000000001</c:v>
                      </c:pt>
                      <c:pt idx="71">
                        <c:v>1834.21</c:v>
                      </c:pt>
                      <c:pt idx="72">
                        <c:v>1999.8630000000001</c:v>
                      </c:pt>
                      <c:pt idx="73">
                        <c:v>1958.2249999999999</c:v>
                      </c:pt>
                      <c:pt idx="74">
                        <c:v>1669.386</c:v>
                      </c:pt>
                      <c:pt idx="75">
                        <c:v>1791.165</c:v>
                      </c:pt>
                      <c:pt idx="76">
                        <c:v>2005.8720000000001</c:v>
                      </c:pt>
                      <c:pt idx="77">
                        <c:v>1895.6079999999999</c:v>
                      </c:pt>
                      <c:pt idx="78">
                        <c:v>1830.3</c:v>
                      </c:pt>
                      <c:pt idx="79">
                        <c:v>1951.26</c:v>
                      </c:pt>
                      <c:pt idx="80">
                        <c:v>1762.7380000000001</c:v>
                      </c:pt>
                      <c:pt idx="81">
                        <c:v>1812.623</c:v>
                      </c:pt>
                      <c:pt idx="82">
                        <c:v>1883.845</c:v>
                      </c:pt>
                      <c:pt idx="83">
                        <c:v>2007.7850000000001</c:v>
                      </c:pt>
                      <c:pt idx="84">
                        <c:v>1856.1610000000001</c:v>
                      </c:pt>
                      <c:pt idx="85">
                        <c:v>1854.546</c:v>
                      </c:pt>
                      <c:pt idx="86">
                        <c:v>1760.528</c:v>
                      </c:pt>
                      <c:pt idx="87">
                        <c:v>1725.876</c:v>
                      </c:pt>
                      <c:pt idx="88">
                        <c:v>1845.652</c:v>
                      </c:pt>
                      <c:pt idx="89">
                        <c:v>1728.4190000000001</c:v>
                      </c:pt>
                      <c:pt idx="90">
                        <c:v>1621.3</c:v>
                      </c:pt>
                      <c:pt idx="91">
                        <c:v>1820.29</c:v>
                      </c:pt>
                      <c:pt idx="92">
                        <c:v>1488.498</c:v>
                      </c:pt>
                      <c:pt idx="93">
                        <c:v>1652.51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894587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588208"/>
        <c:crosses val="autoZero"/>
        <c:crossBetween val="midCat"/>
      </c:valAx>
      <c:valAx>
        <c:axId val="894588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5871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HU 40mM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3782553A-1C8C-43A0-93F3-4F2A0CAC2C8F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BBBD069-9A6C-4F8E-9348-C7B71E7324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BE9EEB1-D22E-409C-86E7-3621D05B5E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6F22272-3851-44BC-B951-4C62906DE7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8747790-CD0C-4BC3-82FC-287C1E2A3D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A3FFE3BA-5DE3-4BBE-AC77-03C5CC9A95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E39EEC27-351E-4162-8AE0-86BF400287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24E34D60-C3A1-48AA-929F-639BD183D7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275EA54D-AD97-46B3-9E4E-F3AE85BD6F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11D9D12B-B7B8-4C07-A850-D2B355DA89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56A8495D-FAB2-4B00-849C-95CFE39D92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BB210811-DD65-4244-BEE3-8C62EB78C9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1C181A89-DA1A-45F3-BBC0-C3AE9CEA01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37324B8E-C4A4-4F63-9D22-84A171D106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28F7E691-DBE3-42E1-8155-41184D6CC51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1BE7738A-BD9E-4712-ADA5-9EB706A909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46F75302-F125-47CE-9F49-8BF3458F37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BEDB02B1-66D8-4D8E-9FF4-140B98E8E4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80C61D2B-CB9B-4E1E-BF5C-0BF6A216CB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CEF524E5-A2AA-4EBC-883D-464601ED31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A6B1C701-3DFA-498F-B6F0-D4D168EFAA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1A67A805-79EF-4F00-9262-1F3ABF546B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F5AF8812-AAA3-4F21-B1BC-DBBF838F49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B0F0CAD1-5096-4741-B822-3007A74FC3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177CA850-21DE-4563-80F2-8B576D32E8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EDE66486-6416-40FD-958C-A6DB627812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DEC89576-9D7F-46FD-8040-EBD4B567BA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BF5F90D9-3044-4288-B615-735B6D9AA2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5C04F844-1AB3-44FC-BE4A-14E5E48339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5DDA797F-16AF-425B-8BBD-9F1B3299F1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873C8990-32AB-4761-BF48-055A44D1FA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35C84EE6-4651-4123-A306-E294C7F1CA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FFE30CE9-3F61-4350-8174-2C22F2D987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7342EB58-9CF4-406A-8990-192865EA28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EDB9E663-4D50-4A4B-B729-C65AB5A9568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BD500F92-12C2-4BD1-8187-9E2E6947C7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2F8CC3F1-8114-4A7E-8712-9C12DC0FDD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AD924AF8-BA72-4B5D-ABE4-8BAC503154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646C3D48-3CB3-41E3-9264-5738DFEC76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FAC40436-D9F3-4937-9B75-B7D10FA17F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1F492158-7A8E-4C3F-9A33-E82596E9892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07003144-B37C-4087-836C-D3D35638BF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B8004127-CEB7-4D92-BD41-4009A85DD4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74EEF0CD-9C34-4E17-8885-BED654795A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1EC91098-C0C8-4EDB-B6D1-2B0D0272B1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1C022689-7DF0-4433-9439-719B6329CE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36F99681-8C52-4CBC-96BD-7C05BE6DFC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4F16A10A-EB25-41F8-9B15-26F29A80CA2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6B0C60B0-B02A-48CC-A231-58CD0C3E9E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74ED30FC-9D43-4790-BA6F-232D718F89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6386B697-2342-4B56-98FA-875B27B0D0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BEAF41CF-4725-4E9F-8674-3450D61827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8A164929-7E90-42FC-BE64-75CA75FBDF7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411EE28C-91FD-41B1-BE4E-2578BC9CF5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094FFCBA-D5EA-4CDB-8510-7DA82DA0A2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D4524F0C-3755-4FA7-8A15-944551F361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B599A5FE-C097-4D05-9608-8B97A4BA4C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0B2523B9-D351-4ACD-9E10-203B7FD100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D6DA7E73-2766-4D48-917D-F6F190741A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583B65B2-3202-4490-A4B8-4A25644BA1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9F833EFD-3D63-4B30-829A-CF86229FC1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5D4416F8-04FF-48AB-86CA-BCCD07B6DD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D7111973-9A32-4F50-BD42-6821B00A07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48849E9A-BAD1-439A-9EC2-FDC5092CFAD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3ADF929F-47CF-485E-BE81-DAE1D4EF38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11A5D526-499C-41DF-9EF5-23D92FD0A9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5533A65C-6A3D-4A30-9752-FC1D270D9E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ABBB073D-F18F-4AD9-AF53-1EF04D48AA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B9D07D5C-921E-402E-81B0-4F17E8F52C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2F3E4BBB-1942-4465-94CC-5148D3047C7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61E3EABA-9A46-48E8-B334-6A6C02106A4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CF2C7E41-B6EB-4EE4-82F7-EACEE018D2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6F9F1577-A5FF-4E89-BFDC-70A519A028C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39208F28-43BD-4C58-B87D-52BDBEC9C4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44A050CE-B479-45BB-9C65-76F572D34F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C2EB42FA-9554-4A11-A9E7-B503A944D5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FE90A559-15F8-40AF-9E0C-522093B7CB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6C2342E4-17CF-46AF-B2AF-6FFFC5A367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EEBE1B02-0C2D-48E8-8B15-58C6AC346E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FF7FBC95-8934-49F8-B76F-7743F5717A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8E483888-8F9E-4BE9-9FE6-52BD12DAB3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2881FD30-EF3E-4EB6-AFD8-A4FB5BE81A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8DD087D6-62F9-4EE9-85A4-CA3193109C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FC861798-1BAC-4920-9E22-E12954A445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FA6FC48B-B7AF-4302-A264-7C94D38ADD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CAAFCE31-EC8B-4CE9-8C3D-AB8F2C3620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83F7C3BE-6ECB-4CF4-97C7-DA505C03DE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CD1DC378-F5EB-4F86-A697-11D73B57C0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BCB561FC-9FF1-4FD2-B59A-2FC215B677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27B5E721-7C82-4E73-9311-50AC008FCF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4581ECBB-B591-41DF-B270-62C258CFD4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F18C0889-E0C0-43DE-851F-1424371023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D190B35B-3A9B-4735-8550-472BEBABA7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4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5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6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'20140815 40mM'!$C$6:$C$102</c:f>
              <c:numCache>
                <c:formatCode>0_ 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'20140815 40mM'!$D$6:$D$102</c:f>
              <c:numCache>
                <c:formatCode>General</c:formatCode>
                <c:ptCount val="97"/>
                <c:pt idx="0">
                  <c:v>4352.6229999999996</c:v>
                </c:pt>
                <c:pt idx="1">
                  <c:v>4167.2349999999997</c:v>
                </c:pt>
                <c:pt idx="2">
                  <c:v>4695.7389999999996</c:v>
                </c:pt>
                <c:pt idx="3">
                  <c:v>4839.5590000000002</c:v>
                </c:pt>
                <c:pt idx="4">
                  <c:v>4876.6109999999999</c:v>
                </c:pt>
                <c:pt idx="5">
                  <c:v>5502.6419999999998</c:v>
                </c:pt>
                <c:pt idx="6">
                  <c:v>5738.643</c:v>
                </c:pt>
                <c:pt idx="7">
                  <c:v>5968.9530000000004</c:v>
                </c:pt>
                <c:pt idx="8">
                  <c:v>6072.7460000000001</c:v>
                </c:pt>
                <c:pt idx="9">
                  <c:v>5925.0410000000002</c:v>
                </c:pt>
                <c:pt idx="10">
                  <c:v>5965.6229999999996</c:v>
                </c:pt>
                <c:pt idx="11">
                  <c:v>5644.5829999999996</c:v>
                </c:pt>
                <c:pt idx="12">
                  <c:v>5752.67</c:v>
                </c:pt>
                <c:pt idx="13">
                  <c:v>6681.46</c:v>
                </c:pt>
                <c:pt idx="14">
                  <c:v>6324.5950000000003</c:v>
                </c:pt>
                <c:pt idx="15">
                  <c:v>6004.7889999999998</c:v>
                </c:pt>
                <c:pt idx="16">
                  <c:v>6539.01</c:v>
                </c:pt>
                <c:pt idx="17">
                  <c:v>7012.2740000000003</c:v>
                </c:pt>
                <c:pt idx="18">
                  <c:v>6429.027</c:v>
                </c:pt>
                <c:pt idx="19">
                  <c:v>6735.5020000000004</c:v>
                </c:pt>
                <c:pt idx="20">
                  <c:v>6809.1679999999997</c:v>
                </c:pt>
                <c:pt idx="21">
                  <c:v>6851.94</c:v>
                </c:pt>
                <c:pt idx="22">
                  <c:v>6766.223</c:v>
                </c:pt>
                <c:pt idx="23">
                  <c:v>6673.7960000000003</c:v>
                </c:pt>
                <c:pt idx="24">
                  <c:v>6865.7520000000004</c:v>
                </c:pt>
                <c:pt idx="25">
                  <c:v>7034.9769999999999</c:v>
                </c:pt>
                <c:pt idx="26">
                  <c:v>7016.473</c:v>
                </c:pt>
                <c:pt idx="27">
                  <c:v>7146.0659999999998</c:v>
                </c:pt>
                <c:pt idx="28">
                  <c:v>8011.924</c:v>
                </c:pt>
                <c:pt idx="29">
                  <c:v>7549.5519999999997</c:v>
                </c:pt>
                <c:pt idx="30">
                  <c:v>8556.93</c:v>
                </c:pt>
                <c:pt idx="31">
                  <c:v>8469.7880000000005</c:v>
                </c:pt>
                <c:pt idx="32">
                  <c:v>8952.1980000000003</c:v>
                </c:pt>
                <c:pt idx="33">
                  <c:v>8348.8070000000007</c:v>
                </c:pt>
                <c:pt idx="34">
                  <c:v>8253.2870000000003</c:v>
                </c:pt>
                <c:pt idx="35">
                  <c:v>7999.9059999999999</c:v>
                </c:pt>
                <c:pt idx="36">
                  <c:v>8159.4930000000004</c:v>
                </c:pt>
                <c:pt idx="37">
                  <c:v>7471.4880000000003</c:v>
                </c:pt>
                <c:pt idx="38">
                  <c:v>8378.7330000000002</c:v>
                </c:pt>
                <c:pt idx="39">
                  <c:v>9738.5869999999995</c:v>
                </c:pt>
                <c:pt idx="40">
                  <c:v>8421.9719999999998</c:v>
                </c:pt>
                <c:pt idx="41">
                  <c:v>8189.5959999999995</c:v>
                </c:pt>
                <c:pt idx="42">
                  <c:v>7831.3310000000001</c:v>
                </c:pt>
                <c:pt idx="43">
                  <c:v>7797.6639999999998</c:v>
                </c:pt>
                <c:pt idx="44">
                  <c:v>8197.4680000000008</c:v>
                </c:pt>
                <c:pt idx="45">
                  <c:v>8483.9369999999999</c:v>
                </c:pt>
                <c:pt idx="46">
                  <c:v>7739.2889999999998</c:v>
                </c:pt>
                <c:pt idx="47">
                  <c:v>7940.6580000000004</c:v>
                </c:pt>
                <c:pt idx="48">
                  <c:v>7272.46</c:v>
                </c:pt>
                <c:pt idx="49">
                  <c:v>7439.366</c:v>
                </c:pt>
                <c:pt idx="50">
                  <c:v>7228.8230000000003</c:v>
                </c:pt>
                <c:pt idx="51">
                  <c:v>7089.0730000000003</c:v>
                </c:pt>
                <c:pt idx="52">
                  <c:v>7686.8419999999996</c:v>
                </c:pt>
                <c:pt idx="53">
                  <c:v>6643.4570000000003</c:v>
                </c:pt>
                <c:pt idx="54">
                  <c:v>6542.1980000000003</c:v>
                </c:pt>
                <c:pt idx="55">
                  <c:v>6523.1149999999998</c:v>
                </c:pt>
                <c:pt idx="56">
                  <c:v>6154.4279999999999</c:v>
                </c:pt>
                <c:pt idx="57">
                  <c:v>6910.4170000000004</c:v>
                </c:pt>
                <c:pt idx="58">
                  <c:v>6710.36</c:v>
                </c:pt>
                <c:pt idx="59">
                  <c:v>6263.7340000000004</c:v>
                </c:pt>
                <c:pt idx="60">
                  <c:v>6488.4219999999996</c:v>
                </c:pt>
                <c:pt idx="61">
                  <c:v>6326.6130000000003</c:v>
                </c:pt>
                <c:pt idx="62">
                  <c:v>6255.0810000000001</c:v>
                </c:pt>
                <c:pt idx="63">
                  <c:v>5720.4110000000001</c:v>
                </c:pt>
                <c:pt idx="64">
                  <c:v>6188.8090000000002</c:v>
                </c:pt>
                <c:pt idx="65">
                  <c:v>6757.61</c:v>
                </c:pt>
                <c:pt idx="66">
                  <c:v>6328.2430000000004</c:v>
                </c:pt>
                <c:pt idx="67">
                  <c:v>6300.3980000000001</c:v>
                </c:pt>
                <c:pt idx="68">
                  <c:v>6136.0780000000004</c:v>
                </c:pt>
                <c:pt idx="69">
                  <c:v>5462.7920000000004</c:v>
                </c:pt>
                <c:pt idx="70">
                  <c:v>6086.9880000000003</c:v>
                </c:pt>
                <c:pt idx="71">
                  <c:v>6000.491</c:v>
                </c:pt>
                <c:pt idx="72">
                  <c:v>6107.1880000000001</c:v>
                </c:pt>
                <c:pt idx="73">
                  <c:v>6220.1329999999998</c:v>
                </c:pt>
                <c:pt idx="74">
                  <c:v>7117.9009999999998</c:v>
                </c:pt>
                <c:pt idx="75">
                  <c:v>7139.3789999999999</c:v>
                </c:pt>
                <c:pt idx="76">
                  <c:v>7485.0630000000001</c:v>
                </c:pt>
                <c:pt idx="77">
                  <c:v>7555.7629999999999</c:v>
                </c:pt>
                <c:pt idx="78">
                  <c:v>7466.3459999999995</c:v>
                </c:pt>
                <c:pt idx="79">
                  <c:v>8144.4570000000003</c:v>
                </c:pt>
                <c:pt idx="80">
                  <c:v>8190.665</c:v>
                </c:pt>
                <c:pt idx="81">
                  <c:v>8613.5849999999991</c:v>
                </c:pt>
                <c:pt idx="82">
                  <c:v>8288.6319999999996</c:v>
                </c:pt>
                <c:pt idx="83">
                  <c:v>7664.9409999999998</c:v>
                </c:pt>
                <c:pt idx="84">
                  <c:v>7716.5230000000001</c:v>
                </c:pt>
                <c:pt idx="85">
                  <c:v>7965.8670000000002</c:v>
                </c:pt>
                <c:pt idx="86">
                  <c:v>7509.3109999999997</c:v>
                </c:pt>
                <c:pt idx="87">
                  <c:v>6900.73</c:v>
                </c:pt>
                <c:pt idx="88">
                  <c:v>7514.7449999999999</c:v>
                </c:pt>
                <c:pt idx="89">
                  <c:v>7350.9369999999999</c:v>
                </c:pt>
                <c:pt idx="90">
                  <c:v>6922.9070000000002</c:v>
                </c:pt>
                <c:pt idx="91">
                  <c:v>8140.4489999999996</c:v>
                </c:pt>
                <c:pt idx="92">
                  <c:v>8499.6090000000004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'20140815 40mM'!$E$6:$E$102</c15:f>
                <c15:dlblRangeCache>
                  <c:ptCount val="97"/>
                  <c:pt idx="22">
                    <c:v>BUD1</c:v>
                  </c:pt>
                  <c:pt idx="45">
                    <c:v>BUD2</c:v>
                  </c:pt>
                  <c:pt idx="68">
                    <c:v>BUD3</c:v>
                  </c:pt>
                </c15:dlblRangeCache>
              </c15:datalabelsRange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63336CA4-5391-4801-85BF-40A111700AAD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F61A19F-8404-4F58-867F-378F2D93A6E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FAB1B09-DE6B-474E-97B8-8ED8D8B2F5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34BC89F-C920-4100-BC65-E9DE9D9803C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B4299D9-9E53-4FB3-9F59-450789547C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4859BEF-6AED-4B82-AFDC-217BB93DE1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FB51E55-4609-4C6E-B4B3-5657C46B3B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332DC92B-B63B-461B-94D8-6290912BD8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5434FE7F-C937-4BAE-A4BB-C4C182912B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BA739B31-A3AA-414A-BE67-F56C978EC2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8F574DB1-745E-47C2-8240-5AD743F284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615D81E1-40E1-4D0C-A949-83E23CBCC6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B7088316-31CC-4664-8387-A89FAE4040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07B3850B-C89D-4B1F-BA2C-AABD321063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C5AF9963-A67B-4CBB-BD27-C2B507A442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33DE6805-7D96-4D3F-AFD8-BEB206470C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D4627902-4799-4C44-A176-2119D5B7E8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F6DF7581-E091-4B0E-A5E1-32E4B98491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82D4FF19-F099-496F-883A-2181F1721B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A79B0287-A4A1-402C-85D5-3AACBC3B90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E4B05E89-9410-4F0B-912E-5A31ED96EA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34330C3F-9865-455C-AF6C-19010D8856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04B1DD93-CD2C-4F94-A534-5518D0FEC2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B498DE1E-5D0F-4FA0-9871-5BB5E2BDE8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7C10C571-DBC6-469E-BAEF-70DD99131F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2EC80C40-5C53-4036-B937-2F4C7F172D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562137AA-F332-49CF-800A-5E4CD1E387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B89E7A8A-C942-4187-A5B5-34A90CABBA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B25594DB-CBBF-48DE-BA84-1DC1A09619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70174450-CD15-416B-A6D0-3BB866D350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388B2DA8-7082-492A-961E-21544DCCB9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5CC402A6-7ABD-4270-9803-772C2C7B1F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4829466D-395A-4A59-8E3F-10A5434F84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ACF3695B-1AB6-4BC4-998A-9AE2B03CF4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B01805DB-2C8C-4967-BF0B-657B0E02823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95337738-6A2A-4279-85F0-634321A45F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10F55D49-D93B-4CFA-B3B9-88CE73A6E8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DD16963B-03E4-4B55-BFDF-EF6580D220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B2CBAA33-6D80-467B-95B9-14196EAFF7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436DD56B-98B5-4AF5-9645-87D8420A40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D522709E-3593-459A-AC7F-3641A151A0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5773FCA9-2853-4447-B6F4-BB36C38A402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2B53D15F-8679-428C-A602-314749D016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37927597-9F7D-41BB-8BFB-5AAACCDB94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34113474-3D8E-4395-8E40-3A05878FC9A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31D456C2-966B-4953-B831-66DAA095F27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136BC4C3-789D-44F0-9EE0-E39471CE241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4188A7F3-12B8-4F17-A823-053165ACD8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B01BCDCE-9EF5-4D7B-927A-00924DB6C3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E615E393-3D9A-41C1-BF93-49CE8A8F41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CB6BEE03-29C6-4658-8160-E69D7381CD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C88587F7-E4E0-4801-9A0A-A66839B81F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8C4E9E3A-E227-4A59-8780-65A61AB27E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5A6E278D-F65C-4BD5-9608-7F290121F60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C97F4DAB-12F2-4726-9727-B23E01CBEF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299C0462-F4F6-4A78-98E9-9C19CB5D33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62DF451F-CC32-4D4E-BA15-442A6D6D44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F2EB3E9B-ACAC-418C-942C-AF1DFD6F431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BEAE4852-FBBA-4CB5-B94C-B639E83734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6AE5706C-5F34-4EFC-A839-A989CBBB64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AF8A2D87-BD87-471B-8AD9-6A9937745D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535859A5-BCE6-4A8C-A895-ADCAB42B3A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ABFD6298-8516-4540-A87C-6BF8612718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2314B178-AE5D-447A-803E-213585C11B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0882EFD3-D395-47BB-B10F-3DD61F376A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C24ED87C-08BF-4AF3-9F10-51A457E6E8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F63C10B3-87B7-4D43-B578-4FF7AA77CF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958815D2-17AF-4C38-B0BA-39CE3136B4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0E2ED654-DACC-4865-BCF3-CCAC5FA5FB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B3DC24E6-39A3-470B-8E75-285AAC5B14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E968E692-B227-4483-A465-08A2B429850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D493DADF-C8BB-4655-BC19-01C5A89158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2AAF83EC-354E-4A17-8BD6-E90B82A028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324CC796-5A0C-4D94-9624-AD37793887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8EF2DDFD-C61E-4646-BF67-A8D779A325A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3FC61443-5791-449F-AF49-FEE9A8A69D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3925C889-BACE-4D6F-9086-A440F090DC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4F058347-2563-4A01-8D24-50AAA78C88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85DAFE92-33CF-4CE4-AC73-2015DA9551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D477AD34-5D0A-4CFB-BCBB-54EBB00DB8D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88B9E1CB-91E7-404F-ADE1-E3C0E80D1A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937872E8-B8DB-45ED-B526-7E896B875D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C0E3697A-01D0-421A-9B7F-6A77BE8741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1B744F79-CD8B-4219-A88B-0BD7CC3B91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6F1D9846-184E-427F-8056-04379FE788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F8F28A12-F6F6-4C25-AB6F-F99F96977F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DA352C64-C150-4F06-921F-3E034D04B5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73A0113D-7C60-427B-B463-69CD4546B4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D6A5A624-D4AC-49B8-8D89-6768773E46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74AC1241-0355-4611-A6D6-6E35C1E40F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4A5745C7-63D9-4C22-A8FA-6E29028F4B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4DD62405-8465-4147-AE73-29A12CF2D8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A4D962B8-3589-442A-A7AA-2FA43F01E7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4F3AEDAE-0502-4F21-AFCF-81B191FC36B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4"/>
              <c:tx>
                <c:rich>
                  <a:bodyPr/>
                  <a:lstStyle/>
                  <a:p>
                    <a:fld id="{EFB5D163-6F7A-49C6-ACE9-45E879CA31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5"/>
              <c:tx>
                <c:rich>
                  <a:bodyPr/>
                  <a:lstStyle/>
                  <a:p>
                    <a:fld id="{AB55296E-325D-4966-8F62-2189F1D7B7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6"/>
              <c:tx>
                <c:rich>
                  <a:bodyPr/>
                  <a:lstStyle/>
                  <a:p>
                    <a:fld id="{A5C87B65-2BBE-450A-A15A-4BEDE3CF67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'20140815 40mM'!$C$6:$C$102</c:f>
              <c:numCache>
                <c:formatCode>0_ 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'20140815 40mM'!$I$6:$I$102</c:f>
              <c:numCache>
                <c:formatCode>General</c:formatCode>
                <c:ptCount val="97"/>
                <c:pt idx="0">
                  <c:v>3768.9319999999998</c:v>
                </c:pt>
                <c:pt idx="1">
                  <c:v>3190.4229999999998</c:v>
                </c:pt>
                <c:pt idx="2">
                  <c:v>3196.7779999999998</c:v>
                </c:pt>
                <c:pt idx="3">
                  <c:v>3337.1419999999998</c:v>
                </c:pt>
                <c:pt idx="4">
                  <c:v>3058.87</c:v>
                </c:pt>
                <c:pt idx="5">
                  <c:v>2946.8780000000002</c:v>
                </c:pt>
                <c:pt idx="6">
                  <c:v>3109.3339999999998</c:v>
                </c:pt>
                <c:pt idx="7">
                  <c:v>2740.491</c:v>
                </c:pt>
                <c:pt idx="8">
                  <c:v>3104.0740000000001</c:v>
                </c:pt>
                <c:pt idx="9">
                  <c:v>2909.1089999999999</c:v>
                </c:pt>
                <c:pt idx="10">
                  <c:v>3107.7109999999998</c:v>
                </c:pt>
                <c:pt idx="11">
                  <c:v>3097.1239999999998</c:v>
                </c:pt>
                <c:pt idx="12">
                  <c:v>3001.4540000000002</c:v>
                </c:pt>
                <c:pt idx="13">
                  <c:v>3298.0810000000001</c:v>
                </c:pt>
                <c:pt idx="14">
                  <c:v>3492.3939999999998</c:v>
                </c:pt>
                <c:pt idx="15">
                  <c:v>4210.7470000000003</c:v>
                </c:pt>
                <c:pt idx="16">
                  <c:v>4494.1139999999996</c:v>
                </c:pt>
                <c:pt idx="17">
                  <c:v>4980.3710000000001</c:v>
                </c:pt>
                <c:pt idx="18">
                  <c:v>5261.0950000000003</c:v>
                </c:pt>
                <c:pt idx="19">
                  <c:v>5293.2939999999999</c:v>
                </c:pt>
                <c:pt idx="20">
                  <c:v>5689.8440000000001</c:v>
                </c:pt>
                <c:pt idx="21">
                  <c:v>6017.4229999999998</c:v>
                </c:pt>
                <c:pt idx="22">
                  <c:v>6000.3440000000001</c:v>
                </c:pt>
                <c:pt idx="23">
                  <c:v>6378.4790000000003</c:v>
                </c:pt>
                <c:pt idx="24">
                  <c:v>5739.38</c:v>
                </c:pt>
                <c:pt idx="25">
                  <c:v>5319.116</c:v>
                </c:pt>
                <c:pt idx="26">
                  <c:v>5806.04</c:v>
                </c:pt>
                <c:pt idx="27">
                  <c:v>6071.71</c:v>
                </c:pt>
                <c:pt idx="28">
                  <c:v>6594.2179999999998</c:v>
                </c:pt>
                <c:pt idx="29">
                  <c:v>6416.4449999999997</c:v>
                </c:pt>
                <c:pt idx="30">
                  <c:v>6092.4889999999996</c:v>
                </c:pt>
                <c:pt idx="31">
                  <c:v>6489.6670000000004</c:v>
                </c:pt>
                <c:pt idx="32">
                  <c:v>6366.2049999999999</c:v>
                </c:pt>
                <c:pt idx="33">
                  <c:v>6878.4880000000003</c:v>
                </c:pt>
                <c:pt idx="34">
                  <c:v>6311.4719999999998</c:v>
                </c:pt>
                <c:pt idx="35">
                  <c:v>6353.4470000000001</c:v>
                </c:pt>
                <c:pt idx="36">
                  <c:v>6447.2510000000002</c:v>
                </c:pt>
                <c:pt idx="37">
                  <c:v>6517.2579999999998</c:v>
                </c:pt>
                <c:pt idx="38">
                  <c:v>6342.0540000000001</c:v>
                </c:pt>
                <c:pt idx="39">
                  <c:v>5711.8339999999998</c:v>
                </c:pt>
                <c:pt idx="40">
                  <c:v>5663.9070000000002</c:v>
                </c:pt>
                <c:pt idx="41">
                  <c:v>5707.5839999999998</c:v>
                </c:pt>
                <c:pt idx="42">
                  <c:v>5724.2079999999996</c:v>
                </c:pt>
                <c:pt idx="43">
                  <c:v>6208.1329999999998</c:v>
                </c:pt>
                <c:pt idx="44">
                  <c:v>6201.3410000000003</c:v>
                </c:pt>
                <c:pt idx="45">
                  <c:v>6433.7269999999999</c:v>
                </c:pt>
                <c:pt idx="46">
                  <c:v>5995.4750000000004</c:v>
                </c:pt>
                <c:pt idx="47">
                  <c:v>6047.4650000000001</c:v>
                </c:pt>
                <c:pt idx="48">
                  <c:v>5698.3829999999998</c:v>
                </c:pt>
                <c:pt idx="49">
                  <c:v>5910.5510000000004</c:v>
                </c:pt>
                <c:pt idx="50">
                  <c:v>6254.3270000000002</c:v>
                </c:pt>
                <c:pt idx="51">
                  <c:v>6064.6</c:v>
                </c:pt>
                <c:pt idx="52">
                  <c:v>5913.826</c:v>
                </c:pt>
                <c:pt idx="53">
                  <c:v>5657.7520000000004</c:v>
                </c:pt>
                <c:pt idx="54">
                  <c:v>5716.5039999999999</c:v>
                </c:pt>
                <c:pt idx="55">
                  <c:v>5847.9250000000002</c:v>
                </c:pt>
                <c:pt idx="56">
                  <c:v>5606.1930000000002</c:v>
                </c:pt>
                <c:pt idx="57">
                  <c:v>5015.8329999999996</c:v>
                </c:pt>
                <c:pt idx="58">
                  <c:v>5771.32</c:v>
                </c:pt>
                <c:pt idx="59">
                  <c:v>5243.5590000000002</c:v>
                </c:pt>
                <c:pt idx="60">
                  <c:v>5825.5450000000001</c:v>
                </c:pt>
                <c:pt idx="61">
                  <c:v>5392.3810000000003</c:v>
                </c:pt>
                <c:pt idx="62">
                  <c:v>5595.9849999999997</c:v>
                </c:pt>
                <c:pt idx="63">
                  <c:v>5221.8190000000004</c:v>
                </c:pt>
                <c:pt idx="64">
                  <c:v>5106.5600000000004</c:v>
                </c:pt>
                <c:pt idx="65">
                  <c:v>5098.6049999999996</c:v>
                </c:pt>
                <c:pt idx="66">
                  <c:v>5229.3789999999999</c:v>
                </c:pt>
                <c:pt idx="67">
                  <c:v>5218.0439999999999</c:v>
                </c:pt>
                <c:pt idx="68">
                  <c:v>4823.1170000000002</c:v>
                </c:pt>
                <c:pt idx="69">
                  <c:v>4781.7219999999998</c:v>
                </c:pt>
                <c:pt idx="70">
                  <c:v>4740.1930000000002</c:v>
                </c:pt>
                <c:pt idx="71">
                  <c:v>5302.5720000000001</c:v>
                </c:pt>
                <c:pt idx="72">
                  <c:v>5277.9170000000004</c:v>
                </c:pt>
                <c:pt idx="73">
                  <c:v>5582.6270000000004</c:v>
                </c:pt>
                <c:pt idx="74">
                  <c:v>5506.2340000000004</c:v>
                </c:pt>
                <c:pt idx="75">
                  <c:v>5544.5320000000002</c:v>
                </c:pt>
                <c:pt idx="76">
                  <c:v>6046.92</c:v>
                </c:pt>
                <c:pt idx="77">
                  <c:v>5203.92</c:v>
                </c:pt>
                <c:pt idx="78">
                  <c:v>5451.5360000000001</c:v>
                </c:pt>
                <c:pt idx="79">
                  <c:v>5798.4380000000001</c:v>
                </c:pt>
                <c:pt idx="80">
                  <c:v>5817.7669999999998</c:v>
                </c:pt>
                <c:pt idx="81">
                  <c:v>5705.085</c:v>
                </c:pt>
                <c:pt idx="82">
                  <c:v>5679.4679999999998</c:v>
                </c:pt>
                <c:pt idx="83">
                  <c:v>5610.8280000000004</c:v>
                </c:pt>
                <c:pt idx="84">
                  <c:v>5565.2269999999999</c:v>
                </c:pt>
                <c:pt idx="85">
                  <c:v>5662.9709999999995</c:v>
                </c:pt>
                <c:pt idx="86">
                  <c:v>5308.0330000000004</c:v>
                </c:pt>
                <c:pt idx="87">
                  <c:v>5287.0770000000002</c:v>
                </c:pt>
                <c:pt idx="88">
                  <c:v>5437.652</c:v>
                </c:pt>
                <c:pt idx="89">
                  <c:v>5323.4449999999997</c:v>
                </c:pt>
                <c:pt idx="90">
                  <c:v>5058.3990000000003</c:v>
                </c:pt>
                <c:pt idx="91">
                  <c:v>4941.3090000000002</c:v>
                </c:pt>
                <c:pt idx="92">
                  <c:v>4946.6289999999999</c:v>
                </c:pt>
                <c:pt idx="93">
                  <c:v>4430.1369999999997</c:v>
                </c:pt>
                <c:pt idx="94">
                  <c:v>4437.7610000000004</c:v>
                </c:pt>
                <c:pt idx="95">
                  <c:v>4481.3029999999999</c:v>
                </c:pt>
                <c:pt idx="96">
                  <c:v>4472.6180000000004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'20140815 40mM'!$J$6:$J$102</c15:f>
                <c15:dlblRangeCache>
                  <c:ptCount val="97"/>
                  <c:pt idx="8">
                    <c:v>BUD1</c:v>
                  </c:pt>
                  <c:pt idx="35">
                    <c:v>BUD2</c:v>
                  </c:pt>
                  <c:pt idx="60">
                    <c:v>BUD3</c:v>
                  </c:pt>
                </c15:dlblRangeCache>
              </c15:datalabelsRange>
            </c:ext>
          </c:extLst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5EA6B63C-A418-424D-BD2F-2B554107DC1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A0F7888-FC20-4B68-9927-9050D02E60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625B52D-94BE-4D46-86BA-5E779DF810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F83ACB8-286F-40A2-A3D1-091748DE6CA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28E76F9-9A74-4846-97A5-0E48358839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707D8F71-054D-4D88-A8C2-33798128CC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C9BC794-2DA3-4306-9464-0F98DC5AEA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F8A4BED9-DB62-44AF-86BE-45D8F2DC63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7097F4ED-05A7-4699-B565-1821B6A532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5A73EA9F-4679-44EF-A650-88B9CC6103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F1BB2262-372A-4E57-9DAC-396A905C9E4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E9A4492D-5442-4158-995C-384020829E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FC062F4B-4E5B-43CD-A386-CCE8C05DAA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F1CA45AC-6F7D-4778-8A42-F21EEAEDCF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F11099C2-AE5E-42AB-9F6B-CC1CE899B9E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3CF6E496-2738-4F9E-B22C-8C5847A19B2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6B2DB5A8-ACAA-4BCB-A26D-CA5C67B8C70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A5797C5A-9F92-4826-A21E-5EF79EF121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78A3D66E-E8E4-4D1D-B22B-8599E8DCDB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A645519B-AF4C-4D35-96A6-1AA60740D3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6F60A54E-0F87-4152-B02D-262C87A76C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11407643-32C3-4F3B-92FD-7877866854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1004D102-76A1-46F3-B357-0AEFD59127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B888E0CB-9239-4D7A-A644-72466BCAE3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234BB13D-81E5-405A-8B85-04714244DC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42F2BE84-5EAD-48D2-BAA5-2BB6835AD6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0EB07BC5-3FC5-41AD-88DE-4038E68175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3E973126-0411-4968-AF22-A38F778AF2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BB06F6FB-D61D-4416-B8EB-92A3C63772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13D7E8D3-8203-404E-853D-7B5E9B1AA2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523BD510-21AE-4C3A-80FD-ED64FE1414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8DD8E252-870C-4768-A080-20EA07D9F1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F527A61D-619D-4441-B404-3EA16AB425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77FCC23D-3781-468F-AA83-B16C7EBDDD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CFDCD999-52E0-4574-8AC1-D66E99CBD7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9266F889-F09D-4060-A90D-87F50EA68F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2A07196E-E3E0-40DD-BF5B-32586D89E5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F709F5AA-C6EB-4508-A8D1-ADB6F68FE4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BC46FADB-29C0-474B-A9B5-2AD01B8B62C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C4B3F4C0-9B10-42F8-BE5F-ACC44D0401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67CF4E05-71D4-42B9-8F5F-C0CA16C1AF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A9869652-83C4-4888-B9BE-A3C0C49E8F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BD17E5AE-F26C-412A-BB63-105CD98DF7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9719101C-EC2D-45C7-BCE4-AAC4C6FE4A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E4951ABD-0C7D-4406-9631-2E435FD441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F9C3148A-50E5-451B-9F87-09CA63348D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02675313-20CD-4E9B-89EE-D4772D89AD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AD9372CE-117F-4A02-8EEE-5416382FBE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3B0EBB9C-29C3-4F32-B227-41EDF940FD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DEECDE5C-761E-4AF2-933C-D483DA3030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27D69C99-648F-4DC0-B60A-314FC95D6F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74632CAD-DE3B-4548-84E7-0D848BD08C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C138B791-826A-4E6D-BBCE-E77ED73682A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FF7987EC-6B91-4608-A039-B3000AF242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8E29C514-028D-4CD1-BE2E-7046494C38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EAD2C99A-FA84-4494-BCC9-509AE9D4CD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AD7F68A9-382B-4EDB-912A-D2B3C5A5E1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BF8D1E80-E15A-4188-8E96-CF8760E4E7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596A2E79-A390-42E8-A7D0-0D15EBD882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E4F89F00-5ED2-46A1-A351-A99E238A92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2AF2EE62-7459-4870-869C-509FA2E7E0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E25F3719-66EB-4859-93A9-B9C0E13CE3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1DE9B884-8CAA-46DF-A031-C7024C8A7C2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AB0690EA-31FE-49CF-9689-E86F8E82A13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F67298DD-91BC-4CE9-8ACE-D817E3AB0B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CBFE46A2-AAD7-4BC7-BC96-83195473104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3A34A271-30D9-436E-866F-E56769D6E1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FEF7F2F5-10F3-49F4-A1F3-78CD6174D00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B0CDD2FA-4982-48B9-89F6-B5312C955D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8CE7428F-D8B7-44C1-B103-EEC12CB243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7522D792-D6BF-417F-B713-6C0EC0B494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6E519962-BC16-4AB7-849E-7E3652AFA5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FE3EC926-E460-4BA5-B225-1F734DCE47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769D8704-D939-47A2-A074-F5FCC278B9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1D271DF9-1CBE-4494-8067-90E044E7ED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B1F828D6-8B5E-4F75-8DAF-E13DE9A402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4BB68028-C455-4CA4-9104-0B7E2C285C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3A131FA4-E17F-4B51-AF0D-9E2505E1C8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D98557C7-249B-4346-9D81-7E13497AC6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E78241C0-460A-4F2D-8FDD-E6C2D280D9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370CE8E9-086E-4195-89AE-AA8BC7245D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669BA56A-A9EA-44AD-9AF6-17D365CF68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3B6BDE87-28DA-45DF-9BA4-73C8D0709E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62E84537-9FA0-420B-B0BB-6668D50544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3F5D0B28-0B50-406F-BA47-904019A530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5B0E6143-4EC0-4CC3-AB18-E1D227EB69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42B550A8-3928-46C7-9E4A-62D15F41F3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69222AB4-DE2E-4BDD-8CC6-4917A90FD2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A8843F58-F52B-49E8-A7AD-B3109B73946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DA54862B-2462-49C7-ADE7-214820361D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481E391A-248C-4AFD-8F83-9B9C9110AC7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5B2E7FC5-A1CA-43C7-A423-42C12FFB02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7E8BE8AE-6D20-4331-88AD-9E13BD20B0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0337AD5F-6C94-4887-9F7B-D121FF3C6F2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4"/>
              <c:tx>
                <c:rich>
                  <a:bodyPr/>
                  <a:lstStyle/>
                  <a:p>
                    <a:fld id="{2FB1DCC1-1054-453D-B76F-36F1FB34B7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5"/>
              <c:tx>
                <c:rich>
                  <a:bodyPr/>
                  <a:lstStyle/>
                  <a:p>
                    <a:fld id="{03C64D90-9EB7-4C0D-8229-BEA9908D53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6"/>
              <c:tx>
                <c:rich>
                  <a:bodyPr/>
                  <a:lstStyle/>
                  <a:p>
                    <a:fld id="{4B7C0111-5B24-4930-8AD6-86D31DE0F0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'20140815 40mM'!$C$6:$C$102</c:f>
              <c:numCache>
                <c:formatCode>0_ 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'20140815 40mM'!$N$6:$N$102</c:f>
              <c:numCache>
                <c:formatCode>General</c:formatCode>
                <c:ptCount val="97"/>
                <c:pt idx="0">
                  <c:v>3325.3159999999998</c:v>
                </c:pt>
                <c:pt idx="1">
                  <c:v>3011.0390000000002</c:v>
                </c:pt>
                <c:pt idx="2">
                  <c:v>3055.6930000000002</c:v>
                </c:pt>
                <c:pt idx="3">
                  <c:v>2939.6529999999998</c:v>
                </c:pt>
                <c:pt idx="4">
                  <c:v>2964.473</c:v>
                </c:pt>
                <c:pt idx="5">
                  <c:v>3032.4859999999999</c:v>
                </c:pt>
                <c:pt idx="6">
                  <c:v>2782.5479999999998</c:v>
                </c:pt>
                <c:pt idx="7">
                  <c:v>2488.1219999999998</c:v>
                </c:pt>
                <c:pt idx="8">
                  <c:v>3155.2440000000001</c:v>
                </c:pt>
                <c:pt idx="9">
                  <c:v>2818.33</c:v>
                </c:pt>
                <c:pt idx="10">
                  <c:v>2917.0630000000001</c:v>
                </c:pt>
                <c:pt idx="11">
                  <c:v>2967.8809999999999</c:v>
                </c:pt>
                <c:pt idx="12">
                  <c:v>2896.7530000000002</c:v>
                </c:pt>
                <c:pt idx="13">
                  <c:v>3136.8249999999998</c:v>
                </c:pt>
                <c:pt idx="14">
                  <c:v>3075.377</c:v>
                </c:pt>
                <c:pt idx="15">
                  <c:v>3243.9940000000001</c:v>
                </c:pt>
                <c:pt idx="16">
                  <c:v>2990.3939999999998</c:v>
                </c:pt>
                <c:pt idx="17">
                  <c:v>3477.1559999999999</c:v>
                </c:pt>
                <c:pt idx="18">
                  <c:v>3146.1280000000002</c:v>
                </c:pt>
                <c:pt idx="19">
                  <c:v>3427.2469999999998</c:v>
                </c:pt>
                <c:pt idx="20">
                  <c:v>3280.096</c:v>
                </c:pt>
                <c:pt idx="21">
                  <c:v>3144.7820000000002</c:v>
                </c:pt>
                <c:pt idx="22">
                  <c:v>3285.2420000000002</c:v>
                </c:pt>
                <c:pt idx="23">
                  <c:v>3323.5819999999999</c:v>
                </c:pt>
                <c:pt idx="24">
                  <c:v>2825.9630000000002</c:v>
                </c:pt>
                <c:pt idx="25">
                  <c:v>3008.8319999999999</c:v>
                </c:pt>
                <c:pt idx="26">
                  <c:v>3077.4430000000002</c:v>
                </c:pt>
                <c:pt idx="27">
                  <c:v>3054.0859999999998</c:v>
                </c:pt>
                <c:pt idx="28">
                  <c:v>3234.3539999999998</c:v>
                </c:pt>
                <c:pt idx="29">
                  <c:v>3076.335</c:v>
                </c:pt>
                <c:pt idx="30">
                  <c:v>3095.4789999999998</c:v>
                </c:pt>
                <c:pt idx="31">
                  <c:v>3077.9479999999999</c:v>
                </c:pt>
                <c:pt idx="32">
                  <c:v>3214.0430000000001</c:v>
                </c:pt>
                <c:pt idx="33">
                  <c:v>3120.2130000000002</c:v>
                </c:pt>
                <c:pt idx="34">
                  <c:v>3215.4349999999999</c:v>
                </c:pt>
                <c:pt idx="35">
                  <c:v>2956.134</c:v>
                </c:pt>
                <c:pt idx="36">
                  <c:v>3256.864</c:v>
                </c:pt>
                <c:pt idx="37">
                  <c:v>3165.1909999999998</c:v>
                </c:pt>
                <c:pt idx="38">
                  <c:v>3139.3180000000002</c:v>
                </c:pt>
                <c:pt idx="39">
                  <c:v>3158.71</c:v>
                </c:pt>
                <c:pt idx="40">
                  <c:v>3389.5259999999998</c:v>
                </c:pt>
                <c:pt idx="41">
                  <c:v>3170.9749999999999</c:v>
                </c:pt>
                <c:pt idx="42">
                  <c:v>3006.2170000000001</c:v>
                </c:pt>
                <c:pt idx="43">
                  <c:v>3296.5859999999998</c:v>
                </c:pt>
                <c:pt idx="44">
                  <c:v>3097.9070000000002</c:v>
                </c:pt>
                <c:pt idx="45">
                  <c:v>3292.4810000000002</c:v>
                </c:pt>
                <c:pt idx="46">
                  <c:v>3837.4760000000001</c:v>
                </c:pt>
                <c:pt idx="47">
                  <c:v>4337.2560000000003</c:v>
                </c:pt>
                <c:pt idx="48">
                  <c:v>4607.1149999999998</c:v>
                </c:pt>
                <c:pt idx="49">
                  <c:v>4956.1220000000003</c:v>
                </c:pt>
                <c:pt idx="50">
                  <c:v>5086.4610000000002</c:v>
                </c:pt>
                <c:pt idx="51">
                  <c:v>5441.7479999999996</c:v>
                </c:pt>
                <c:pt idx="52">
                  <c:v>5587.2110000000002</c:v>
                </c:pt>
                <c:pt idx="53">
                  <c:v>5912.6270000000004</c:v>
                </c:pt>
                <c:pt idx="54">
                  <c:v>5987.6549999999997</c:v>
                </c:pt>
                <c:pt idx="55">
                  <c:v>6104.61</c:v>
                </c:pt>
                <c:pt idx="56">
                  <c:v>6182.1130000000003</c:v>
                </c:pt>
                <c:pt idx="57">
                  <c:v>6291.7479999999996</c:v>
                </c:pt>
                <c:pt idx="58">
                  <c:v>6366.8410000000003</c:v>
                </c:pt>
                <c:pt idx="59">
                  <c:v>6243.3180000000002</c:v>
                </c:pt>
                <c:pt idx="60">
                  <c:v>6223.3450000000003</c:v>
                </c:pt>
                <c:pt idx="61">
                  <c:v>5643.1360000000004</c:v>
                </c:pt>
                <c:pt idx="62">
                  <c:v>5971.8459999999995</c:v>
                </c:pt>
                <c:pt idx="63">
                  <c:v>6237.2060000000001</c:v>
                </c:pt>
                <c:pt idx="64">
                  <c:v>5728.5379999999996</c:v>
                </c:pt>
                <c:pt idx="65">
                  <c:v>5674.7650000000003</c:v>
                </c:pt>
                <c:pt idx="66">
                  <c:v>5923.5460000000003</c:v>
                </c:pt>
                <c:pt idx="67">
                  <c:v>5714.3649999999998</c:v>
                </c:pt>
                <c:pt idx="68">
                  <c:v>5380.13</c:v>
                </c:pt>
                <c:pt idx="69">
                  <c:v>5077.3149999999996</c:v>
                </c:pt>
                <c:pt idx="70">
                  <c:v>5468.1760000000004</c:v>
                </c:pt>
                <c:pt idx="71">
                  <c:v>6049.5230000000001</c:v>
                </c:pt>
                <c:pt idx="72">
                  <c:v>6449.3680000000004</c:v>
                </c:pt>
                <c:pt idx="73">
                  <c:v>6072.8019999999997</c:v>
                </c:pt>
                <c:pt idx="74">
                  <c:v>6705.6610000000001</c:v>
                </c:pt>
                <c:pt idx="75">
                  <c:v>6716.6409999999996</c:v>
                </c:pt>
                <c:pt idx="76">
                  <c:v>6384.027</c:v>
                </c:pt>
                <c:pt idx="77">
                  <c:v>6646.8720000000003</c:v>
                </c:pt>
                <c:pt idx="78">
                  <c:v>6241.8869999999997</c:v>
                </c:pt>
                <c:pt idx="79">
                  <c:v>6516.08</c:v>
                </c:pt>
                <c:pt idx="80">
                  <c:v>6166.5950000000003</c:v>
                </c:pt>
                <c:pt idx="81">
                  <c:v>5560.9279999999999</c:v>
                </c:pt>
                <c:pt idx="82">
                  <c:v>6753.4960000000001</c:v>
                </c:pt>
                <c:pt idx="83">
                  <c:v>6359.6139999999996</c:v>
                </c:pt>
                <c:pt idx="84">
                  <c:v>6608.7950000000001</c:v>
                </c:pt>
                <c:pt idx="85">
                  <c:v>7567.3959999999997</c:v>
                </c:pt>
                <c:pt idx="86">
                  <c:v>6682.8549999999996</c:v>
                </c:pt>
                <c:pt idx="87">
                  <c:v>7093.2179999999998</c:v>
                </c:pt>
                <c:pt idx="88">
                  <c:v>6834.8559999999998</c:v>
                </c:pt>
                <c:pt idx="89">
                  <c:v>6754.7920000000004</c:v>
                </c:pt>
                <c:pt idx="90">
                  <c:v>6746.8389999999999</c:v>
                </c:pt>
                <c:pt idx="91">
                  <c:v>7485.9830000000002</c:v>
                </c:pt>
                <c:pt idx="92">
                  <c:v>6250.424</c:v>
                </c:pt>
                <c:pt idx="93">
                  <c:v>5891.5290000000005</c:v>
                </c:pt>
                <c:pt idx="94">
                  <c:v>6049.7330000000002</c:v>
                </c:pt>
                <c:pt idx="95">
                  <c:v>5978.2610000000004</c:v>
                </c:pt>
                <c:pt idx="96">
                  <c:v>5508.72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'20140815 40mM'!$O$6:$O$102</c15:f>
                <c15:dlblRangeCache>
                  <c:ptCount val="97"/>
                  <c:pt idx="12">
                    <c:v>BUD1</c:v>
                  </c:pt>
                  <c:pt idx="42">
                    <c:v>BUD2</c:v>
                  </c:pt>
                  <c:pt idx="62">
                    <c:v>BUD3</c:v>
                  </c:pt>
                  <c:pt idx="88">
                    <c:v>BUD4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897248656"/>
        <c:axId val="897245936"/>
      </c:scatterChart>
      <c:valAx>
        <c:axId val="897248656"/>
        <c:scaling>
          <c:orientation val="minMax"/>
          <c:max val="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7245936"/>
        <c:crosses val="autoZero"/>
        <c:crossBetween val="midCat"/>
      </c:valAx>
      <c:valAx>
        <c:axId val="897245936"/>
        <c:scaling>
          <c:orientation val="minMax"/>
          <c:max val="1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7248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HU 40mM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A7207CD3-C169-4B52-8F54-094B5EE6630C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25DE9B5-1039-4132-BA1A-C7CC1096D6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2FAAA0A-845E-40A2-A96A-187483E0A3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5D506D2-082E-4573-821B-EBA0668A59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4FB10F9-D7E2-423D-A168-5EF6B08B00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1957CB43-8595-48C9-B60C-48E0E3EC58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DBCB534-5945-4189-8FAD-FC190F97A7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D6B9B15-7FD1-4BD2-804D-AA58EEDC3B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5C18A51F-FC0C-41DE-A7B9-C15B91481E7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E057F850-4F37-4F3A-BC5B-DD7C8D986F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5B24CD50-64A0-44D1-9278-20F678991D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A3EA5D8-6E90-43BA-8CB3-09CD077B35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E246AF06-25D1-4F57-89B9-A53C16F01F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5FB3B6BF-6878-449B-AFF6-7CA68E8520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4DE0F2FD-0E85-44C9-A506-1450079190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4AF8860A-089D-4958-BFC5-0F5C078802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F993E023-FE2B-4F43-BE81-B62EE6963CE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7B1A562F-FE81-4CBE-B71B-F7127A9324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7A58BC31-002E-4D78-88CF-0DBE0D52E5E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A29CC6DA-DF1C-49F0-9798-E0CBC4586B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C442795D-12F0-405A-A688-6CE1D3F4C9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B4AE2F9E-5D7D-4263-AF2D-2C36E79D2A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557E4FDF-1CBA-45EE-ADEF-9496FEEB9A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A8AA2F12-F5F2-469E-9E54-47655D3251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4C6800D5-D651-4464-A594-6C0E179A392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B76DF421-DCB1-42B8-AC96-5A8EE50D58A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ED3138AD-978A-4F6A-B610-5210FC273E3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77BA422C-902E-4731-B52D-36E348C417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00FF51D3-664E-4AAB-A486-DDF10D9FE5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9EDA76AA-8C63-4AC5-9D10-A83137E029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EDF311FB-8C6A-42D9-91E7-6C17C9687E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2F6420F3-2A96-4CBB-8009-876B015757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7F59A6DB-7D12-41D0-BFF6-02EFF855D4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8DD8FCE9-7594-42FB-87A1-27250028F3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0A3936DD-A3B5-4C44-B642-F0F82ABD946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D48BA365-5CCB-49B5-BEA2-D48825B720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1536912F-689A-4EB9-B1A3-28F339584A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F7526123-D4A3-4FDC-8429-E0C22E7974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59AA79C7-8B7D-4AFF-B066-7F23772673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DCAD316C-8BE9-4CE9-823B-8A67696665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37B818F2-0766-4718-9C25-EC3CFCD3E2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93E2FC0E-CFF3-4752-8E20-420CE46EBC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1BCEB7F5-34D7-4E51-BF0A-6D901C5A26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88656AAC-6374-4FBA-A3DC-8FD435680AD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FCF5B0C5-7C64-48DD-B320-C0E6EF4391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BA06A461-C7B3-4D46-BBEE-FCE8E11F32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E6DD7EE2-A7C7-4A3F-9C46-CC9C84F3A7A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5DE80C2E-8B83-4F97-B643-2C0875956CA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3DFDE61C-F22E-4E76-A12E-391974D5A71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1BD6B0C1-E3A5-4AD6-B8CC-417BD018F2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0AE71A4A-99C4-4880-8FD3-70D9568D612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B5EE07F0-BC6F-48FA-B1F2-A8F96855B4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210BFF6C-2209-4772-8ADB-42E29B36A5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E5A05AC1-794E-4104-82B7-F2920C5E42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15C9A7DF-9A5F-4588-BF51-94C6C50EF7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39A9E457-6510-47CE-A9E5-FA73DE30340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6DABC304-E1F1-43B2-9CCB-6587238A5A0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D5E0B95A-7DED-479C-966F-B74E48001B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059EFB88-93B5-430C-A401-AA88658CF9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0F26EDF2-B569-4B12-A43C-57B680AB3C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73AAF786-2942-4F11-A599-8888A9E2FBE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F0EDAC7A-AFF3-4CFE-BA49-E91F1EDA9FB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EC365A50-0CC3-40B4-A522-80659508D6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DC0C7579-978C-4E46-B2B5-5E02592E2B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4EE33AAD-2E24-426A-A346-86FD9561DB1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F2117E8D-0909-4661-B181-3633C5DBFE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5F068C72-AFAA-44A3-8436-A5CC062D71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FEDECCC5-3055-4BC3-B661-8FD22557B9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EEC60C49-F3F5-425C-A5ED-846EA0DA24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C133624C-76AE-4DD6-83D5-0F2708B0162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A249F83C-97A4-4820-AAF5-04D59FB872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01408B76-EFEF-4F18-A581-44E8A721AF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D1809016-1893-44DC-B887-27F7E44FA8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2DBCBC64-685F-4F87-86B9-29B5A08B7D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87AD6584-045B-43CF-B160-A0317F2D77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FB0C09B1-4880-4CB1-8F63-7C5888BBFF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23F9545E-6E9E-4E03-A28A-FF8F3DC6DD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50E0789F-CCD6-48E4-A469-5455D56AB3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D74993DC-5360-4D34-BDE3-648E3D7D05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FF2AB1CF-8402-483D-BF67-28291C6652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20851B24-EC84-4C74-9099-B565860B4D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FE8EF542-ACC7-42DC-BAA5-776C82BA19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233F4039-3B71-4039-BCAE-476120DDBE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F78FE2AD-F5A0-4710-AB38-9D2674D49F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B1A2321B-26D0-497C-B1B3-97D3F3FDCF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9A09834A-96F5-48AA-B93A-79C24F31407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EF1BE20D-039F-4BA5-80EB-2C895D4715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4CC101F1-4E88-4430-9A7E-BEA986C2A7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0141AA3C-0D8B-458F-9DAD-80A630CC1F5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4D9D5D2F-2548-4BD9-9AF1-6DF0B862C3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F3685A83-A2B7-4B3F-B8FD-760C23FA78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B863D884-C501-49C5-B71F-4CEFF4A6F7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8FD5AED4-6D52-4BD2-A339-E953B32B1D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4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5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6"/>
              <c:tx>
                <c:rich>
                  <a:bodyPr/>
                  <a:lstStyle/>
                  <a:p>
                    <a:endParaRPr lang="en-US" altLang="zh-C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'20140815 40mM'!$C$6:$C$102</c:f>
              <c:numCache>
                <c:formatCode>0_ 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'20140815 40mM'!$D$6:$D$102</c:f>
              <c:numCache>
                <c:formatCode>General</c:formatCode>
                <c:ptCount val="97"/>
                <c:pt idx="0">
                  <c:v>4352.6229999999996</c:v>
                </c:pt>
                <c:pt idx="1">
                  <c:v>4167.2349999999997</c:v>
                </c:pt>
                <c:pt idx="2">
                  <c:v>4695.7389999999996</c:v>
                </c:pt>
                <c:pt idx="3">
                  <c:v>4839.5590000000002</c:v>
                </c:pt>
                <c:pt idx="4">
                  <c:v>4876.6109999999999</c:v>
                </c:pt>
                <c:pt idx="5">
                  <c:v>5502.6419999999998</c:v>
                </c:pt>
                <c:pt idx="6">
                  <c:v>5738.643</c:v>
                </c:pt>
                <c:pt idx="7">
                  <c:v>5968.9530000000004</c:v>
                </c:pt>
                <c:pt idx="8">
                  <c:v>6072.7460000000001</c:v>
                </c:pt>
                <c:pt idx="9">
                  <c:v>5925.0410000000002</c:v>
                </c:pt>
                <c:pt idx="10">
                  <c:v>5965.6229999999996</c:v>
                </c:pt>
                <c:pt idx="11">
                  <c:v>5644.5829999999996</c:v>
                </c:pt>
                <c:pt idx="12">
                  <c:v>5752.67</c:v>
                </c:pt>
                <c:pt idx="13">
                  <c:v>6681.46</c:v>
                </c:pt>
                <c:pt idx="14">
                  <c:v>6324.5950000000003</c:v>
                </c:pt>
                <c:pt idx="15">
                  <c:v>6004.7889999999998</c:v>
                </c:pt>
                <c:pt idx="16">
                  <c:v>6539.01</c:v>
                </c:pt>
                <c:pt idx="17">
                  <c:v>7012.2740000000003</c:v>
                </c:pt>
                <c:pt idx="18">
                  <c:v>6429.027</c:v>
                </c:pt>
                <c:pt idx="19">
                  <c:v>6735.5020000000004</c:v>
                </c:pt>
                <c:pt idx="20">
                  <c:v>6809.1679999999997</c:v>
                </c:pt>
                <c:pt idx="21">
                  <c:v>6851.94</c:v>
                </c:pt>
                <c:pt idx="22">
                  <c:v>6766.223</c:v>
                </c:pt>
                <c:pt idx="23">
                  <c:v>6673.7960000000003</c:v>
                </c:pt>
                <c:pt idx="24">
                  <c:v>6865.7520000000004</c:v>
                </c:pt>
                <c:pt idx="25">
                  <c:v>7034.9769999999999</c:v>
                </c:pt>
                <c:pt idx="26">
                  <c:v>7016.473</c:v>
                </c:pt>
                <c:pt idx="27">
                  <c:v>7146.0659999999998</c:v>
                </c:pt>
                <c:pt idx="28">
                  <c:v>8011.924</c:v>
                </c:pt>
                <c:pt idx="29">
                  <c:v>7549.5519999999997</c:v>
                </c:pt>
                <c:pt idx="30">
                  <c:v>8556.93</c:v>
                </c:pt>
                <c:pt idx="31">
                  <c:v>8469.7880000000005</c:v>
                </c:pt>
                <c:pt idx="32">
                  <c:v>8952.1980000000003</c:v>
                </c:pt>
                <c:pt idx="33">
                  <c:v>8348.8070000000007</c:v>
                </c:pt>
                <c:pt idx="34">
                  <c:v>8253.2870000000003</c:v>
                </c:pt>
                <c:pt idx="35">
                  <c:v>7999.9059999999999</c:v>
                </c:pt>
                <c:pt idx="36">
                  <c:v>8159.4930000000004</c:v>
                </c:pt>
                <c:pt idx="37">
                  <c:v>7471.4880000000003</c:v>
                </c:pt>
                <c:pt idx="38">
                  <c:v>8378.7330000000002</c:v>
                </c:pt>
                <c:pt idx="39">
                  <c:v>9738.5869999999995</c:v>
                </c:pt>
                <c:pt idx="40">
                  <c:v>8421.9719999999998</c:v>
                </c:pt>
                <c:pt idx="41">
                  <c:v>8189.5959999999995</c:v>
                </c:pt>
                <c:pt idx="42">
                  <c:v>7831.3310000000001</c:v>
                </c:pt>
                <c:pt idx="43">
                  <c:v>7797.6639999999998</c:v>
                </c:pt>
                <c:pt idx="44">
                  <c:v>8197.4680000000008</c:v>
                </c:pt>
                <c:pt idx="45">
                  <c:v>8483.9369999999999</c:v>
                </c:pt>
                <c:pt idx="46">
                  <c:v>7739.2889999999998</c:v>
                </c:pt>
                <c:pt idx="47">
                  <c:v>7940.6580000000004</c:v>
                </c:pt>
                <c:pt idx="48">
                  <c:v>7272.46</c:v>
                </c:pt>
                <c:pt idx="49">
                  <c:v>7439.366</c:v>
                </c:pt>
                <c:pt idx="50">
                  <c:v>7228.8230000000003</c:v>
                </c:pt>
                <c:pt idx="51">
                  <c:v>7089.0730000000003</c:v>
                </c:pt>
                <c:pt idx="52">
                  <c:v>7686.8419999999996</c:v>
                </c:pt>
                <c:pt idx="53">
                  <c:v>6643.4570000000003</c:v>
                </c:pt>
                <c:pt idx="54">
                  <c:v>6542.1980000000003</c:v>
                </c:pt>
                <c:pt idx="55">
                  <c:v>6523.1149999999998</c:v>
                </c:pt>
                <c:pt idx="56">
                  <c:v>6154.4279999999999</c:v>
                </c:pt>
                <c:pt idx="57">
                  <c:v>6910.4170000000004</c:v>
                </c:pt>
                <c:pt idx="58">
                  <c:v>6710.36</c:v>
                </c:pt>
                <c:pt idx="59">
                  <c:v>6263.7340000000004</c:v>
                </c:pt>
                <c:pt idx="60">
                  <c:v>6488.4219999999996</c:v>
                </c:pt>
                <c:pt idx="61">
                  <c:v>6326.6130000000003</c:v>
                </c:pt>
                <c:pt idx="62">
                  <c:v>6255.0810000000001</c:v>
                </c:pt>
                <c:pt idx="63">
                  <c:v>5720.4110000000001</c:v>
                </c:pt>
                <c:pt idx="64">
                  <c:v>6188.8090000000002</c:v>
                </c:pt>
                <c:pt idx="65">
                  <c:v>6757.61</c:v>
                </c:pt>
                <c:pt idx="66">
                  <c:v>6328.2430000000004</c:v>
                </c:pt>
                <c:pt idx="67">
                  <c:v>6300.3980000000001</c:v>
                </c:pt>
                <c:pt idx="68">
                  <c:v>6136.0780000000004</c:v>
                </c:pt>
                <c:pt idx="69">
                  <c:v>5462.7920000000004</c:v>
                </c:pt>
                <c:pt idx="70">
                  <c:v>6086.9880000000003</c:v>
                </c:pt>
                <c:pt idx="71">
                  <c:v>6000.491</c:v>
                </c:pt>
                <c:pt idx="72">
                  <c:v>6107.1880000000001</c:v>
                </c:pt>
                <c:pt idx="73">
                  <c:v>6220.1329999999998</c:v>
                </c:pt>
                <c:pt idx="74">
                  <c:v>7117.9009999999998</c:v>
                </c:pt>
                <c:pt idx="75">
                  <c:v>7139.3789999999999</c:v>
                </c:pt>
                <c:pt idx="76">
                  <c:v>7485.0630000000001</c:v>
                </c:pt>
                <c:pt idx="77">
                  <c:v>7555.7629999999999</c:v>
                </c:pt>
                <c:pt idx="78">
                  <c:v>7466.3459999999995</c:v>
                </c:pt>
                <c:pt idx="79">
                  <c:v>8144.4570000000003</c:v>
                </c:pt>
                <c:pt idx="80">
                  <c:v>8190.665</c:v>
                </c:pt>
                <c:pt idx="81">
                  <c:v>8613.5849999999991</c:v>
                </c:pt>
                <c:pt idx="82">
                  <c:v>8288.6319999999996</c:v>
                </c:pt>
                <c:pt idx="83">
                  <c:v>7664.9409999999998</c:v>
                </c:pt>
                <c:pt idx="84">
                  <c:v>7716.5230000000001</c:v>
                </c:pt>
                <c:pt idx="85">
                  <c:v>7965.8670000000002</c:v>
                </c:pt>
                <c:pt idx="86">
                  <c:v>7509.3109999999997</c:v>
                </c:pt>
                <c:pt idx="87">
                  <c:v>6900.73</c:v>
                </c:pt>
                <c:pt idx="88">
                  <c:v>7514.7449999999999</c:v>
                </c:pt>
                <c:pt idx="89">
                  <c:v>7350.9369999999999</c:v>
                </c:pt>
                <c:pt idx="90">
                  <c:v>6922.9070000000002</c:v>
                </c:pt>
                <c:pt idx="91">
                  <c:v>8140.4489999999996</c:v>
                </c:pt>
                <c:pt idx="92">
                  <c:v>8499.6090000000004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'20140815 40mM'!$E$6:$E$102</c15:f>
                <c15:dlblRangeCache>
                  <c:ptCount val="97"/>
                  <c:pt idx="22">
                    <c:v>BUD1</c:v>
                  </c:pt>
                  <c:pt idx="45">
                    <c:v>BUD2</c:v>
                  </c:pt>
                  <c:pt idx="68">
                    <c:v>BUD3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897249744"/>
        <c:axId val="897239408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'20140815 40mM'!$C$6:$C$102</c15:sqref>
                        </c15:formulaRef>
                      </c:ext>
                    </c:extLst>
                    <c:numCache>
                      <c:formatCode>0_ </c:formatCode>
                      <c:ptCount val="97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  <c:pt idx="94">
                        <c:v>470</c:v>
                      </c:pt>
                      <c:pt idx="95">
                        <c:v>475</c:v>
                      </c:pt>
                      <c:pt idx="96">
                        <c:v>480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'20140815 40mM'!$I$6:$I$102</c15:sqref>
                        </c15:formulaRef>
                      </c:ext>
                    </c:extLst>
                    <c:numCache>
                      <c:formatCode>General</c:formatCode>
                      <c:ptCount val="97"/>
                      <c:pt idx="0">
                        <c:v>3768.9319999999998</c:v>
                      </c:pt>
                      <c:pt idx="1">
                        <c:v>3190.4229999999998</c:v>
                      </c:pt>
                      <c:pt idx="2">
                        <c:v>3196.7779999999998</c:v>
                      </c:pt>
                      <c:pt idx="3">
                        <c:v>3337.1419999999998</c:v>
                      </c:pt>
                      <c:pt idx="4">
                        <c:v>3058.87</c:v>
                      </c:pt>
                      <c:pt idx="5">
                        <c:v>2946.8780000000002</c:v>
                      </c:pt>
                      <c:pt idx="6">
                        <c:v>3109.3339999999998</c:v>
                      </c:pt>
                      <c:pt idx="7">
                        <c:v>2740.491</c:v>
                      </c:pt>
                      <c:pt idx="8">
                        <c:v>3104.0740000000001</c:v>
                      </c:pt>
                      <c:pt idx="9">
                        <c:v>2909.1089999999999</c:v>
                      </c:pt>
                      <c:pt idx="10">
                        <c:v>3107.7109999999998</c:v>
                      </c:pt>
                      <c:pt idx="11">
                        <c:v>3097.1239999999998</c:v>
                      </c:pt>
                      <c:pt idx="12">
                        <c:v>3001.4540000000002</c:v>
                      </c:pt>
                      <c:pt idx="13">
                        <c:v>3298.0810000000001</c:v>
                      </c:pt>
                      <c:pt idx="14">
                        <c:v>3492.3939999999998</c:v>
                      </c:pt>
                      <c:pt idx="15">
                        <c:v>4210.7470000000003</c:v>
                      </c:pt>
                      <c:pt idx="16">
                        <c:v>4494.1139999999996</c:v>
                      </c:pt>
                      <c:pt idx="17">
                        <c:v>4980.3710000000001</c:v>
                      </c:pt>
                      <c:pt idx="18">
                        <c:v>5261.0950000000003</c:v>
                      </c:pt>
                      <c:pt idx="19">
                        <c:v>5293.2939999999999</c:v>
                      </c:pt>
                      <c:pt idx="20">
                        <c:v>5689.8440000000001</c:v>
                      </c:pt>
                      <c:pt idx="21">
                        <c:v>6017.4229999999998</c:v>
                      </c:pt>
                      <c:pt idx="22">
                        <c:v>6000.3440000000001</c:v>
                      </c:pt>
                      <c:pt idx="23">
                        <c:v>6378.4790000000003</c:v>
                      </c:pt>
                      <c:pt idx="24">
                        <c:v>5739.38</c:v>
                      </c:pt>
                      <c:pt idx="25">
                        <c:v>5319.116</c:v>
                      </c:pt>
                      <c:pt idx="26">
                        <c:v>5806.04</c:v>
                      </c:pt>
                      <c:pt idx="27">
                        <c:v>6071.71</c:v>
                      </c:pt>
                      <c:pt idx="28">
                        <c:v>6594.2179999999998</c:v>
                      </c:pt>
                      <c:pt idx="29">
                        <c:v>6416.4449999999997</c:v>
                      </c:pt>
                      <c:pt idx="30">
                        <c:v>6092.4889999999996</c:v>
                      </c:pt>
                      <c:pt idx="31">
                        <c:v>6489.6670000000004</c:v>
                      </c:pt>
                      <c:pt idx="32">
                        <c:v>6366.2049999999999</c:v>
                      </c:pt>
                      <c:pt idx="33">
                        <c:v>6878.4880000000003</c:v>
                      </c:pt>
                      <c:pt idx="34">
                        <c:v>6311.4719999999998</c:v>
                      </c:pt>
                      <c:pt idx="35">
                        <c:v>6353.4470000000001</c:v>
                      </c:pt>
                      <c:pt idx="36">
                        <c:v>6447.2510000000002</c:v>
                      </c:pt>
                      <c:pt idx="37">
                        <c:v>6517.2579999999998</c:v>
                      </c:pt>
                      <c:pt idx="38">
                        <c:v>6342.0540000000001</c:v>
                      </c:pt>
                      <c:pt idx="39">
                        <c:v>5711.8339999999998</c:v>
                      </c:pt>
                      <c:pt idx="40">
                        <c:v>5663.9070000000002</c:v>
                      </c:pt>
                      <c:pt idx="41">
                        <c:v>5707.5839999999998</c:v>
                      </c:pt>
                      <c:pt idx="42">
                        <c:v>5724.2079999999996</c:v>
                      </c:pt>
                      <c:pt idx="43">
                        <c:v>6208.1329999999998</c:v>
                      </c:pt>
                      <c:pt idx="44">
                        <c:v>6201.3410000000003</c:v>
                      </c:pt>
                      <c:pt idx="45">
                        <c:v>6433.7269999999999</c:v>
                      </c:pt>
                      <c:pt idx="46">
                        <c:v>5995.4750000000004</c:v>
                      </c:pt>
                      <c:pt idx="47">
                        <c:v>6047.4650000000001</c:v>
                      </c:pt>
                      <c:pt idx="48">
                        <c:v>5698.3829999999998</c:v>
                      </c:pt>
                      <c:pt idx="49">
                        <c:v>5910.5510000000004</c:v>
                      </c:pt>
                      <c:pt idx="50">
                        <c:v>6254.3270000000002</c:v>
                      </c:pt>
                      <c:pt idx="51">
                        <c:v>6064.6</c:v>
                      </c:pt>
                      <c:pt idx="52">
                        <c:v>5913.826</c:v>
                      </c:pt>
                      <c:pt idx="53">
                        <c:v>5657.7520000000004</c:v>
                      </c:pt>
                      <c:pt idx="54">
                        <c:v>5716.5039999999999</c:v>
                      </c:pt>
                      <c:pt idx="55">
                        <c:v>5847.9250000000002</c:v>
                      </c:pt>
                      <c:pt idx="56">
                        <c:v>5606.1930000000002</c:v>
                      </c:pt>
                      <c:pt idx="57">
                        <c:v>5015.8329999999996</c:v>
                      </c:pt>
                      <c:pt idx="58">
                        <c:v>5771.32</c:v>
                      </c:pt>
                      <c:pt idx="59">
                        <c:v>5243.5590000000002</c:v>
                      </c:pt>
                      <c:pt idx="60">
                        <c:v>5825.5450000000001</c:v>
                      </c:pt>
                      <c:pt idx="61">
                        <c:v>5392.3810000000003</c:v>
                      </c:pt>
                      <c:pt idx="62">
                        <c:v>5595.9849999999997</c:v>
                      </c:pt>
                      <c:pt idx="63">
                        <c:v>5221.8190000000004</c:v>
                      </c:pt>
                      <c:pt idx="64">
                        <c:v>5106.5600000000004</c:v>
                      </c:pt>
                      <c:pt idx="65">
                        <c:v>5098.6049999999996</c:v>
                      </c:pt>
                      <c:pt idx="66">
                        <c:v>5229.3789999999999</c:v>
                      </c:pt>
                      <c:pt idx="67">
                        <c:v>5218.0439999999999</c:v>
                      </c:pt>
                      <c:pt idx="68">
                        <c:v>4823.1170000000002</c:v>
                      </c:pt>
                      <c:pt idx="69">
                        <c:v>4781.7219999999998</c:v>
                      </c:pt>
                      <c:pt idx="70">
                        <c:v>4740.1930000000002</c:v>
                      </c:pt>
                      <c:pt idx="71">
                        <c:v>5302.5720000000001</c:v>
                      </c:pt>
                      <c:pt idx="72">
                        <c:v>5277.9170000000004</c:v>
                      </c:pt>
                      <c:pt idx="73">
                        <c:v>5582.6270000000004</c:v>
                      </c:pt>
                      <c:pt idx="74">
                        <c:v>5506.2340000000004</c:v>
                      </c:pt>
                      <c:pt idx="75">
                        <c:v>5544.5320000000002</c:v>
                      </c:pt>
                      <c:pt idx="76">
                        <c:v>6046.92</c:v>
                      </c:pt>
                      <c:pt idx="77">
                        <c:v>5203.92</c:v>
                      </c:pt>
                      <c:pt idx="78">
                        <c:v>5451.5360000000001</c:v>
                      </c:pt>
                      <c:pt idx="79">
                        <c:v>5798.4380000000001</c:v>
                      </c:pt>
                      <c:pt idx="80">
                        <c:v>5817.7669999999998</c:v>
                      </c:pt>
                      <c:pt idx="81">
                        <c:v>5705.085</c:v>
                      </c:pt>
                      <c:pt idx="82">
                        <c:v>5679.4679999999998</c:v>
                      </c:pt>
                      <c:pt idx="83">
                        <c:v>5610.8280000000004</c:v>
                      </c:pt>
                      <c:pt idx="84">
                        <c:v>5565.2269999999999</c:v>
                      </c:pt>
                      <c:pt idx="85">
                        <c:v>5662.9709999999995</c:v>
                      </c:pt>
                      <c:pt idx="86">
                        <c:v>5308.0330000000004</c:v>
                      </c:pt>
                      <c:pt idx="87">
                        <c:v>5287.0770000000002</c:v>
                      </c:pt>
                      <c:pt idx="88">
                        <c:v>5437.652</c:v>
                      </c:pt>
                      <c:pt idx="89">
                        <c:v>5323.4449999999997</c:v>
                      </c:pt>
                      <c:pt idx="90">
                        <c:v>5058.3990000000003</c:v>
                      </c:pt>
                      <c:pt idx="91">
                        <c:v>4941.3090000000002</c:v>
                      </c:pt>
                      <c:pt idx="92">
                        <c:v>4946.6289999999999</c:v>
                      </c:pt>
                      <c:pt idx="93">
                        <c:v>4430.1369999999997</c:v>
                      </c:pt>
                      <c:pt idx="94">
                        <c:v>4437.7610000000004</c:v>
                      </c:pt>
                      <c:pt idx="95">
                        <c:v>4481.3029999999999</c:v>
                      </c:pt>
                      <c:pt idx="96">
                        <c:v>4472.6180000000004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'20140815 40mM'!$C$6:$C$102</c15:sqref>
                        </c15:formulaRef>
                      </c:ext>
                    </c:extLst>
                    <c:numCache>
                      <c:formatCode>0_ </c:formatCode>
                      <c:ptCount val="97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  <c:pt idx="94">
                        <c:v>470</c:v>
                      </c:pt>
                      <c:pt idx="95">
                        <c:v>475</c:v>
                      </c:pt>
                      <c:pt idx="96">
                        <c:v>480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'20140815 40mM'!$N$6:$N$102</c15:sqref>
                        </c15:formulaRef>
                      </c:ext>
                    </c:extLst>
                    <c:numCache>
                      <c:formatCode>General</c:formatCode>
                      <c:ptCount val="97"/>
                      <c:pt idx="0">
                        <c:v>3325.3159999999998</c:v>
                      </c:pt>
                      <c:pt idx="1">
                        <c:v>3011.0390000000002</c:v>
                      </c:pt>
                      <c:pt idx="2">
                        <c:v>3055.6930000000002</c:v>
                      </c:pt>
                      <c:pt idx="3">
                        <c:v>2939.6529999999998</c:v>
                      </c:pt>
                      <c:pt idx="4">
                        <c:v>2964.473</c:v>
                      </c:pt>
                      <c:pt idx="5">
                        <c:v>3032.4859999999999</c:v>
                      </c:pt>
                      <c:pt idx="6">
                        <c:v>2782.5479999999998</c:v>
                      </c:pt>
                      <c:pt idx="7">
                        <c:v>2488.1219999999998</c:v>
                      </c:pt>
                      <c:pt idx="8">
                        <c:v>3155.2440000000001</c:v>
                      </c:pt>
                      <c:pt idx="9">
                        <c:v>2818.33</c:v>
                      </c:pt>
                      <c:pt idx="10">
                        <c:v>2917.0630000000001</c:v>
                      </c:pt>
                      <c:pt idx="11">
                        <c:v>2967.8809999999999</c:v>
                      </c:pt>
                      <c:pt idx="12">
                        <c:v>2896.7530000000002</c:v>
                      </c:pt>
                      <c:pt idx="13">
                        <c:v>3136.8249999999998</c:v>
                      </c:pt>
                      <c:pt idx="14">
                        <c:v>3075.377</c:v>
                      </c:pt>
                      <c:pt idx="15">
                        <c:v>3243.9940000000001</c:v>
                      </c:pt>
                      <c:pt idx="16">
                        <c:v>2990.3939999999998</c:v>
                      </c:pt>
                      <c:pt idx="17">
                        <c:v>3477.1559999999999</c:v>
                      </c:pt>
                      <c:pt idx="18">
                        <c:v>3146.1280000000002</c:v>
                      </c:pt>
                      <c:pt idx="19">
                        <c:v>3427.2469999999998</c:v>
                      </c:pt>
                      <c:pt idx="20">
                        <c:v>3280.096</c:v>
                      </c:pt>
                      <c:pt idx="21">
                        <c:v>3144.7820000000002</c:v>
                      </c:pt>
                      <c:pt idx="22">
                        <c:v>3285.2420000000002</c:v>
                      </c:pt>
                      <c:pt idx="23">
                        <c:v>3323.5819999999999</c:v>
                      </c:pt>
                      <c:pt idx="24">
                        <c:v>2825.9630000000002</c:v>
                      </c:pt>
                      <c:pt idx="25">
                        <c:v>3008.8319999999999</c:v>
                      </c:pt>
                      <c:pt idx="26">
                        <c:v>3077.4430000000002</c:v>
                      </c:pt>
                      <c:pt idx="27">
                        <c:v>3054.0859999999998</c:v>
                      </c:pt>
                      <c:pt idx="28">
                        <c:v>3234.3539999999998</c:v>
                      </c:pt>
                      <c:pt idx="29">
                        <c:v>3076.335</c:v>
                      </c:pt>
                      <c:pt idx="30">
                        <c:v>3095.4789999999998</c:v>
                      </c:pt>
                      <c:pt idx="31">
                        <c:v>3077.9479999999999</c:v>
                      </c:pt>
                      <c:pt idx="32">
                        <c:v>3214.0430000000001</c:v>
                      </c:pt>
                      <c:pt idx="33">
                        <c:v>3120.2130000000002</c:v>
                      </c:pt>
                      <c:pt idx="34">
                        <c:v>3215.4349999999999</c:v>
                      </c:pt>
                      <c:pt idx="35">
                        <c:v>2956.134</c:v>
                      </c:pt>
                      <c:pt idx="36">
                        <c:v>3256.864</c:v>
                      </c:pt>
                      <c:pt idx="37">
                        <c:v>3165.1909999999998</c:v>
                      </c:pt>
                      <c:pt idx="38">
                        <c:v>3139.3180000000002</c:v>
                      </c:pt>
                      <c:pt idx="39">
                        <c:v>3158.71</c:v>
                      </c:pt>
                      <c:pt idx="40">
                        <c:v>3389.5259999999998</c:v>
                      </c:pt>
                      <c:pt idx="41">
                        <c:v>3170.9749999999999</c:v>
                      </c:pt>
                      <c:pt idx="42">
                        <c:v>3006.2170000000001</c:v>
                      </c:pt>
                      <c:pt idx="43">
                        <c:v>3296.5859999999998</c:v>
                      </c:pt>
                      <c:pt idx="44">
                        <c:v>3097.9070000000002</c:v>
                      </c:pt>
                      <c:pt idx="45">
                        <c:v>3292.4810000000002</c:v>
                      </c:pt>
                      <c:pt idx="46">
                        <c:v>3837.4760000000001</c:v>
                      </c:pt>
                      <c:pt idx="47">
                        <c:v>4337.2560000000003</c:v>
                      </c:pt>
                      <c:pt idx="48">
                        <c:v>4607.1149999999998</c:v>
                      </c:pt>
                      <c:pt idx="49">
                        <c:v>4956.1220000000003</c:v>
                      </c:pt>
                      <c:pt idx="50">
                        <c:v>5086.4610000000002</c:v>
                      </c:pt>
                      <c:pt idx="51">
                        <c:v>5441.7479999999996</c:v>
                      </c:pt>
                      <c:pt idx="52">
                        <c:v>5587.2110000000002</c:v>
                      </c:pt>
                      <c:pt idx="53">
                        <c:v>5912.6270000000004</c:v>
                      </c:pt>
                      <c:pt idx="54">
                        <c:v>5987.6549999999997</c:v>
                      </c:pt>
                      <c:pt idx="55">
                        <c:v>6104.61</c:v>
                      </c:pt>
                      <c:pt idx="56">
                        <c:v>6182.1130000000003</c:v>
                      </c:pt>
                      <c:pt idx="57">
                        <c:v>6291.7479999999996</c:v>
                      </c:pt>
                      <c:pt idx="58">
                        <c:v>6366.8410000000003</c:v>
                      </c:pt>
                      <c:pt idx="59">
                        <c:v>6243.3180000000002</c:v>
                      </c:pt>
                      <c:pt idx="60">
                        <c:v>6223.3450000000003</c:v>
                      </c:pt>
                      <c:pt idx="61">
                        <c:v>5643.1360000000004</c:v>
                      </c:pt>
                      <c:pt idx="62">
                        <c:v>5971.8459999999995</c:v>
                      </c:pt>
                      <c:pt idx="63">
                        <c:v>6237.2060000000001</c:v>
                      </c:pt>
                      <c:pt idx="64">
                        <c:v>5728.5379999999996</c:v>
                      </c:pt>
                      <c:pt idx="65">
                        <c:v>5674.7650000000003</c:v>
                      </c:pt>
                      <c:pt idx="66">
                        <c:v>5923.5460000000003</c:v>
                      </c:pt>
                      <c:pt idx="67">
                        <c:v>5714.3649999999998</c:v>
                      </c:pt>
                      <c:pt idx="68">
                        <c:v>5380.13</c:v>
                      </c:pt>
                      <c:pt idx="69">
                        <c:v>5077.3149999999996</c:v>
                      </c:pt>
                      <c:pt idx="70">
                        <c:v>5468.1760000000004</c:v>
                      </c:pt>
                      <c:pt idx="71">
                        <c:v>6049.5230000000001</c:v>
                      </c:pt>
                      <c:pt idx="72">
                        <c:v>6449.3680000000004</c:v>
                      </c:pt>
                      <c:pt idx="73">
                        <c:v>6072.8019999999997</c:v>
                      </c:pt>
                      <c:pt idx="74">
                        <c:v>6705.6610000000001</c:v>
                      </c:pt>
                      <c:pt idx="75">
                        <c:v>6716.6409999999996</c:v>
                      </c:pt>
                      <c:pt idx="76">
                        <c:v>6384.027</c:v>
                      </c:pt>
                      <c:pt idx="77">
                        <c:v>6646.8720000000003</c:v>
                      </c:pt>
                      <c:pt idx="78">
                        <c:v>6241.8869999999997</c:v>
                      </c:pt>
                      <c:pt idx="79">
                        <c:v>6516.08</c:v>
                      </c:pt>
                      <c:pt idx="80">
                        <c:v>6166.5950000000003</c:v>
                      </c:pt>
                      <c:pt idx="81">
                        <c:v>5560.9279999999999</c:v>
                      </c:pt>
                      <c:pt idx="82">
                        <c:v>6753.4960000000001</c:v>
                      </c:pt>
                      <c:pt idx="83">
                        <c:v>6359.6139999999996</c:v>
                      </c:pt>
                      <c:pt idx="84">
                        <c:v>6608.7950000000001</c:v>
                      </c:pt>
                      <c:pt idx="85">
                        <c:v>7567.3959999999997</c:v>
                      </c:pt>
                      <c:pt idx="86">
                        <c:v>6682.8549999999996</c:v>
                      </c:pt>
                      <c:pt idx="87">
                        <c:v>7093.2179999999998</c:v>
                      </c:pt>
                      <c:pt idx="88">
                        <c:v>6834.8559999999998</c:v>
                      </c:pt>
                      <c:pt idx="89">
                        <c:v>6754.7920000000004</c:v>
                      </c:pt>
                      <c:pt idx="90">
                        <c:v>6746.8389999999999</c:v>
                      </c:pt>
                      <c:pt idx="91">
                        <c:v>7485.9830000000002</c:v>
                      </c:pt>
                      <c:pt idx="92">
                        <c:v>6250.424</c:v>
                      </c:pt>
                      <c:pt idx="93">
                        <c:v>5891.5290000000005</c:v>
                      </c:pt>
                      <c:pt idx="94">
                        <c:v>6049.7330000000002</c:v>
                      </c:pt>
                      <c:pt idx="95">
                        <c:v>5978.2610000000004</c:v>
                      </c:pt>
                      <c:pt idx="96">
                        <c:v>5508.72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897249744"/>
        <c:scaling>
          <c:orientation val="minMax"/>
          <c:max val="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7239408"/>
        <c:crosses val="autoZero"/>
        <c:crossBetween val="midCat"/>
      </c:valAx>
      <c:valAx>
        <c:axId val="89723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72497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HU 40mM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E09AA8D0-003E-477A-9E9C-81C9A3FE8F95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63AF439-9CE0-41DD-81D5-A0B224B8B5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850543B-0176-49F4-9913-290ED65484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E0DDA96-8A05-4D95-9F19-C20964A348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339348C-FA9B-4AF1-AF92-B0FDC57B12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9C36E26-92F7-4422-90B0-80E9700A0E1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F3849F6F-870F-4ACA-9C3A-51AD00CD07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D6E6612A-F7E4-496F-AB7F-21C753296D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7DB449D8-DE36-44AB-B741-F010DA846BB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85C805F0-6EEA-4273-AE72-9563C97DAB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700B74C6-319B-47C4-8E29-0083CD7B21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388A4C9B-838F-471B-8EFE-2A47A18E0B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B17463CD-C65C-4758-9322-452355284D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CED916C7-CBA8-4856-ADEA-E6C780FF5B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B2361639-1472-447C-B62A-AFF2695600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9234C15F-8411-46FE-9E56-FC965E1D7B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63C2C7CB-D96A-4B8F-B41A-2B9CD46F5D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6FC0D2E7-C6E6-4C19-B857-5231A3E320E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A84B54D2-4D6E-4790-8201-E519B3E918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2663310F-3CA0-4BA9-B4ED-CEF270C46C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56772B17-7B59-4CDB-8F28-7E1EAF2CE6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3F9C6209-2C32-44EC-853C-4E95E0B3A0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CEA92CAA-B386-46F5-932E-E8BA6AA0C82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C757B054-8A58-468A-9C56-D68A15BB06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A50E6C32-9CE6-4FA4-A13D-A2DF274BD6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F7C19034-FC09-4987-9FA7-66E34DC029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7AA5DD83-8068-4B8F-9B78-5B21903F86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4461D0DF-27DA-48F3-88E0-1A862735C6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29365514-3C04-497D-A74F-B7A4DA6917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1A8504D2-6A52-46BA-9613-F982E758F4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DE6CABAF-8B28-49DD-AD92-1B04BFADB7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299E813B-F0C5-42E8-AE2C-8DE734F3A9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789371F7-CF51-446A-B70D-F60731151D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F5855B0E-19C5-482C-BFA7-F2FFCE9322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B5E80388-F956-4406-B818-67505AE133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BA958FC6-6E7F-4616-A1D1-A2D2092B82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190859B4-5306-49BE-847E-627DE32474A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1766BB24-369B-49E8-B687-85516A16F7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001AAAE4-9DC7-4CDD-B385-CC6DFACA45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DD548F0C-7616-41C0-AB5D-0378C75802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5DF9AC64-F1C8-4CC4-9D2D-2AE4A7ED35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B2606B6F-B058-440C-A7A2-A2092F0B48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04580069-9FB0-46E6-AC36-CD5CBB40E4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5D9845E2-EAAB-481D-AC63-14249C55F6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007B5103-DACD-4472-AD86-D50A0F37DB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6695CBBC-AABB-4888-B273-3D50BF71D2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D6122E85-DCA9-4624-9545-8F5F06DD3E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727E9E37-464C-4774-B011-CFA870105F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32F4B0C2-826D-4C19-B0FE-C6D4BD3134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7D407E64-0083-4D19-A969-C2E531872B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A93C127C-A8BC-499C-8D3E-3FE09F1986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553A203D-60AF-4517-A531-C3C341312CA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C5DEC6DA-040B-4B82-99F6-651BD055F3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940B8AF6-5664-4CEF-8335-01683862C2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5760B0E2-1C2C-4292-9101-E1F6801EDC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345A1D30-BBFF-4930-B5FD-835EEE09BC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44E82F70-F991-4C26-A637-8289878B36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38355A01-6DD8-4194-9072-849B99E334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456A9005-FD6E-453F-B7EB-D0608FA46C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4F474BD3-6BAE-464A-8528-01799E051C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3EFEA64A-1E1B-401A-8C68-ECEA84B99D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95A21345-A958-4166-B235-26D0EADF97A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26EEF929-574A-4C7B-9591-DF2A48A52F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DD627E17-E55E-42E7-80BE-B657CE97CC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A56054F7-6867-4F29-A102-647138F3FB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2B359344-F88C-4340-BFF6-433C546100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CBF7F6A9-8E31-42E8-8B1D-005BB8E009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88BD93ED-2EAC-4483-A450-061C8C7331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C9CDB145-786B-4D80-BC0C-0E515CF0114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8436E366-123F-42C6-A157-9C9C5D2279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DA29EABC-F7FC-4D9E-8A37-E19E358CC5C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E77B0FA6-FD39-4829-BFF3-192B685AED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E20C541D-82AA-41C2-AEDF-FF15357384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A9A8EB6F-BB35-4E14-A852-31FE649ADE3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BC2E7802-FCC2-4CEE-B6C8-F1C33E09D00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CE9D809A-1FFF-4C98-A576-E628DB62E4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BB5745F7-1249-43A0-8760-C3C7874078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5C6161A2-67FB-4798-BEF1-D4B0D5DDEE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8F4E4E57-520F-4AF1-8F66-B35B6E7330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ADFC687E-5CF8-4913-9220-5D144F557D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200BCFB5-2950-4AF5-B0FD-D6FEE915D8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6A322684-5B2F-49CF-9F96-B0C6A89871E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15FD6F51-3BEF-4CF5-80AC-723590951C2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B1C1D017-4163-4716-B3BC-4E3C962E4A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C469D7EF-D2A1-4307-AF0B-374B0157E1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D64CB012-DB65-49DE-B036-9CC8EE87B5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EE95AE4A-FBF0-4FA7-A391-F43607DCD8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74344A62-360F-47B4-9F7B-91DEE9E789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4DFF851F-CD8B-4F74-94DE-E1BDE78D9D2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B2FA3F50-DD65-4C8C-8093-9DCF84B93D7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A61FF4A1-67D5-4C3A-83B1-F4901C1F6F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9030FB56-4836-4BD9-A8FF-C1989B403D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32FBDB2F-E1AD-4D7E-9496-87073835F0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3C85D6DD-B531-431F-8137-CA7CDA76B5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4"/>
              <c:tx>
                <c:rich>
                  <a:bodyPr/>
                  <a:lstStyle/>
                  <a:p>
                    <a:fld id="{25F39A80-C049-44F9-AAC0-69909F039B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5"/>
              <c:tx>
                <c:rich>
                  <a:bodyPr/>
                  <a:lstStyle/>
                  <a:p>
                    <a:fld id="{24DCFDC4-3C38-4214-AED1-BEE88480A5E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6"/>
              <c:tx>
                <c:rich>
                  <a:bodyPr/>
                  <a:lstStyle/>
                  <a:p>
                    <a:fld id="{633DB92A-5A28-41F7-A4E4-258F26FA15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'20140815 40mM'!$C$6:$C$102</c:f>
              <c:numCache>
                <c:formatCode>0_ 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'20140815 40mM'!$I$6:$I$102</c:f>
              <c:numCache>
                <c:formatCode>General</c:formatCode>
                <c:ptCount val="97"/>
                <c:pt idx="0">
                  <c:v>3768.9319999999998</c:v>
                </c:pt>
                <c:pt idx="1">
                  <c:v>3190.4229999999998</c:v>
                </c:pt>
                <c:pt idx="2">
                  <c:v>3196.7779999999998</c:v>
                </c:pt>
                <c:pt idx="3">
                  <c:v>3337.1419999999998</c:v>
                </c:pt>
                <c:pt idx="4">
                  <c:v>3058.87</c:v>
                </c:pt>
                <c:pt idx="5">
                  <c:v>2946.8780000000002</c:v>
                </c:pt>
                <c:pt idx="6">
                  <c:v>3109.3339999999998</c:v>
                </c:pt>
                <c:pt idx="7">
                  <c:v>2740.491</c:v>
                </c:pt>
                <c:pt idx="8">
                  <c:v>3104.0740000000001</c:v>
                </c:pt>
                <c:pt idx="9">
                  <c:v>2909.1089999999999</c:v>
                </c:pt>
                <c:pt idx="10">
                  <c:v>3107.7109999999998</c:v>
                </c:pt>
                <c:pt idx="11">
                  <c:v>3097.1239999999998</c:v>
                </c:pt>
                <c:pt idx="12">
                  <c:v>3001.4540000000002</c:v>
                </c:pt>
                <c:pt idx="13">
                  <c:v>3298.0810000000001</c:v>
                </c:pt>
                <c:pt idx="14">
                  <c:v>3492.3939999999998</c:v>
                </c:pt>
                <c:pt idx="15">
                  <c:v>4210.7470000000003</c:v>
                </c:pt>
                <c:pt idx="16">
                  <c:v>4494.1139999999996</c:v>
                </c:pt>
                <c:pt idx="17">
                  <c:v>4980.3710000000001</c:v>
                </c:pt>
                <c:pt idx="18">
                  <c:v>5261.0950000000003</c:v>
                </c:pt>
                <c:pt idx="19">
                  <c:v>5293.2939999999999</c:v>
                </c:pt>
                <c:pt idx="20">
                  <c:v>5689.8440000000001</c:v>
                </c:pt>
                <c:pt idx="21">
                  <c:v>6017.4229999999998</c:v>
                </c:pt>
                <c:pt idx="22">
                  <c:v>6000.3440000000001</c:v>
                </c:pt>
                <c:pt idx="23">
                  <c:v>6378.4790000000003</c:v>
                </c:pt>
                <c:pt idx="24">
                  <c:v>5739.38</c:v>
                </c:pt>
                <c:pt idx="25">
                  <c:v>5319.116</c:v>
                </c:pt>
                <c:pt idx="26">
                  <c:v>5806.04</c:v>
                </c:pt>
                <c:pt idx="27">
                  <c:v>6071.71</c:v>
                </c:pt>
                <c:pt idx="28">
                  <c:v>6594.2179999999998</c:v>
                </c:pt>
                <c:pt idx="29">
                  <c:v>6416.4449999999997</c:v>
                </c:pt>
                <c:pt idx="30">
                  <c:v>6092.4889999999996</c:v>
                </c:pt>
                <c:pt idx="31">
                  <c:v>6489.6670000000004</c:v>
                </c:pt>
                <c:pt idx="32">
                  <c:v>6366.2049999999999</c:v>
                </c:pt>
                <c:pt idx="33">
                  <c:v>6878.4880000000003</c:v>
                </c:pt>
                <c:pt idx="34">
                  <c:v>6311.4719999999998</c:v>
                </c:pt>
                <c:pt idx="35">
                  <c:v>6353.4470000000001</c:v>
                </c:pt>
                <c:pt idx="36">
                  <c:v>6447.2510000000002</c:v>
                </c:pt>
                <c:pt idx="37">
                  <c:v>6517.2579999999998</c:v>
                </c:pt>
                <c:pt idx="38">
                  <c:v>6342.0540000000001</c:v>
                </c:pt>
                <c:pt idx="39">
                  <c:v>5711.8339999999998</c:v>
                </c:pt>
                <c:pt idx="40">
                  <c:v>5663.9070000000002</c:v>
                </c:pt>
                <c:pt idx="41">
                  <c:v>5707.5839999999998</c:v>
                </c:pt>
                <c:pt idx="42">
                  <c:v>5724.2079999999996</c:v>
                </c:pt>
                <c:pt idx="43">
                  <c:v>6208.1329999999998</c:v>
                </c:pt>
                <c:pt idx="44">
                  <c:v>6201.3410000000003</c:v>
                </c:pt>
                <c:pt idx="45">
                  <c:v>6433.7269999999999</c:v>
                </c:pt>
                <c:pt idx="46">
                  <c:v>5995.4750000000004</c:v>
                </c:pt>
                <c:pt idx="47">
                  <c:v>6047.4650000000001</c:v>
                </c:pt>
                <c:pt idx="48">
                  <c:v>5698.3829999999998</c:v>
                </c:pt>
                <c:pt idx="49">
                  <c:v>5910.5510000000004</c:v>
                </c:pt>
                <c:pt idx="50">
                  <c:v>6254.3270000000002</c:v>
                </c:pt>
                <c:pt idx="51">
                  <c:v>6064.6</c:v>
                </c:pt>
                <c:pt idx="52">
                  <c:v>5913.826</c:v>
                </c:pt>
                <c:pt idx="53">
                  <c:v>5657.7520000000004</c:v>
                </c:pt>
                <c:pt idx="54">
                  <c:v>5716.5039999999999</c:v>
                </c:pt>
                <c:pt idx="55">
                  <c:v>5847.9250000000002</c:v>
                </c:pt>
                <c:pt idx="56">
                  <c:v>5606.1930000000002</c:v>
                </c:pt>
                <c:pt idx="57">
                  <c:v>5015.8329999999996</c:v>
                </c:pt>
                <c:pt idx="58">
                  <c:v>5771.32</c:v>
                </c:pt>
                <c:pt idx="59">
                  <c:v>5243.5590000000002</c:v>
                </c:pt>
                <c:pt idx="60">
                  <c:v>5825.5450000000001</c:v>
                </c:pt>
                <c:pt idx="61">
                  <c:v>5392.3810000000003</c:v>
                </c:pt>
                <c:pt idx="62">
                  <c:v>5595.9849999999997</c:v>
                </c:pt>
                <c:pt idx="63">
                  <c:v>5221.8190000000004</c:v>
                </c:pt>
                <c:pt idx="64">
                  <c:v>5106.5600000000004</c:v>
                </c:pt>
                <c:pt idx="65">
                  <c:v>5098.6049999999996</c:v>
                </c:pt>
                <c:pt idx="66">
                  <c:v>5229.3789999999999</c:v>
                </c:pt>
                <c:pt idx="67">
                  <c:v>5218.0439999999999</c:v>
                </c:pt>
                <c:pt idx="68">
                  <c:v>4823.1170000000002</c:v>
                </c:pt>
                <c:pt idx="69">
                  <c:v>4781.7219999999998</c:v>
                </c:pt>
                <c:pt idx="70">
                  <c:v>4740.1930000000002</c:v>
                </c:pt>
                <c:pt idx="71">
                  <c:v>5302.5720000000001</c:v>
                </c:pt>
                <c:pt idx="72">
                  <c:v>5277.9170000000004</c:v>
                </c:pt>
                <c:pt idx="73">
                  <c:v>5582.6270000000004</c:v>
                </c:pt>
                <c:pt idx="74">
                  <c:v>5506.2340000000004</c:v>
                </c:pt>
                <c:pt idx="75">
                  <c:v>5544.5320000000002</c:v>
                </c:pt>
                <c:pt idx="76">
                  <c:v>6046.92</c:v>
                </c:pt>
                <c:pt idx="77">
                  <c:v>5203.92</c:v>
                </c:pt>
                <c:pt idx="78">
                  <c:v>5451.5360000000001</c:v>
                </c:pt>
                <c:pt idx="79">
                  <c:v>5798.4380000000001</c:v>
                </c:pt>
                <c:pt idx="80">
                  <c:v>5817.7669999999998</c:v>
                </c:pt>
                <c:pt idx="81">
                  <c:v>5705.085</c:v>
                </c:pt>
                <c:pt idx="82">
                  <c:v>5679.4679999999998</c:v>
                </c:pt>
                <c:pt idx="83">
                  <c:v>5610.8280000000004</c:v>
                </c:pt>
                <c:pt idx="84">
                  <c:v>5565.2269999999999</c:v>
                </c:pt>
                <c:pt idx="85">
                  <c:v>5662.9709999999995</c:v>
                </c:pt>
                <c:pt idx="86">
                  <c:v>5308.0330000000004</c:v>
                </c:pt>
                <c:pt idx="87">
                  <c:v>5287.0770000000002</c:v>
                </c:pt>
                <c:pt idx="88">
                  <c:v>5437.652</c:v>
                </c:pt>
                <c:pt idx="89">
                  <c:v>5323.4449999999997</c:v>
                </c:pt>
                <c:pt idx="90">
                  <c:v>5058.3990000000003</c:v>
                </c:pt>
                <c:pt idx="91">
                  <c:v>4941.3090000000002</c:v>
                </c:pt>
                <c:pt idx="92">
                  <c:v>4946.6289999999999</c:v>
                </c:pt>
                <c:pt idx="93">
                  <c:v>4430.1369999999997</c:v>
                </c:pt>
                <c:pt idx="94">
                  <c:v>4437.7610000000004</c:v>
                </c:pt>
                <c:pt idx="95">
                  <c:v>4481.3029999999999</c:v>
                </c:pt>
                <c:pt idx="96">
                  <c:v>4472.6180000000004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'20140815 40mM'!$J$6:$J$102</c15:f>
                <c15:dlblRangeCache>
                  <c:ptCount val="97"/>
                  <c:pt idx="8">
                    <c:v>BUD1</c:v>
                  </c:pt>
                  <c:pt idx="35">
                    <c:v>BUD2</c:v>
                  </c:pt>
                  <c:pt idx="60">
                    <c:v>BUD3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897247568"/>
        <c:axId val="897246480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6466D343-1DC6-4A12-8E80-DA5A2FA496E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28AC5DB8-B43B-45D6-8455-763F4EA4EE4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092715FF-6746-46A1-9375-5631FA9C868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9CE48B73-745B-465E-BAF1-8A211704959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59036A6C-EF70-44C8-8077-019A7EB581F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F2F9E796-0295-4B03-8912-59C0BC5360B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00B26BDA-2F89-4C8D-850B-602D07233D7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91F227E0-2D51-445B-8F20-8F819F56211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874A949E-2FDA-45AA-B662-C0E4E82DBD9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7CF9A64E-5A06-484D-A60D-3146A6B8B87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2EF8C3F5-2E57-45AF-8443-4007B6908AF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C6855E76-AAD5-4775-968C-17E50A65865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CA94B0A2-BCAE-4002-B1D2-E5279A133B4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48A442F1-57A3-4E0A-82CA-C40F32EB621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58D6375D-614B-492C-9E44-1CB370B35DD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B4411432-0F3F-476B-9907-82F2205F98B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57359372-501D-4684-B7C1-3CB43D44FDC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646DA557-1DC4-4877-971C-0BE7E5690F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1BAB6262-5292-47ED-9254-A6FEBA42EB8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E7E042AA-D6DD-4824-9F07-28D65F2CC97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BEAEE561-1221-4D52-8A9B-B09643C8EC6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9942FFE9-32B4-442C-AC70-E9432484ADC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69D85B8A-FDCB-4791-B70D-68C7462FAA9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9AC2FC92-6786-4D97-8FD1-BF4104F6197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00DD14B2-354E-42C6-80FA-545C360E489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EDEF1166-EE05-4C33-8F43-892066278BE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677F6085-9D15-4511-BBB9-BA3BA5CD41D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5B99B600-B4BE-4F70-A7A0-0759CA14C2F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E12D220F-E35B-4058-8566-EF3A60BD37F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3417F04D-D622-4F9F-B0AF-A92BD292A38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6DFEA4F9-47C3-47D7-BDC9-FEC442E4EC7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154CE913-ECEB-4610-8B0E-2E6A14EA1BC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86784BBF-A635-4CCD-8A70-A64E71DDA6F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147CA8B6-6F5E-4B4C-A60C-2E3FB82417A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F67ABEB9-7D0F-4872-B629-FDFBB3A33F1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1EE5C557-4446-46D8-A83A-1909E238528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32965FD8-AF1D-4C8D-9073-E292DE5E1A2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D968461A-45DB-46E0-8ABA-43CC2E3EBB2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FC3BDCB8-554A-4B25-B0C0-40470D9F742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211D9378-B3D7-4EE3-9287-B243D4C77AA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D80E8D17-A700-4CE6-8C41-90EC2C5D25A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F17DA0E8-57DC-4534-BE39-B6FAA09D3C8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D81DB19A-CB8F-4D06-B4C0-6FE33277661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D7CCD4FE-5CB9-4B30-8D85-E7EDE372FA5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B741D786-2869-4962-84CE-42BCE9D3963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9DCF1EBC-2A3B-4AD9-A23A-987CA8C62BF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02518A17-1BDD-431D-A232-ADC77227A3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2203FABA-1C8D-42B3-B9C6-CE07C48470C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49E7391A-723C-4556-B548-D65B0B23038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DC4E7AB1-910F-4CAB-A382-B37132A29CC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42CC2B8B-BACB-4636-8BB7-9AB0FA4E8CB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C9A787AD-4F78-4A24-A751-B9129D7A039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1B50FE38-419B-4E5A-A3F9-C533F23EEA8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1A3EA15D-0335-40C8-B2DE-6515BA4D11F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542A1626-682F-4BE2-B68B-94826EEEA48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FDB50C66-F579-4726-BC31-95F87B0A77E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0A3F749C-9B40-41A0-9B8C-BBA0B4CD78F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3E642008-B75D-4B2F-826F-0ED7FEE5C32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82C273E8-CCC0-4140-B640-BE3834D3AEC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797F6AE3-0CEE-4AC5-AE02-AAF6541E5D9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7D4A0574-B891-4E34-84AC-9E55C289027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E05D877D-5C20-41BE-ACD6-800374951D2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AB4E8321-105B-4179-A689-0EED3C8C19B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A77F4075-E843-4F5B-A6CC-D610C74D332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8E1C2E74-3C2F-4521-9666-69F28007834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351468F4-6CAC-4851-87D0-7D54F7CC1EB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A279E968-845F-47B3-B4D5-E849878707D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8060FCC8-E0E1-421F-B305-79BBCBB9027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070653B0-956E-49FB-B970-47F0FA882F4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D31BB8AA-8D0E-43DC-B745-3D2ADE0198A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87F18FC7-EDA3-402E-A2E7-98AF0619D4C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21061C68-44C6-4EFC-A970-21D10C2E111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438B2AFA-E316-4F87-A34E-B7AF2A1A0A4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42379AA9-DDEA-49F7-B74E-FDBD722706C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99DBB350-A45E-4E31-903E-C57E2CB2DD2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A84BDEEF-C0E0-40B2-9E3D-5F3655023CC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BECC9A9A-A294-42F5-9ACC-86381393BCE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4C9BC2AC-FF06-4425-B296-05AA20843DB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59C8C215-76A9-4676-BC67-88C995835C6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7D086D2A-69F9-4999-A0A5-7FB140C4CCF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7710D456-88BA-4726-AAD2-D889C7BF033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2E8FA834-3378-41F2-9AD7-C18F2589E2A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1D9187E8-DD3E-45A6-ACF6-77CB9B3EE93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E8B8A436-CA27-47F1-A5AF-42F5F2DAEC1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28D89575-AD20-4B54-9C9D-71982B2EC3E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1E72E4EA-D667-4C12-8682-B048067E0A0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D798D886-2D55-461B-BFAD-B6015853AD2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A319211F-9B16-476E-83B5-47CE47803BC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D08B13A4-E95E-49F0-9399-15694502D35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0F75DF26-6138-45CD-8C35-31A588512A3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2B1118AD-96AA-4321-B503-BB0A93655A3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D32A2EFD-E6B3-4828-8BF0-2922A07AA37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777BC319-C847-4507-B5F0-A96B6DA5D7C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dLbl>
                    <c:idx val="94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dLbl>
                    <c:idx val="95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dLbl>
                    <c:idx val="96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'20140815 40mM'!$C$6:$C$102</c15:sqref>
                        </c15:formulaRef>
                      </c:ext>
                    </c:extLst>
                    <c:numCache>
                      <c:formatCode>0_ </c:formatCode>
                      <c:ptCount val="97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  <c:pt idx="94">
                        <c:v>470</c:v>
                      </c:pt>
                      <c:pt idx="95">
                        <c:v>475</c:v>
                      </c:pt>
                      <c:pt idx="96">
                        <c:v>480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'20140815 40mM'!$D$6:$D$102</c15:sqref>
                        </c15:formulaRef>
                      </c:ext>
                    </c:extLst>
                    <c:numCache>
                      <c:formatCode>General</c:formatCode>
                      <c:ptCount val="97"/>
                      <c:pt idx="0">
                        <c:v>4352.6229999999996</c:v>
                      </c:pt>
                      <c:pt idx="1">
                        <c:v>4167.2349999999997</c:v>
                      </c:pt>
                      <c:pt idx="2">
                        <c:v>4695.7389999999996</c:v>
                      </c:pt>
                      <c:pt idx="3">
                        <c:v>4839.5590000000002</c:v>
                      </c:pt>
                      <c:pt idx="4">
                        <c:v>4876.6109999999999</c:v>
                      </c:pt>
                      <c:pt idx="5">
                        <c:v>5502.6419999999998</c:v>
                      </c:pt>
                      <c:pt idx="6">
                        <c:v>5738.643</c:v>
                      </c:pt>
                      <c:pt idx="7">
                        <c:v>5968.9530000000004</c:v>
                      </c:pt>
                      <c:pt idx="8">
                        <c:v>6072.7460000000001</c:v>
                      </c:pt>
                      <c:pt idx="9">
                        <c:v>5925.0410000000002</c:v>
                      </c:pt>
                      <c:pt idx="10">
                        <c:v>5965.6229999999996</c:v>
                      </c:pt>
                      <c:pt idx="11">
                        <c:v>5644.5829999999996</c:v>
                      </c:pt>
                      <c:pt idx="12">
                        <c:v>5752.67</c:v>
                      </c:pt>
                      <c:pt idx="13">
                        <c:v>6681.46</c:v>
                      </c:pt>
                      <c:pt idx="14">
                        <c:v>6324.5950000000003</c:v>
                      </c:pt>
                      <c:pt idx="15">
                        <c:v>6004.7889999999998</c:v>
                      </c:pt>
                      <c:pt idx="16">
                        <c:v>6539.01</c:v>
                      </c:pt>
                      <c:pt idx="17">
                        <c:v>7012.2740000000003</c:v>
                      </c:pt>
                      <c:pt idx="18">
                        <c:v>6429.027</c:v>
                      </c:pt>
                      <c:pt idx="19">
                        <c:v>6735.5020000000004</c:v>
                      </c:pt>
                      <c:pt idx="20">
                        <c:v>6809.1679999999997</c:v>
                      </c:pt>
                      <c:pt idx="21">
                        <c:v>6851.94</c:v>
                      </c:pt>
                      <c:pt idx="22">
                        <c:v>6766.223</c:v>
                      </c:pt>
                      <c:pt idx="23">
                        <c:v>6673.7960000000003</c:v>
                      </c:pt>
                      <c:pt idx="24">
                        <c:v>6865.7520000000004</c:v>
                      </c:pt>
                      <c:pt idx="25">
                        <c:v>7034.9769999999999</c:v>
                      </c:pt>
                      <c:pt idx="26">
                        <c:v>7016.473</c:v>
                      </c:pt>
                      <c:pt idx="27">
                        <c:v>7146.0659999999998</c:v>
                      </c:pt>
                      <c:pt idx="28">
                        <c:v>8011.924</c:v>
                      </c:pt>
                      <c:pt idx="29">
                        <c:v>7549.5519999999997</c:v>
                      </c:pt>
                      <c:pt idx="30">
                        <c:v>8556.93</c:v>
                      </c:pt>
                      <c:pt idx="31">
                        <c:v>8469.7880000000005</c:v>
                      </c:pt>
                      <c:pt idx="32">
                        <c:v>8952.1980000000003</c:v>
                      </c:pt>
                      <c:pt idx="33">
                        <c:v>8348.8070000000007</c:v>
                      </c:pt>
                      <c:pt idx="34">
                        <c:v>8253.2870000000003</c:v>
                      </c:pt>
                      <c:pt idx="35">
                        <c:v>7999.9059999999999</c:v>
                      </c:pt>
                      <c:pt idx="36">
                        <c:v>8159.4930000000004</c:v>
                      </c:pt>
                      <c:pt idx="37">
                        <c:v>7471.4880000000003</c:v>
                      </c:pt>
                      <c:pt idx="38">
                        <c:v>8378.7330000000002</c:v>
                      </c:pt>
                      <c:pt idx="39">
                        <c:v>9738.5869999999995</c:v>
                      </c:pt>
                      <c:pt idx="40">
                        <c:v>8421.9719999999998</c:v>
                      </c:pt>
                      <c:pt idx="41">
                        <c:v>8189.5959999999995</c:v>
                      </c:pt>
                      <c:pt idx="42">
                        <c:v>7831.3310000000001</c:v>
                      </c:pt>
                      <c:pt idx="43">
                        <c:v>7797.6639999999998</c:v>
                      </c:pt>
                      <c:pt idx="44">
                        <c:v>8197.4680000000008</c:v>
                      </c:pt>
                      <c:pt idx="45">
                        <c:v>8483.9369999999999</c:v>
                      </c:pt>
                      <c:pt idx="46">
                        <c:v>7739.2889999999998</c:v>
                      </c:pt>
                      <c:pt idx="47">
                        <c:v>7940.6580000000004</c:v>
                      </c:pt>
                      <c:pt idx="48">
                        <c:v>7272.46</c:v>
                      </c:pt>
                      <c:pt idx="49">
                        <c:v>7439.366</c:v>
                      </c:pt>
                      <c:pt idx="50">
                        <c:v>7228.8230000000003</c:v>
                      </c:pt>
                      <c:pt idx="51">
                        <c:v>7089.0730000000003</c:v>
                      </c:pt>
                      <c:pt idx="52">
                        <c:v>7686.8419999999996</c:v>
                      </c:pt>
                      <c:pt idx="53">
                        <c:v>6643.4570000000003</c:v>
                      </c:pt>
                      <c:pt idx="54">
                        <c:v>6542.1980000000003</c:v>
                      </c:pt>
                      <c:pt idx="55">
                        <c:v>6523.1149999999998</c:v>
                      </c:pt>
                      <c:pt idx="56">
                        <c:v>6154.4279999999999</c:v>
                      </c:pt>
                      <c:pt idx="57">
                        <c:v>6910.4170000000004</c:v>
                      </c:pt>
                      <c:pt idx="58">
                        <c:v>6710.36</c:v>
                      </c:pt>
                      <c:pt idx="59">
                        <c:v>6263.7340000000004</c:v>
                      </c:pt>
                      <c:pt idx="60">
                        <c:v>6488.4219999999996</c:v>
                      </c:pt>
                      <c:pt idx="61">
                        <c:v>6326.6130000000003</c:v>
                      </c:pt>
                      <c:pt idx="62">
                        <c:v>6255.0810000000001</c:v>
                      </c:pt>
                      <c:pt idx="63">
                        <c:v>5720.4110000000001</c:v>
                      </c:pt>
                      <c:pt idx="64">
                        <c:v>6188.8090000000002</c:v>
                      </c:pt>
                      <c:pt idx="65">
                        <c:v>6757.61</c:v>
                      </c:pt>
                      <c:pt idx="66">
                        <c:v>6328.2430000000004</c:v>
                      </c:pt>
                      <c:pt idx="67">
                        <c:v>6300.3980000000001</c:v>
                      </c:pt>
                      <c:pt idx="68">
                        <c:v>6136.0780000000004</c:v>
                      </c:pt>
                      <c:pt idx="69">
                        <c:v>5462.7920000000004</c:v>
                      </c:pt>
                      <c:pt idx="70">
                        <c:v>6086.9880000000003</c:v>
                      </c:pt>
                      <c:pt idx="71">
                        <c:v>6000.491</c:v>
                      </c:pt>
                      <c:pt idx="72">
                        <c:v>6107.1880000000001</c:v>
                      </c:pt>
                      <c:pt idx="73">
                        <c:v>6220.1329999999998</c:v>
                      </c:pt>
                      <c:pt idx="74">
                        <c:v>7117.9009999999998</c:v>
                      </c:pt>
                      <c:pt idx="75">
                        <c:v>7139.3789999999999</c:v>
                      </c:pt>
                      <c:pt idx="76">
                        <c:v>7485.0630000000001</c:v>
                      </c:pt>
                      <c:pt idx="77">
                        <c:v>7555.7629999999999</c:v>
                      </c:pt>
                      <c:pt idx="78">
                        <c:v>7466.3459999999995</c:v>
                      </c:pt>
                      <c:pt idx="79">
                        <c:v>8144.4570000000003</c:v>
                      </c:pt>
                      <c:pt idx="80">
                        <c:v>8190.665</c:v>
                      </c:pt>
                      <c:pt idx="81">
                        <c:v>8613.5849999999991</c:v>
                      </c:pt>
                      <c:pt idx="82">
                        <c:v>8288.6319999999996</c:v>
                      </c:pt>
                      <c:pt idx="83">
                        <c:v>7664.9409999999998</c:v>
                      </c:pt>
                      <c:pt idx="84">
                        <c:v>7716.5230000000001</c:v>
                      </c:pt>
                      <c:pt idx="85">
                        <c:v>7965.8670000000002</c:v>
                      </c:pt>
                      <c:pt idx="86">
                        <c:v>7509.3109999999997</c:v>
                      </c:pt>
                      <c:pt idx="87">
                        <c:v>6900.73</c:v>
                      </c:pt>
                      <c:pt idx="88">
                        <c:v>7514.7449999999999</c:v>
                      </c:pt>
                      <c:pt idx="89">
                        <c:v>7350.9369999999999</c:v>
                      </c:pt>
                      <c:pt idx="90">
                        <c:v>6922.9070000000002</c:v>
                      </c:pt>
                      <c:pt idx="91">
                        <c:v>8140.4489999999996</c:v>
                      </c:pt>
                      <c:pt idx="92">
                        <c:v>8499.6090000000004</c:v>
                      </c:pt>
                    </c:numCache>
                  </c:numRef>
                </c:yVal>
                <c:smooth val="0"/>
                <c:extLst>
                  <c:ext uri="{02D57815-91ED-43cb-92C2-25804820EDAC}">
                    <c15:datalabelsRange>
                      <c15:f>'20140815 40mM'!$E$6:$E$102</c15:f>
                      <c15:dlblRangeCache>
                        <c:ptCount val="97"/>
                        <c:pt idx="22">
                          <c:v>BUD1</c:v>
                        </c:pt>
                        <c:pt idx="45">
                          <c:v>BUD2</c:v>
                        </c:pt>
                        <c:pt idx="68">
                          <c:v>BUD3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'20140815 40mM'!$C$6:$C$102</c15:sqref>
                        </c15:formulaRef>
                      </c:ext>
                    </c:extLst>
                    <c:numCache>
                      <c:formatCode>0_ </c:formatCode>
                      <c:ptCount val="97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  <c:pt idx="94">
                        <c:v>470</c:v>
                      </c:pt>
                      <c:pt idx="95">
                        <c:v>475</c:v>
                      </c:pt>
                      <c:pt idx="96">
                        <c:v>480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'20140815 40mM'!$N$6:$N$102</c15:sqref>
                        </c15:formulaRef>
                      </c:ext>
                    </c:extLst>
                    <c:numCache>
                      <c:formatCode>General</c:formatCode>
                      <c:ptCount val="97"/>
                      <c:pt idx="0">
                        <c:v>3325.3159999999998</c:v>
                      </c:pt>
                      <c:pt idx="1">
                        <c:v>3011.0390000000002</c:v>
                      </c:pt>
                      <c:pt idx="2">
                        <c:v>3055.6930000000002</c:v>
                      </c:pt>
                      <c:pt idx="3">
                        <c:v>2939.6529999999998</c:v>
                      </c:pt>
                      <c:pt idx="4">
                        <c:v>2964.473</c:v>
                      </c:pt>
                      <c:pt idx="5">
                        <c:v>3032.4859999999999</c:v>
                      </c:pt>
                      <c:pt idx="6">
                        <c:v>2782.5479999999998</c:v>
                      </c:pt>
                      <c:pt idx="7">
                        <c:v>2488.1219999999998</c:v>
                      </c:pt>
                      <c:pt idx="8">
                        <c:v>3155.2440000000001</c:v>
                      </c:pt>
                      <c:pt idx="9">
                        <c:v>2818.33</c:v>
                      </c:pt>
                      <c:pt idx="10">
                        <c:v>2917.0630000000001</c:v>
                      </c:pt>
                      <c:pt idx="11">
                        <c:v>2967.8809999999999</c:v>
                      </c:pt>
                      <c:pt idx="12">
                        <c:v>2896.7530000000002</c:v>
                      </c:pt>
                      <c:pt idx="13">
                        <c:v>3136.8249999999998</c:v>
                      </c:pt>
                      <c:pt idx="14">
                        <c:v>3075.377</c:v>
                      </c:pt>
                      <c:pt idx="15">
                        <c:v>3243.9940000000001</c:v>
                      </c:pt>
                      <c:pt idx="16">
                        <c:v>2990.3939999999998</c:v>
                      </c:pt>
                      <c:pt idx="17">
                        <c:v>3477.1559999999999</c:v>
                      </c:pt>
                      <c:pt idx="18">
                        <c:v>3146.1280000000002</c:v>
                      </c:pt>
                      <c:pt idx="19">
                        <c:v>3427.2469999999998</c:v>
                      </c:pt>
                      <c:pt idx="20">
                        <c:v>3280.096</c:v>
                      </c:pt>
                      <c:pt idx="21">
                        <c:v>3144.7820000000002</c:v>
                      </c:pt>
                      <c:pt idx="22">
                        <c:v>3285.2420000000002</c:v>
                      </c:pt>
                      <c:pt idx="23">
                        <c:v>3323.5819999999999</c:v>
                      </c:pt>
                      <c:pt idx="24">
                        <c:v>2825.9630000000002</c:v>
                      </c:pt>
                      <c:pt idx="25">
                        <c:v>3008.8319999999999</c:v>
                      </c:pt>
                      <c:pt idx="26">
                        <c:v>3077.4430000000002</c:v>
                      </c:pt>
                      <c:pt idx="27">
                        <c:v>3054.0859999999998</c:v>
                      </c:pt>
                      <c:pt idx="28">
                        <c:v>3234.3539999999998</c:v>
                      </c:pt>
                      <c:pt idx="29">
                        <c:v>3076.335</c:v>
                      </c:pt>
                      <c:pt idx="30">
                        <c:v>3095.4789999999998</c:v>
                      </c:pt>
                      <c:pt idx="31">
                        <c:v>3077.9479999999999</c:v>
                      </c:pt>
                      <c:pt idx="32">
                        <c:v>3214.0430000000001</c:v>
                      </c:pt>
                      <c:pt idx="33">
                        <c:v>3120.2130000000002</c:v>
                      </c:pt>
                      <c:pt idx="34">
                        <c:v>3215.4349999999999</c:v>
                      </c:pt>
                      <c:pt idx="35">
                        <c:v>2956.134</c:v>
                      </c:pt>
                      <c:pt idx="36">
                        <c:v>3256.864</c:v>
                      </c:pt>
                      <c:pt idx="37">
                        <c:v>3165.1909999999998</c:v>
                      </c:pt>
                      <c:pt idx="38">
                        <c:v>3139.3180000000002</c:v>
                      </c:pt>
                      <c:pt idx="39">
                        <c:v>3158.71</c:v>
                      </c:pt>
                      <c:pt idx="40">
                        <c:v>3389.5259999999998</c:v>
                      </c:pt>
                      <c:pt idx="41">
                        <c:v>3170.9749999999999</c:v>
                      </c:pt>
                      <c:pt idx="42">
                        <c:v>3006.2170000000001</c:v>
                      </c:pt>
                      <c:pt idx="43">
                        <c:v>3296.5859999999998</c:v>
                      </c:pt>
                      <c:pt idx="44">
                        <c:v>3097.9070000000002</c:v>
                      </c:pt>
                      <c:pt idx="45">
                        <c:v>3292.4810000000002</c:v>
                      </c:pt>
                      <c:pt idx="46">
                        <c:v>3837.4760000000001</c:v>
                      </c:pt>
                      <c:pt idx="47">
                        <c:v>4337.2560000000003</c:v>
                      </c:pt>
                      <c:pt idx="48">
                        <c:v>4607.1149999999998</c:v>
                      </c:pt>
                      <c:pt idx="49">
                        <c:v>4956.1220000000003</c:v>
                      </c:pt>
                      <c:pt idx="50">
                        <c:v>5086.4610000000002</c:v>
                      </c:pt>
                      <c:pt idx="51">
                        <c:v>5441.7479999999996</c:v>
                      </c:pt>
                      <c:pt idx="52">
                        <c:v>5587.2110000000002</c:v>
                      </c:pt>
                      <c:pt idx="53">
                        <c:v>5912.6270000000004</c:v>
                      </c:pt>
                      <c:pt idx="54">
                        <c:v>5987.6549999999997</c:v>
                      </c:pt>
                      <c:pt idx="55">
                        <c:v>6104.61</c:v>
                      </c:pt>
                      <c:pt idx="56">
                        <c:v>6182.1130000000003</c:v>
                      </c:pt>
                      <c:pt idx="57">
                        <c:v>6291.7479999999996</c:v>
                      </c:pt>
                      <c:pt idx="58">
                        <c:v>6366.8410000000003</c:v>
                      </c:pt>
                      <c:pt idx="59">
                        <c:v>6243.3180000000002</c:v>
                      </c:pt>
                      <c:pt idx="60">
                        <c:v>6223.3450000000003</c:v>
                      </c:pt>
                      <c:pt idx="61">
                        <c:v>5643.1360000000004</c:v>
                      </c:pt>
                      <c:pt idx="62">
                        <c:v>5971.8459999999995</c:v>
                      </c:pt>
                      <c:pt idx="63">
                        <c:v>6237.2060000000001</c:v>
                      </c:pt>
                      <c:pt idx="64">
                        <c:v>5728.5379999999996</c:v>
                      </c:pt>
                      <c:pt idx="65">
                        <c:v>5674.7650000000003</c:v>
                      </c:pt>
                      <c:pt idx="66">
                        <c:v>5923.5460000000003</c:v>
                      </c:pt>
                      <c:pt idx="67">
                        <c:v>5714.3649999999998</c:v>
                      </c:pt>
                      <c:pt idx="68">
                        <c:v>5380.13</c:v>
                      </c:pt>
                      <c:pt idx="69">
                        <c:v>5077.3149999999996</c:v>
                      </c:pt>
                      <c:pt idx="70">
                        <c:v>5468.1760000000004</c:v>
                      </c:pt>
                      <c:pt idx="71">
                        <c:v>6049.5230000000001</c:v>
                      </c:pt>
                      <c:pt idx="72">
                        <c:v>6449.3680000000004</c:v>
                      </c:pt>
                      <c:pt idx="73">
                        <c:v>6072.8019999999997</c:v>
                      </c:pt>
                      <c:pt idx="74">
                        <c:v>6705.6610000000001</c:v>
                      </c:pt>
                      <c:pt idx="75">
                        <c:v>6716.6409999999996</c:v>
                      </c:pt>
                      <c:pt idx="76">
                        <c:v>6384.027</c:v>
                      </c:pt>
                      <c:pt idx="77">
                        <c:v>6646.8720000000003</c:v>
                      </c:pt>
                      <c:pt idx="78">
                        <c:v>6241.8869999999997</c:v>
                      </c:pt>
                      <c:pt idx="79">
                        <c:v>6516.08</c:v>
                      </c:pt>
                      <c:pt idx="80">
                        <c:v>6166.5950000000003</c:v>
                      </c:pt>
                      <c:pt idx="81">
                        <c:v>5560.9279999999999</c:v>
                      </c:pt>
                      <c:pt idx="82">
                        <c:v>6753.4960000000001</c:v>
                      </c:pt>
                      <c:pt idx="83">
                        <c:v>6359.6139999999996</c:v>
                      </c:pt>
                      <c:pt idx="84">
                        <c:v>6608.7950000000001</c:v>
                      </c:pt>
                      <c:pt idx="85">
                        <c:v>7567.3959999999997</c:v>
                      </c:pt>
                      <c:pt idx="86">
                        <c:v>6682.8549999999996</c:v>
                      </c:pt>
                      <c:pt idx="87">
                        <c:v>7093.2179999999998</c:v>
                      </c:pt>
                      <c:pt idx="88">
                        <c:v>6834.8559999999998</c:v>
                      </c:pt>
                      <c:pt idx="89">
                        <c:v>6754.7920000000004</c:v>
                      </c:pt>
                      <c:pt idx="90">
                        <c:v>6746.8389999999999</c:v>
                      </c:pt>
                      <c:pt idx="91">
                        <c:v>7485.9830000000002</c:v>
                      </c:pt>
                      <c:pt idx="92">
                        <c:v>6250.424</c:v>
                      </c:pt>
                      <c:pt idx="93">
                        <c:v>5891.5290000000005</c:v>
                      </c:pt>
                      <c:pt idx="94">
                        <c:v>6049.7330000000002</c:v>
                      </c:pt>
                      <c:pt idx="95">
                        <c:v>5978.2610000000004</c:v>
                      </c:pt>
                      <c:pt idx="96">
                        <c:v>5508.72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897247568"/>
        <c:scaling>
          <c:orientation val="minMax"/>
          <c:max val="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7246480"/>
        <c:crosses val="autoZero"/>
        <c:crossBetween val="midCat"/>
      </c:valAx>
      <c:valAx>
        <c:axId val="897246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72475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100mM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100mM'!$D$6:$D$99</c:f>
              <c:numCache>
                <c:formatCode>General</c:formatCode>
                <c:ptCount val="94"/>
                <c:pt idx="0">
                  <c:v>1266.079</c:v>
                </c:pt>
                <c:pt idx="1">
                  <c:v>1290.462</c:v>
                </c:pt>
                <c:pt idx="2">
                  <c:v>1184.837</c:v>
                </c:pt>
                <c:pt idx="3">
                  <c:v>1261.31</c:v>
                </c:pt>
                <c:pt idx="4">
                  <c:v>1252.9580000000001</c:v>
                </c:pt>
                <c:pt idx="5">
                  <c:v>1354.2339999999999</c:v>
                </c:pt>
                <c:pt idx="6">
                  <c:v>1332.7950000000001</c:v>
                </c:pt>
                <c:pt idx="7">
                  <c:v>1374.136</c:v>
                </c:pt>
                <c:pt idx="8">
                  <c:v>1415.819</c:v>
                </c:pt>
                <c:pt idx="9">
                  <c:v>1464.4169999999999</c:v>
                </c:pt>
                <c:pt idx="10">
                  <c:v>1441.038</c:v>
                </c:pt>
                <c:pt idx="11">
                  <c:v>1470.5160000000001</c:v>
                </c:pt>
                <c:pt idx="12">
                  <c:v>1408.201</c:v>
                </c:pt>
                <c:pt idx="13">
                  <c:v>1495</c:v>
                </c:pt>
                <c:pt idx="14">
                  <c:v>1538.16</c:v>
                </c:pt>
                <c:pt idx="15">
                  <c:v>1532.4680000000001</c:v>
                </c:pt>
                <c:pt idx="16">
                  <c:v>1557.8109999999999</c:v>
                </c:pt>
                <c:pt idx="17">
                  <c:v>1299.0450000000001</c:v>
                </c:pt>
                <c:pt idx="18">
                  <c:v>1441.893</c:v>
                </c:pt>
                <c:pt idx="19">
                  <c:v>1450.018</c:v>
                </c:pt>
                <c:pt idx="20">
                  <c:v>1515.1020000000001</c:v>
                </c:pt>
                <c:pt idx="21">
                  <c:v>1577.7339999999999</c:v>
                </c:pt>
                <c:pt idx="22">
                  <c:v>1647.48</c:v>
                </c:pt>
                <c:pt idx="23">
                  <c:v>1587.8689999999999</c:v>
                </c:pt>
                <c:pt idx="24">
                  <c:v>1668.598</c:v>
                </c:pt>
                <c:pt idx="25">
                  <c:v>1747.135</c:v>
                </c:pt>
                <c:pt idx="26">
                  <c:v>1824.7940000000001</c:v>
                </c:pt>
                <c:pt idx="27">
                  <c:v>1839.64</c:v>
                </c:pt>
                <c:pt idx="28">
                  <c:v>2033.6579999999999</c:v>
                </c:pt>
                <c:pt idx="29">
                  <c:v>2285.1729999999998</c:v>
                </c:pt>
                <c:pt idx="30">
                  <c:v>2537.9470000000001</c:v>
                </c:pt>
                <c:pt idx="31">
                  <c:v>2837.0630000000001</c:v>
                </c:pt>
                <c:pt idx="32">
                  <c:v>2914.1460000000002</c:v>
                </c:pt>
                <c:pt idx="33">
                  <c:v>3266.2919999999999</c:v>
                </c:pt>
                <c:pt idx="34">
                  <c:v>3486.8420000000001</c:v>
                </c:pt>
                <c:pt idx="35">
                  <c:v>3727.1329999999998</c:v>
                </c:pt>
                <c:pt idx="36">
                  <c:v>3979.7440000000001</c:v>
                </c:pt>
                <c:pt idx="37">
                  <c:v>4329.7219999999998</c:v>
                </c:pt>
                <c:pt idx="38">
                  <c:v>4781.6499999999996</c:v>
                </c:pt>
                <c:pt idx="39">
                  <c:v>5416.9189999999999</c:v>
                </c:pt>
                <c:pt idx="40">
                  <c:v>5987.2439999999997</c:v>
                </c:pt>
                <c:pt idx="41">
                  <c:v>6267.72</c:v>
                </c:pt>
                <c:pt idx="42">
                  <c:v>7112.5619999999999</c:v>
                </c:pt>
                <c:pt idx="43">
                  <c:v>7058.8760000000002</c:v>
                </c:pt>
                <c:pt idx="44">
                  <c:v>7415.826</c:v>
                </c:pt>
                <c:pt idx="45">
                  <c:v>7223.4530000000004</c:v>
                </c:pt>
                <c:pt idx="46">
                  <c:v>7171.0990000000002</c:v>
                </c:pt>
                <c:pt idx="47">
                  <c:v>6975.3729999999996</c:v>
                </c:pt>
                <c:pt idx="48">
                  <c:v>7525.7470000000003</c:v>
                </c:pt>
                <c:pt idx="49">
                  <c:v>8282.3580000000002</c:v>
                </c:pt>
                <c:pt idx="50">
                  <c:v>8401.0560000000005</c:v>
                </c:pt>
                <c:pt idx="51">
                  <c:v>8438.0969999999998</c:v>
                </c:pt>
                <c:pt idx="52">
                  <c:v>8262.9889999999996</c:v>
                </c:pt>
                <c:pt idx="53">
                  <c:v>8284.1350000000002</c:v>
                </c:pt>
                <c:pt idx="54">
                  <c:v>8114.2889999999998</c:v>
                </c:pt>
                <c:pt idx="55">
                  <c:v>7752.5820000000003</c:v>
                </c:pt>
                <c:pt idx="56">
                  <c:v>7770.9430000000002</c:v>
                </c:pt>
                <c:pt idx="57">
                  <c:v>7585.58</c:v>
                </c:pt>
                <c:pt idx="58">
                  <c:v>7010.393</c:v>
                </c:pt>
                <c:pt idx="59">
                  <c:v>7101.0640000000003</c:v>
                </c:pt>
                <c:pt idx="60">
                  <c:v>6577.4340000000002</c:v>
                </c:pt>
                <c:pt idx="61">
                  <c:v>7044.1490000000003</c:v>
                </c:pt>
                <c:pt idx="62">
                  <c:v>7769.509</c:v>
                </c:pt>
                <c:pt idx="63">
                  <c:v>7810.4030000000002</c:v>
                </c:pt>
                <c:pt idx="64">
                  <c:v>8045.6090000000004</c:v>
                </c:pt>
                <c:pt idx="65">
                  <c:v>7735.4870000000001</c:v>
                </c:pt>
                <c:pt idx="66">
                  <c:v>7312.7489999999998</c:v>
                </c:pt>
                <c:pt idx="67">
                  <c:v>6879.402</c:v>
                </c:pt>
                <c:pt idx="68">
                  <c:v>6692.2969999999996</c:v>
                </c:pt>
                <c:pt idx="69">
                  <c:v>6326.0060000000003</c:v>
                </c:pt>
                <c:pt idx="70">
                  <c:v>6475.518</c:v>
                </c:pt>
                <c:pt idx="71">
                  <c:v>6462.9179999999997</c:v>
                </c:pt>
                <c:pt idx="72">
                  <c:v>6476.5860000000002</c:v>
                </c:pt>
                <c:pt idx="73">
                  <c:v>6266.2579999999998</c:v>
                </c:pt>
                <c:pt idx="74">
                  <c:v>6332.6980000000003</c:v>
                </c:pt>
                <c:pt idx="75">
                  <c:v>5988.3919999999998</c:v>
                </c:pt>
                <c:pt idx="76">
                  <c:v>6013.69</c:v>
                </c:pt>
                <c:pt idx="77">
                  <c:v>6078.741</c:v>
                </c:pt>
                <c:pt idx="78">
                  <c:v>5899.7309999999998</c:v>
                </c:pt>
                <c:pt idx="79">
                  <c:v>5415.7479999999996</c:v>
                </c:pt>
                <c:pt idx="80">
                  <c:v>5408.6779999999999</c:v>
                </c:pt>
                <c:pt idx="81">
                  <c:v>5061.683</c:v>
                </c:pt>
                <c:pt idx="82">
                  <c:v>4963.4560000000001</c:v>
                </c:pt>
                <c:pt idx="83">
                  <c:v>4752.5259999999998</c:v>
                </c:pt>
                <c:pt idx="84">
                  <c:v>4813.1369999999997</c:v>
                </c:pt>
                <c:pt idx="85">
                  <c:v>4662.7380000000003</c:v>
                </c:pt>
                <c:pt idx="86">
                  <c:v>4468.6019999999999</c:v>
                </c:pt>
                <c:pt idx="87">
                  <c:v>4489.0039999999999</c:v>
                </c:pt>
                <c:pt idx="88">
                  <c:v>4327.3</c:v>
                </c:pt>
                <c:pt idx="89">
                  <c:v>4166.152</c:v>
                </c:pt>
                <c:pt idx="90">
                  <c:v>3889.223</c:v>
                </c:pt>
                <c:pt idx="91">
                  <c:v>4196.3950000000004</c:v>
                </c:pt>
                <c:pt idx="92">
                  <c:v>3761.643</c:v>
                </c:pt>
                <c:pt idx="93">
                  <c:v>3795.1709999999998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100mM'!$H$6:$H$99</c:f>
              <c:numCache>
                <c:formatCode>General</c:formatCode>
                <c:ptCount val="94"/>
                <c:pt idx="0">
                  <c:v>1039.809</c:v>
                </c:pt>
                <c:pt idx="1">
                  <c:v>1164.809</c:v>
                </c:pt>
                <c:pt idx="2">
                  <c:v>969.60799999999995</c:v>
                </c:pt>
                <c:pt idx="3">
                  <c:v>1087.8230000000001</c:v>
                </c:pt>
                <c:pt idx="4">
                  <c:v>1021.037</c:v>
                </c:pt>
                <c:pt idx="5">
                  <c:v>1203.4369999999999</c:v>
                </c:pt>
                <c:pt idx="6">
                  <c:v>1224.087</c:v>
                </c:pt>
                <c:pt idx="7">
                  <c:v>1174.6969999999999</c:v>
                </c:pt>
                <c:pt idx="8">
                  <c:v>1134.5809999999999</c:v>
                </c:pt>
                <c:pt idx="9">
                  <c:v>1251.886</c:v>
                </c:pt>
                <c:pt idx="10">
                  <c:v>1253.1489999999999</c:v>
                </c:pt>
                <c:pt idx="11">
                  <c:v>1193.748</c:v>
                </c:pt>
                <c:pt idx="12">
                  <c:v>1199.7149999999999</c:v>
                </c:pt>
                <c:pt idx="13">
                  <c:v>1195.934</c:v>
                </c:pt>
                <c:pt idx="14">
                  <c:v>1291.511</c:v>
                </c:pt>
                <c:pt idx="15">
                  <c:v>1384.4659999999999</c:v>
                </c:pt>
                <c:pt idx="16">
                  <c:v>1384.8340000000001</c:v>
                </c:pt>
                <c:pt idx="17">
                  <c:v>1173.634</c:v>
                </c:pt>
                <c:pt idx="18">
                  <c:v>1278.502</c:v>
                </c:pt>
                <c:pt idx="19">
                  <c:v>1241.7</c:v>
                </c:pt>
                <c:pt idx="20">
                  <c:v>1424.36</c:v>
                </c:pt>
                <c:pt idx="21">
                  <c:v>1541.4970000000001</c:v>
                </c:pt>
                <c:pt idx="22">
                  <c:v>1612.365</c:v>
                </c:pt>
                <c:pt idx="23">
                  <c:v>1744.375</c:v>
                </c:pt>
                <c:pt idx="24">
                  <c:v>1881.624</c:v>
                </c:pt>
                <c:pt idx="25">
                  <c:v>2170.0030000000002</c:v>
                </c:pt>
                <c:pt idx="26">
                  <c:v>2491.7950000000001</c:v>
                </c:pt>
                <c:pt idx="27">
                  <c:v>2681.5149999999999</c:v>
                </c:pt>
                <c:pt idx="28">
                  <c:v>2994.2109999999998</c:v>
                </c:pt>
                <c:pt idx="29">
                  <c:v>3349.2040000000002</c:v>
                </c:pt>
                <c:pt idx="30">
                  <c:v>3584.9569999999999</c:v>
                </c:pt>
                <c:pt idx="31">
                  <c:v>3988.0459999999998</c:v>
                </c:pt>
                <c:pt idx="32">
                  <c:v>4040.2939999999999</c:v>
                </c:pt>
                <c:pt idx="33">
                  <c:v>4314.1790000000001</c:v>
                </c:pt>
                <c:pt idx="34">
                  <c:v>4126.6790000000001</c:v>
                </c:pt>
                <c:pt idx="35">
                  <c:v>4576.759</c:v>
                </c:pt>
                <c:pt idx="36">
                  <c:v>4507.7070000000003</c:v>
                </c:pt>
                <c:pt idx="37">
                  <c:v>4288.6229999999996</c:v>
                </c:pt>
                <c:pt idx="38">
                  <c:v>4161.1329999999998</c:v>
                </c:pt>
                <c:pt idx="39">
                  <c:v>4415.6499999999996</c:v>
                </c:pt>
                <c:pt idx="40">
                  <c:v>4335.482</c:v>
                </c:pt>
                <c:pt idx="41">
                  <c:v>4112.527</c:v>
                </c:pt>
                <c:pt idx="42">
                  <c:v>4068.335</c:v>
                </c:pt>
                <c:pt idx="43">
                  <c:v>3881.6039999999998</c:v>
                </c:pt>
                <c:pt idx="44">
                  <c:v>3654.9369999999999</c:v>
                </c:pt>
                <c:pt idx="45">
                  <c:v>4044.98</c:v>
                </c:pt>
                <c:pt idx="46">
                  <c:v>3890.0639999999999</c:v>
                </c:pt>
                <c:pt idx="47">
                  <c:v>4237.1620000000003</c:v>
                </c:pt>
                <c:pt idx="48">
                  <c:v>4249.192</c:v>
                </c:pt>
                <c:pt idx="49">
                  <c:v>4169.0870000000004</c:v>
                </c:pt>
                <c:pt idx="50">
                  <c:v>4453.2740000000003</c:v>
                </c:pt>
                <c:pt idx="51">
                  <c:v>4475.6419999999998</c:v>
                </c:pt>
                <c:pt idx="52">
                  <c:v>4626.5420000000004</c:v>
                </c:pt>
                <c:pt idx="53">
                  <c:v>5039.7879999999996</c:v>
                </c:pt>
                <c:pt idx="54">
                  <c:v>4934.0839999999998</c:v>
                </c:pt>
                <c:pt idx="55">
                  <c:v>4986.9480000000003</c:v>
                </c:pt>
                <c:pt idx="56">
                  <c:v>5029.5129999999999</c:v>
                </c:pt>
                <c:pt idx="57">
                  <c:v>4877.1019999999999</c:v>
                </c:pt>
                <c:pt idx="58">
                  <c:v>4941.8770000000004</c:v>
                </c:pt>
                <c:pt idx="59">
                  <c:v>4967.8220000000001</c:v>
                </c:pt>
                <c:pt idx="60">
                  <c:v>5082.2650000000003</c:v>
                </c:pt>
                <c:pt idx="61">
                  <c:v>4980.3119999999999</c:v>
                </c:pt>
                <c:pt idx="62">
                  <c:v>4902.5190000000002</c:v>
                </c:pt>
                <c:pt idx="63">
                  <c:v>4538.415</c:v>
                </c:pt>
                <c:pt idx="64">
                  <c:v>4497.2650000000003</c:v>
                </c:pt>
                <c:pt idx="65">
                  <c:v>4577.7610000000004</c:v>
                </c:pt>
                <c:pt idx="66">
                  <c:v>4455.5020000000004</c:v>
                </c:pt>
                <c:pt idx="67">
                  <c:v>4327.8819999999996</c:v>
                </c:pt>
                <c:pt idx="68">
                  <c:v>4447.33</c:v>
                </c:pt>
                <c:pt idx="69">
                  <c:v>4509.1629999999996</c:v>
                </c:pt>
                <c:pt idx="70">
                  <c:v>4468.6279999999997</c:v>
                </c:pt>
                <c:pt idx="71">
                  <c:v>4452.2169999999996</c:v>
                </c:pt>
                <c:pt idx="72">
                  <c:v>4347.1750000000002</c:v>
                </c:pt>
                <c:pt idx="73">
                  <c:v>4754.299</c:v>
                </c:pt>
                <c:pt idx="74">
                  <c:v>5068.7709999999997</c:v>
                </c:pt>
                <c:pt idx="75">
                  <c:v>5110.6959999999999</c:v>
                </c:pt>
                <c:pt idx="76">
                  <c:v>4965.6499999999996</c:v>
                </c:pt>
                <c:pt idx="77">
                  <c:v>5100.8159999999998</c:v>
                </c:pt>
                <c:pt idx="78">
                  <c:v>5066.47</c:v>
                </c:pt>
                <c:pt idx="79">
                  <c:v>5265.5929999999998</c:v>
                </c:pt>
                <c:pt idx="80">
                  <c:v>5284.0590000000002</c:v>
                </c:pt>
                <c:pt idx="81">
                  <c:v>5184.67</c:v>
                </c:pt>
                <c:pt idx="82">
                  <c:v>5379.1090000000004</c:v>
                </c:pt>
                <c:pt idx="83">
                  <c:v>5422.1040000000003</c:v>
                </c:pt>
                <c:pt idx="84">
                  <c:v>5829.5309999999999</c:v>
                </c:pt>
                <c:pt idx="85">
                  <c:v>6306</c:v>
                </c:pt>
                <c:pt idx="86">
                  <c:v>6631.3270000000002</c:v>
                </c:pt>
                <c:pt idx="87">
                  <c:v>7152.0069999999996</c:v>
                </c:pt>
                <c:pt idx="88">
                  <c:v>7409.63</c:v>
                </c:pt>
                <c:pt idx="89">
                  <c:v>6976.375</c:v>
                </c:pt>
                <c:pt idx="90">
                  <c:v>7069.7579999999998</c:v>
                </c:pt>
                <c:pt idx="91">
                  <c:v>6452.2759999999998</c:v>
                </c:pt>
                <c:pt idx="92">
                  <c:v>6506.5280000000002</c:v>
                </c:pt>
                <c:pt idx="93">
                  <c:v>6256.6559999999999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100mM'!$L$6:$L$99</c:f>
              <c:numCache>
                <c:formatCode>General</c:formatCode>
                <c:ptCount val="94"/>
                <c:pt idx="0">
                  <c:v>1431.124</c:v>
                </c:pt>
                <c:pt idx="1">
                  <c:v>1554.519</c:v>
                </c:pt>
                <c:pt idx="2">
                  <c:v>1368.5650000000001</c:v>
                </c:pt>
                <c:pt idx="3">
                  <c:v>1489.2159999999999</c:v>
                </c:pt>
                <c:pt idx="4">
                  <c:v>1466.92</c:v>
                </c:pt>
                <c:pt idx="5">
                  <c:v>1661.7760000000001</c:v>
                </c:pt>
                <c:pt idx="6">
                  <c:v>1729.021</c:v>
                </c:pt>
                <c:pt idx="7">
                  <c:v>1751.2170000000001</c:v>
                </c:pt>
                <c:pt idx="8">
                  <c:v>1733.4469999999999</c:v>
                </c:pt>
                <c:pt idx="9">
                  <c:v>1877.078</c:v>
                </c:pt>
                <c:pt idx="10">
                  <c:v>1921.5519999999999</c:v>
                </c:pt>
                <c:pt idx="11">
                  <c:v>2043.115</c:v>
                </c:pt>
                <c:pt idx="12">
                  <c:v>2192.337</c:v>
                </c:pt>
                <c:pt idx="13">
                  <c:v>2237.0129999999999</c:v>
                </c:pt>
                <c:pt idx="14">
                  <c:v>2513.1239999999998</c:v>
                </c:pt>
                <c:pt idx="15">
                  <c:v>2568.29</c:v>
                </c:pt>
                <c:pt idx="16">
                  <c:v>2752.9580000000001</c:v>
                </c:pt>
                <c:pt idx="17">
                  <c:v>2782.4229999999998</c:v>
                </c:pt>
                <c:pt idx="18">
                  <c:v>2926.8270000000002</c:v>
                </c:pt>
                <c:pt idx="19">
                  <c:v>2939.0390000000002</c:v>
                </c:pt>
                <c:pt idx="20">
                  <c:v>3017.12</c:v>
                </c:pt>
                <c:pt idx="21">
                  <c:v>3168.4090000000001</c:v>
                </c:pt>
                <c:pt idx="22">
                  <c:v>3165.0650000000001</c:v>
                </c:pt>
                <c:pt idx="23">
                  <c:v>3265.5410000000002</c:v>
                </c:pt>
                <c:pt idx="24">
                  <c:v>3322.3009999999999</c:v>
                </c:pt>
                <c:pt idx="25">
                  <c:v>3640.2910000000002</c:v>
                </c:pt>
                <c:pt idx="26">
                  <c:v>3721.4349999999999</c:v>
                </c:pt>
                <c:pt idx="27">
                  <c:v>3711.9229999999998</c:v>
                </c:pt>
                <c:pt idx="28">
                  <c:v>3977.3490000000002</c:v>
                </c:pt>
                <c:pt idx="29">
                  <c:v>4372.134</c:v>
                </c:pt>
                <c:pt idx="30">
                  <c:v>4307.4679999999998</c:v>
                </c:pt>
                <c:pt idx="31">
                  <c:v>4276.0469999999996</c:v>
                </c:pt>
                <c:pt idx="32">
                  <c:v>4350.6390000000001</c:v>
                </c:pt>
                <c:pt idx="33">
                  <c:v>4422.7330000000002</c:v>
                </c:pt>
                <c:pt idx="34">
                  <c:v>4404.4960000000001</c:v>
                </c:pt>
                <c:pt idx="35">
                  <c:v>4422.8019999999997</c:v>
                </c:pt>
                <c:pt idx="36">
                  <c:v>4380.7269999999999</c:v>
                </c:pt>
                <c:pt idx="37">
                  <c:v>4192.7039999999997</c:v>
                </c:pt>
                <c:pt idx="38">
                  <c:v>4124.0749999999998</c:v>
                </c:pt>
                <c:pt idx="39">
                  <c:v>4170.192</c:v>
                </c:pt>
                <c:pt idx="40">
                  <c:v>4298.6970000000001</c:v>
                </c:pt>
                <c:pt idx="41">
                  <c:v>4252.79</c:v>
                </c:pt>
                <c:pt idx="42">
                  <c:v>4116.8379999999997</c:v>
                </c:pt>
                <c:pt idx="43">
                  <c:v>3648.3589999999999</c:v>
                </c:pt>
                <c:pt idx="44">
                  <c:v>3514.6729999999998</c:v>
                </c:pt>
                <c:pt idx="45">
                  <c:v>3631.8209999999999</c:v>
                </c:pt>
                <c:pt idx="46">
                  <c:v>3671.4569999999999</c:v>
                </c:pt>
                <c:pt idx="47">
                  <c:v>3671.9989999999998</c:v>
                </c:pt>
                <c:pt idx="48">
                  <c:v>3491.83</c:v>
                </c:pt>
                <c:pt idx="49">
                  <c:v>3280.6149999999998</c:v>
                </c:pt>
                <c:pt idx="50">
                  <c:v>3241.6570000000002</c:v>
                </c:pt>
                <c:pt idx="51">
                  <c:v>3327.9349999999999</c:v>
                </c:pt>
                <c:pt idx="52">
                  <c:v>3576.1590000000001</c:v>
                </c:pt>
                <c:pt idx="53">
                  <c:v>3629.7910000000002</c:v>
                </c:pt>
                <c:pt idx="54">
                  <c:v>3558.5439999999999</c:v>
                </c:pt>
                <c:pt idx="55">
                  <c:v>3398.42</c:v>
                </c:pt>
                <c:pt idx="56">
                  <c:v>3370.759</c:v>
                </c:pt>
                <c:pt idx="57">
                  <c:v>3442.38</c:v>
                </c:pt>
                <c:pt idx="58">
                  <c:v>3815.9349999999999</c:v>
                </c:pt>
                <c:pt idx="59">
                  <c:v>3766.049</c:v>
                </c:pt>
                <c:pt idx="60">
                  <c:v>3820.5729999999999</c:v>
                </c:pt>
                <c:pt idx="61">
                  <c:v>4012.8560000000002</c:v>
                </c:pt>
                <c:pt idx="62">
                  <c:v>4017.7629999999999</c:v>
                </c:pt>
                <c:pt idx="63">
                  <c:v>3908.877</c:v>
                </c:pt>
                <c:pt idx="64">
                  <c:v>4140.4949999999999</c:v>
                </c:pt>
                <c:pt idx="65">
                  <c:v>4137.9579999999996</c:v>
                </c:pt>
                <c:pt idx="66">
                  <c:v>4130.1629999999996</c:v>
                </c:pt>
                <c:pt idx="67">
                  <c:v>4364.5879999999997</c:v>
                </c:pt>
                <c:pt idx="68">
                  <c:v>4561.5479999999998</c:v>
                </c:pt>
                <c:pt idx="69">
                  <c:v>5074.4830000000002</c:v>
                </c:pt>
                <c:pt idx="70">
                  <c:v>5238.7299999999996</c:v>
                </c:pt>
                <c:pt idx="71">
                  <c:v>5451.1260000000002</c:v>
                </c:pt>
                <c:pt idx="72">
                  <c:v>5444.7979999999998</c:v>
                </c:pt>
                <c:pt idx="73">
                  <c:v>5862.9570000000003</c:v>
                </c:pt>
                <c:pt idx="74">
                  <c:v>6185.5990000000002</c:v>
                </c:pt>
                <c:pt idx="75">
                  <c:v>6141.8280000000004</c:v>
                </c:pt>
                <c:pt idx="76">
                  <c:v>5911.8639999999996</c:v>
                </c:pt>
                <c:pt idx="77">
                  <c:v>6026.08</c:v>
                </c:pt>
                <c:pt idx="78">
                  <c:v>6092.7669999999998</c:v>
                </c:pt>
                <c:pt idx="79">
                  <c:v>6169.72</c:v>
                </c:pt>
                <c:pt idx="80">
                  <c:v>6081.6329999999998</c:v>
                </c:pt>
                <c:pt idx="81">
                  <c:v>5896.9210000000003</c:v>
                </c:pt>
                <c:pt idx="82">
                  <c:v>6027.7479999999996</c:v>
                </c:pt>
                <c:pt idx="83">
                  <c:v>5752.991</c:v>
                </c:pt>
                <c:pt idx="84">
                  <c:v>5850.37</c:v>
                </c:pt>
                <c:pt idx="85">
                  <c:v>5743.8410000000003</c:v>
                </c:pt>
                <c:pt idx="86">
                  <c:v>5662.2969999999996</c:v>
                </c:pt>
                <c:pt idx="87">
                  <c:v>5357.0349999999999</c:v>
                </c:pt>
                <c:pt idx="88">
                  <c:v>4930.3339999999998</c:v>
                </c:pt>
                <c:pt idx="89">
                  <c:v>5053.3029999999999</c:v>
                </c:pt>
                <c:pt idx="90">
                  <c:v>5293.3819999999996</c:v>
                </c:pt>
                <c:pt idx="91">
                  <c:v>5136.4139999999998</c:v>
                </c:pt>
                <c:pt idx="92">
                  <c:v>4930.3429999999998</c:v>
                </c:pt>
                <c:pt idx="93">
                  <c:v>6374.549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100mM'!$Q$6:$Q$99</c:f>
              <c:numCache>
                <c:formatCode>General</c:formatCode>
                <c:ptCount val="94"/>
                <c:pt idx="0">
                  <c:v>13013.017</c:v>
                </c:pt>
                <c:pt idx="1">
                  <c:v>12920.677</c:v>
                </c:pt>
                <c:pt idx="2">
                  <c:v>12904.955</c:v>
                </c:pt>
                <c:pt idx="3">
                  <c:v>12887.235000000001</c:v>
                </c:pt>
                <c:pt idx="4">
                  <c:v>12926.007</c:v>
                </c:pt>
                <c:pt idx="5">
                  <c:v>12897.061</c:v>
                </c:pt>
                <c:pt idx="6">
                  <c:v>12857.638999999999</c:v>
                </c:pt>
                <c:pt idx="7">
                  <c:v>12926.748</c:v>
                </c:pt>
                <c:pt idx="8">
                  <c:v>12946.407999999999</c:v>
                </c:pt>
                <c:pt idx="9">
                  <c:v>12914.975</c:v>
                </c:pt>
                <c:pt idx="10">
                  <c:v>12924.86</c:v>
                </c:pt>
                <c:pt idx="11">
                  <c:v>12896.870999999999</c:v>
                </c:pt>
                <c:pt idx="12">
                  <c:v>12923.728999999999</c:v>
                </c:pt>
                <c:pt idx="13">
                  <c:v>12926.159</c:v>
                </c:pt>
                <c:pt idx="14">
                  <c:v>12935.967000000001</c:v>
                </c:pt>
                <c:pt idx="15">
                  <c:v>13013.772999999999</c:v>
                </c:pt>
                <c:pt idx="16">
                  <c:v>13019.894</c:v>
                </c:pt>
                <c:pt idx="17">
                  <c:v>12945.496999999999</c:v>
                </c:pt>
                <c:pt idx="18">
                  <c:v>12912.901</c:v>
                </c:pt>
                <c:pt idx="19">
                  <c:v>13041.023999999999</c:v>
                </c:pt>
                <c:pt idx="20">
                  <c:v>12978.858</c:v>
                </c:pt>
                <c:pt idx="21">
                  <c:v>13098.421</c:v>
                </c:pt>
                <c:pt idx="22">
                  <c:v>12962.181</c:v>
                </c:pt>
                <c:pt idx="23">
                  <c:v>13150.847</c:v>
                </c:pt>
                <c:pt idx="24">
                  <c:v>13201.744000000001</c:v>
                </c:pt>
                <c:pt idx="25">
                  <c:v>13242.428</c:v>
                </c:pt>
                <c:pt idx="26">
                  <c:v>13262.182000000001</c:v>
                </c:pt>
                <c:pt idx="27">
                  <c:v>13224.39</c:v>
                </c:pt>
                <c:pt idx="28">
                  <c:v>13179.893</c:v>
                </c:pt>
                <c:pt idx="29">
                  <c:v>13238.165000000001</c:v>
                </c:pt>
                <c:pt idx="30">
                  <c:v>13284.737999999999</c:v>
                </c:pt>
                <c:pt idx="31">
                  <c:v>13309.537</c:v>
                </c:pt>
                <c:pt idx="32">
                  <c:v>13251.950999999999</c:v>
                </c:pt>
                <c:pt idx="33">
                  <c:v>13290.467000000001</c:v>
                </c:pt>
                <c:pt idx="34">
                  <c:v>13317.583000000001</c:v>
                </c:pt>
                <c:pt idx="35">
                  <c:v>13343.63</c:v>
                </c:pt>
                <c:pt idx="36">
                  <c:v>13278.448</c:v>
                </c:pt>
                <c:pt idx="37">
                  <c:v>13254.286</c:v>
                </c:pt>
                <c:pt idx="38">
                  <c:v>13292.279</c:v>
                </c:pt>
                <c:pt idx="39">
                  <c:v>13302.715</c:v>
                </c:pt>
                <c:pt idx="40">
                  <c:v>13301.166999999999</c:v>
                </c:pt>
                <c:pt idx="41">
                  <c:v>13320.26</c:v>
                </c:pt>
                <c:pt idx="42">
                  <c:v>13317.656000000001</c:v>
                </c:pt>
                <c:pt idx="43">
                  <c:v>13327.401</c:v>
                </c:pt>
                <c:pt idx="44">
                  <c:v>13338.144</c:v>
                </c:pt>
                <c:pt idx="45">
                  <c:v>13289.025</c:v>
                </c:pt>
                <c:pt idx="46">
                  <c:v>13330.241</c:v>
                </c:pt>
                <c:pt idx="47">
                  <c:v>13364.499</c:v>
                </c:pt>
                <c:pt idx="48">
                  <c:v>13435.019</c:v>
                </c:pt>
                <c:pt idx="49">
                  <c:v>13472.837</c:v>
                </c:pt>
                <c:pt idx="50">
                  <c:v>13425.74</c:v>
                </c:pt>
                <c:pt idx="51">
                  <c:v>13457.184999999999</c:v>
                </c:pt>
                <c:pt idx="52">
                  <c:v>13402.13</c:v>
                </c:pt>
                <c:pt idx="53">
                  <c:v>13404.566999999999</c:v>
                </c:pt>
                <c:pt idx="54">
                  <c:v>13403.813</c:v>
                </c:pt>
                <c:pt idx="55">
                  <c:v>13433.282999999999</c:v>
                </c:pt>
                <c:pt idx="56">
                  <c:v>13409.135</c:v>
                </c:pt>
                <c:pt idx="57">
                  <c:v>13387.4</c:v>
                </c:pt>
                <c:pt idx="58">
                  <c:v>13412.745000000001</c:v>
                </c:pt>
                <c:pt idx="59">
                  <c:v>13339.861000000001</c:v>
                </c:pt>
                <c:pt idx="60">
                  <c:v>13339.764999999999</c:v>
                </c:pt>
                <c:pt idx="61">
                  <c:v>13349.42</c:v>
                </c:pt>
                <c:pt idx="62">
                  <c:v>13304.304</c:v>
                </c:pt>
                <c:pt idx="63">
                  <c:v>13529.014999999999</c:v>
                </c:pt>
                <c:pt idx="64">
                  <c:v>13400.641</c:v>
                </c:pt>
                <c:pt idx="65">
                  <c:v>13444.561</c:v>
                </c:pt>
                <c:pt idx="66">
                  <c:v>13347.045</c:v>
                </c:pt>
                <c:pt idx="67">
                  <c:v>13465.723</c:v>
                </c:pt>
                <c:pt idx="68">
                  <c:v>13446.352000000001</c:v>
                </c:pt>
                <c:pt idx="69">
                  <c:v>13450.154</c:v>
                </c:pt>
                <c:pt idx="70">
                  <c:v>13409.043</c:v>
                </c:pt>
                <c:pt idx="71">
                  <c:v>13317.041999999999</c:v>
                </c:pt>
                <c:pt idx="72">
                  <c:v>13309.403</c:v>
                </c:pt>
                <c:pt idx="73">
                  <c:v>13473.195</c:v>
                </c:pt>
                <c:pt idx="74">
                  <c:v>13454.018</c:v>
                </c:pt>
                <c:pt idx="75">
                  <c:v>13468.637000000001</c:v>
                </c:pt>
                <c:pt idx="76">
                  <c:v>13504.887000000001</c:v>
                </c:pt>
                <c:pt idx="77">
                  <c:v>13520.611000000001</c:v>
                </c:pt>
                <c:pt idx="78">
                  <c:v>13550.450999999999</c:v>
                </c:pt>
                <c:pt idx="79">
                  <c:v>13580.790999999999</c:v>
                </c:pt>
                <c:pt idx="80">
                  <c:v>13560.323</c:v>
                </c:pt>
                <c:pt idx="81">
                  <c:v>13540.691000000001</c:v>
                </c:pt>
                <c:pt idx="82">
                  <c:v>13581.141</c:v>
                </c:pt>
                <c:pt idx="83">
                  <c:v>13529.444</c:v>
                </c:pt>
                <c:pt idx="84">
                  <c:v>13494.088</c:v>
                </c:pt>
                <c:pt idx="85">
                  <c:v>13337.45</c:v>
                </c:pt>
                <c:pt idx="86">
                  <c:v>13352.264999999999</c:v>
                </c:pt>
                <c:pt idx="87">
                  <c:v>13426.993</c:v>
                </c:pt>
                <c:pt idx="88">
                  <c:v>13394.932000000001</c:v>
                </c:pt>
                <c:pt idx="89">
                  <c:v>13510.539000000001</c:v>
                </c:pt>
                <c:pt idx="90">
                  <c:v>13424.253000000001</c:v>
                </c:pt>
                <c:pt idx="91">
                  <c:v>13500.053</c:v>
                </c:pt>
                <c:pt idx="92">
                  <c:v>13446.915999999999</c:v>
                </c:pt>
                <c:pt idx="93">
                  <c:v>13504.142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100mM'!$U$6:$U$99</c:f>
              <c:numCache>
                <c:formatCode>General</c:formatCode>
                <c:ptCount val="94"/>
                <c:pt idx="0">
                  <c:v>12823.895</c:v>
                </c:pt>
                <c:pt idx="1">
                  <c:v>12860.553</c:v>
                </c:pt>
                <c:pt idx="2">
                  <c:v>12842.380999999999</c:v>
                </c:pt>
                <c:pt idx="3">
                  <c:v>12803.234</c:v>
                </c:pt>
                <c:pt idx="4">
                  <c:v>12819.641</c:v>
                </c:pt>
                <c:pt idx="5">
                  <c:v>12728.960999999999</c:v>
                </c:pt>
                <c:pt idx="6">
                  <c:v>12768.946</c:v>
                </c:pt>
                <c:pt idx="7">
                  <c:v>12775.425999999999</c:v>
                </c:pt>
                <c:pt idx="8">
                  <c:v>12806.986000000001</c:v>
                </c:pt>
                <c:pt idx="9">
                  <c:v>12768.276</c:v>
                </c:pt>
                <c:pt idx="10">
                  <c:v>12804.338</c:v>
                </c:pt>
                <c:pt idx="11">
                  <c:v>12683.71</c:v>
                </c:pt>
                <c:pt idx="12">
                  <c:v>12785.223</c:v>
                </c:pt>
                <c:pt idx="13">
                  <c:v>12867.651</c:v>
                </c:pt>
                <c:pt idx="14">
                  <c:v>12771.662</c:v>
                </c:pt>
                <c:pt idx="15">
                  <c:v>12793.684999999999</c:v>
                </c:pt>
                <c:pt idx="16">
                  <c:v>12753.161</c:v>
                </c:pt>
                <c:pt idx="17">
                  <c:v>12772.540999999999</c:v>
                </c:pt>
                <c:pt idx="18">
                  <c:v>12711.433000000001</c:v>
                </c:pt>
                <c:pt idx="19">
                  <c:v>12861.46</c:v>
                </c:pt>
                <c:pt idx="20">
                  <c:v>12710.683000000001</c:v>
                </c:pt>
                <c:pt idx="21">
                  <c:v>12817.171</c:v>
                </c:pt>
                <c:pt idx="22">
                  <c:v>12688.652</c:v>
                </c:pt>
                <c:pt idx="23">
                  <c:v>12893.59</c:v>
                </c:pt>
                <c:pt idx="24">
                  <c:v>12750.321</c:v>
                </c:pt>
                <c:pt idx="25">
                  <c:v>12812.324000000001</c:v>
                </c:pt>
                <c:pt idx="26">
                  <c:v>12784.636</c:v>
                </c:pt>
                <c:pt idx="27">
                  <c:v>12739.68</c:v>
                </c:pt>
                <c:pt idx="28">
                  <c:v>12811.528</c:v>
                </c:pt>
                <c:pt idx="29">
                  <c:v>12744.539000000001</c:v>
                </c:pt>
                <c:pt idx="30">
                  <c:v>12736.77</c:v>
                </c:pt>
                <c:pt idx="31">
                  <c:v>12787.591</c:v>
                </c:pt>
                <c:pt idx="32">
                  <c:v>12722.892</c:v>
                </c:pt>
                <c:pt idx="33">
                  <c:v>12714.683999999999</c:v>
                </c:pt>
                <c:pt idx="34">
                  <c:v>12699.468999999999</c:v>
                </c:pt>
                <c:pt idx="35">
                  <c:v>12698.758</c:v>
                </c:pt>
                <c:pt idx="36">
                  <c:v>12679.941999999999</c:v>
                </c:pt>
                <c:pt idx="37">
                  <c:v>12725.593000000001</c:v>
                </c:pt>
                <c:pt idx="38">
                  <c:v>12729.073</c:v>
                </c:pt>
                <c:pt idx="39">
                  <c:v>12631.703</c:v>
                </c:pt>
                <c:pt idx="40">
                  <c:v>12706.934999999999</c:v>
                </c:pt>
                <c:pt idx="41">
                  <c:v>12658.655000000001</c:v>
                </c:pt>
                <c:pt idx="42">
                  <c:v>12728.837</c:v>
                </c:pt>
                <c:pt idx="43">
                  <c:v>12703.68</c:v>
                </c:pt>
                <c:pt idx="44">
                  <c:v>12778.65</c:v>
                </c:pt>
                <c:pt idx="45">
                  <c:v>12683.460999999999</c:v>
                </c:pt>
                <c:pt idx="46">
                  <c:v>12747.56</c:v>
                </c:pt>
                <c:pt idx="47">
                  <c:v>12735.619000000001</c:v>
                </c:pt>
                <c:pt idx="48">
                  <c:v>12738.556</c:v>
                </c:pt>
                <c:pt idx="49">
                  <c:v>12817.137000000001</c:v>
                </c:pt>
                <c:pt idx="50">
                  <c:v>12800.797</c:v>
                </c:pt>
                <c:pt idx="51">
                  <c:v>12874.528</c:v>
                </c:pt>
                <c:pt idx="52">
                  <c:v>12827.536</c:v>
                </c:pt>
                <c:pt idx="53">
                  <c:v>12822.419</c:v>
                </c:pt>
                <c:pt idx="54">
                  <c:v>12805.712</c:v>
                </c:pt>
                <c:pt idx="55">
                  <c:v>12850.83</c:v>
                </c:pt>
                <c:pt idx="56">
                  <c:v>12849.106</c:v>
                </c:pt>
                <c:pt idx="57">
                  <c:v>12881.105</c:v>
                </c:pt>
                <c:pt idx="58">
                  <c:v>12945.847</c:v>
                </c:pt>
                <c:pt idx="59">
                  <c:v>13029.611999999999</c:v>
                </c:pt>
                <c:pt idx="60">
                  <c:v>12988.681</c:v>
                </c:pt>
                <c:pt idx="61">
                  <c:v>12999.748</c:v>
                </c:pt>
                <c:pt idx="62">
                  <c:v>13036.424999999999</c:v>
                </c:pt>
                <c:pt idx="63">
                  <c:v>13034.614</c:v>
                </c:pt>
                <c:pt idx="64">
                  <c:v>13071.99</c:v>
                </c:pt>
                <c:pt idx="65">
                  <c:v>13030.64</c:v>
                </c:pt>
                <c:pt idx="66">
                  <c:v>12995.168</c:v>
                </c:pt>
                <c:pt idx="67">
                  <c:v>12971.865</c:v>
                </c:pt>
                <c:pt idx="68">
                  <c:v>12960.021000000001</c:v>
                </c:pt>
                <c:pt idx="69">
                  <c:v>12988.334999999999</c:v>
                </c:pt>
                <c:pt idx="70">
                  <c:v>13106.401</c:v>
                </c:pt>
                <c:pt idx="71">
                  <c:v>12977.919</c:v>
                </c:pt>
                <c:pt idx="72">
                  <c:v>12942.487999999999</c:v>
                </c:pt>
                <c:pt idx="73">
                  <c:v>12959.679</c:v>
                </c:pt>
                <c:pt idx="74">
                  <c:v>12984.623</c:v>
                </c:pt>
                <c:pt idx="75">
                  <c:v>12987.427</c:v>
                </c:pt>
                <c:pt idx="76">
                  <c:v>13019.331</c:v>
                </c:pt>
                <c:pt idx="77">
                  <c:v>13035.485000000001</c:v>
                </c:pt>
                <c:pt idx="78">
                  <c:v>13001.495000000001</c:v>
                </c:pt>
                <c:pt idx="79">
                  <c:v>12945.421</c:v>
                </c:pt>
                <c:pt idx="80">
                  <c:v>12963.948</c:v>
                </c:pt>
                <c:pt idx="81">
                  <c:v>12863.849</c:v>
                </c:pt>
                <c:pt idx="82">
                  <c:v>12869.558999999999</c:v>
                </c:pt>
                <c:pt idx="83">
                  <c:v>12899.112999999999</c:v>
                </c:pt>
                <c:pt idx="84">
                  <c:v>12856.308999999999</c:v>
                </c:pt>
                <c:pt idx="85">
                  <c:v>12855.439</c:v>
                </c:pt>
                <c:pt idx="86">
                  <c:v>12837.58</c:v>
                </c:pt>
                <c:pt idx="87">
                  <c:v>12842.694</c:v>
                </c:pt>
                <c:pt idx="88">
                  <c:v>12809.886</c:v>
                </c:pt>
                <c:pt idx="89">
                  <c:v>12818.434999999999</c:v>
                </c:pt>
                <c:pt idx="90">
                  <c:v>12827.025</c:v>
                </c:pt>
                <c:pt idx="91">
                  <c:v>12854.489</c:v>
                </c:pt>
                <c:pt idx="92">
                  <c:v>12773.829</c:v>
                </c:pt>
                <c:pt idx="93">
                  <c:v>12767.088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100mM'!$Y$6:$Y$99</c:f>
              <c:numCache>
                <c:formatCode>General</c:formatCode>
                <c:ptCount val="94"/>
                <c:pt idx="0">
                  <c:v>13349.781999999999</c:v>
                </c:pt>
                <c:pt idx="1">
                  <c:v>13216.514999999999</c:v>
                </c:pt>
                <c:pt idx="2">
                  <c:v>13113.397999999999</c:v>
                </c:pt>
                <c:pt idx="3">
                  <c:v>13104.22</c:v>
                </c:pt>
                <c:pt idx="4">
                  <c:v>13063.295</c:v>
                </c:pt>
                <c:pt idx="5">
                  <c:v>12952.763999999999</c:v>
                </c:pt>
                <c:pt idx="6">
                  <c:v>12976.816999999999</c:v>
                </c:pt>
                <c:pt idx="7">
                  <c:v>12914.796</c:v>
                </c:pt>
                <c:pt idx="8">
                  <c:v>12860.111000000001</c:v>
                </c:pt>
                <c:pt idx="9">
                  <c:v>12821.475</c:v>
                </c:pt>
                <c:pt idx="10">
                  <c:v>12812.369000000001</c:v>
                </c:pt>
                <c:pt idx="11">
                  <c:v>12713.156999999999</c:v>
                </c:pt>
                <c:pt idx="12">
                  <c:v>12746.829</c:v>
                </c:pt>
                <c:pt idx="13">
                  <c:v>12784.075999999999</c:v>
                </c:pt>
                <c:pt idx="14">
                  <c:v>12740.897999999999</c:v>
                </c:pt>
                <c:pt idx="15">
                  <c:v>12611.619000000001</c:v>
                </c:pt>
                <c:pt idx="16">
                  <c:v>12728.200999999999</c:v>
                </c:pt>
                <c:pt idx="17">
                  <c:v>12653.308999999999</c:v>
                </c:pt>
                <c:pt idx="18">
                  <c:v>12588.487999999999</c:v>
                </c:pt>
                <c:pt idx="19">
                  <c:v>12716.949000000001</c:v>
                </c:pt>
                <c:pt idx="20">
                  <c:v>12577.168</c:v>
                </c:pt>
                <c:pt idx="21">
                  <c:v>12474.86</c:v>
                </c:pt>
                <c:pt idx="22">
                  <c:v>12440.454</c:v>
                </c:pt>
                <c:pt idx="23">
                  <c:v>12500.672</c:v>
                </c:pt>
                <c:pt idx="24">
                  <c:v>12494.208000000001</c:v>
                </c:pt>
                <c:pt idx="25">
                  <c:v>12516.986999999999</c:v>
                </c:pt>
                <c:pt idx="26">
                  <c:v>12529</c:v>
                </c:pt>
                <c:pt idx="27">
                  <c:v>12487.687</c:v>
                </c:pt>
                <c:pt idx="28">
                  <c:v>12439.041999999999</c:v>
                </c:pt>
                <c:pt idx="29">
                  <c:v>12554.438</c:v>
                </c:pt>
                <c:pt idx="30">
                  <c:v>12566.563</c:v>
                </c:pt>
                <c:pt idx="31">
                  <c:v>12638.481</c:v>
                </c:pt>
                <c:pt idx="32">
                  <c:v>12600.225</c:v>
                </c:pt>
                <c:pt idx="33">
                  <c:v>12673.933999999999</c:v>
                </c:pt>
                <c:pt idx="34">
                  <c:v>12595.816000000001</c:v>
                </c:pt>
                <c:pt idx="35">
                  <c:v>12541.117</c:v>
                </c:pt>
                <c:pt idx="36">
                  <c:v>12572.572</c:v>
                </c:pt>
                <c:pt idx="37">
                  <c:v>12507.105</c:v>
                </c:pt>
                <c:pt idx="38">
                  <c:v>12646.174000000001</c:v>
                </c:pt>
                <c:pt idx="39">
                  <c:v>12574.819</c:v>
                </c:pt>
                <c:pt idx="40">
                  <c:v>12590.299000000001</c:v>
                </c:pt>
                <c:pt idx="41">
                  <c:v>12499.119000000001</c:v>
                </c:pt>
                <c:pt idx="42">
                  <c:v>12537.864</c:v>
                </c:pt>
                <c:pt idx="43">
                  <c:v>12611.107</c:v>
                </c:pt>
                <c:pt idx="44">
                  <c:v>12651.482</c:v>
                </c:pt>
                <c:pt idx="45">
                  <c:v>12606.401</c:v>
                </c:pt>
                <c:pt idx="46">
                  <c:v>12703.790999999999</c:v>
                </c:pt>
                <c:pt idx="47">
                  <c:v>12624.862999999999</c:v>
                </c:pt>
                <c:pt idx="48">
                  <c:v>12616.307000000001</c:v>
                </c:pt>
                <c:pt idx="49">
                  <c:v>12653.61</c:v>
                </c:pt>
                <c:pt idx="50">
                  <c:v>12653.565000000001</c:v>
                </c:pt>
                <c:pt idx="51">
                  <c:v>12797.566999999999</c:v>
                </c:pt>
                <c:pt idx="52">
                  <c:v>12737.013999999999</c:v>
                </c:pt>
                <c:pt idx="53">
                  <c:v>12691.478999999999</c:v>
                </c:pt>
                <c:pt idx="54">
                  <c:v>12654.331</c:v>
                </c:pt>
                <c:pt idx="55">
                  <c:v>12712.058000000001</c:v>
                </c:pt>
                <c:pt idx="56">
                  <c:v>12665.553</c:v>
                </c:pt>
                <c:pt idx="57">
                  <c:v>12748.960999999999</c:v>
                </c:pt>
                <c:pt idx="58">
                  <c:v>12860.887000000001</c:v>
                </c:pt>
                <c:pt idx="59">
                  <c:v>12810.563</c:v>
                </c:pt>
                <c:pt idx="60">
                  <c:v>12826.582</c:v>
                </c:pt>
                <c:pt idx="61">
                  <c:v>12809.028</c:v>
                </c:pt>
                <c:pt idx="62">
                  <c:v>12865.278</c:v>
                </c:pt>
                <c:pt idx="63">
                  <c:v>12869.614</c:v>
                </c:pt>
                <c:pt idx="64">
                  <c:v>12838.163</c:v>
                </c:pt>
                <c:pt idx="65">
                  <c:v>12935.941000000001</c:v>
                </c:pt>
                <c:pt idx="66">
                  <c:v>12786.137000000001</c:v>
                </c:pt>
                <c:pt idx="67">
                  <c:v>12873.254999999999</c:v>
                </c:pt>
                <c:pt idx="68">
                  <c:v>12839.001</c:v>
                </c:pt>
                <c:pt idx="69">
                  <c:v>12900.433999999999</c:v>
                </c:pt>
                <c:pt idx="70">
                  <c:v>12841.8</c:v>
                </c:pt>
                <c:pt idx="71">
                  <c:v>12838.897000000001</c:v>
                </c:pt>
                <c:pt idx="72">
                  <c:v>12844.313</c:v>
                </c:pt>
                <c:pt idx="73">
                  <c:v>12875.647000000001</c:v>
                </c:pt>
                <c:pt idx="74">
                  <c:v>12772.053</c:v>
                </c:pt>
                <c:pt idx="75">
                  <c:v>12864.239</c:v>
                </c:pt>
                <c:pt idx="76">
                  <c:v>12782.987999999999</c:v>
                </c:pt>
                <c:pt idx="77">
                  <c:v>12792.557000000001</c:v>
                </c:pt>
                <c:pt idx="78">
                  <c:v>12834.12</c:v>
                </c:pt>
                <c:pt idx="79">
                  <c:v>12856.004000000001</c:v>
                </c:pt>
                <c:pt idx="80">
                  <c:v>12779.939</c:v>
                </c:pt>
                <c:pt idx="81">
                  <c:v>12785.071</c:v>
                </c:pt>
                <c:pt idx="82">
                  <c:v>12715.281000000001</c:v>
                </c:pt>
                <c:pt idx="83">
                  <c:v>12804.575999999999</c:v>
                </c:pt>
                <c:pt idx="84">
                  <c:v>12720.380999999999</c:v>
                </c:pt>
                <c:pt idx="85">
                  <c:v>12796.605</c:v>
                </c:pt>
                <c:pt idx="86">
                  <c:v>12756.571</c:v>
                </c:pt>
                <c:pt idx="87">
                  <c:v>12820.236000000001</c:v>
                </c:pt>
                <c:pt idx="88">
                  <c:v>12887.475</c:v>
                </c:pt>
                <c:pt idx="89">
                  <c:v>12904.147000000001</c:v>
                </c:pt>
                <c:pt idx="90">
                  <c:v>13060.359</c:v>
                </c:pt>
                <c:pt idx="91">
                  <c:v>12866.641</c:v>
                </c:pt>
                <c:pt idx="92">
                  <c:v>12827.851000000001</c:v>
                </c:pt>
                <c:pt idx="93">
                  <c:v>12902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100mM'!$AC$6:$AC$99</c:f>
              <c:numCache>
                <c:formatCode>General</c:formatCode>
                <c:ptCount val="94"/>
                <c:pt idx="0">
                  <c:v>12669.602999999999</c:v>
                </c:pt>
                <c:pt idx="1">
                  <c:v>12645.848</c:v>
                </c:pt>
                <c:pt idx="2">
                  <c:v>12679.281000000001</c:v>
                </c:pt>
                <c:pt idx="3">
                  <c:v>12643.692999999999</c:v>
                </c:pt>
                <c:pt idx="4">
                  <c:v>12623.415999999999</c:v>
                </c:pt>
                <c:pt idx="5">
                  <c:v>12498.486999999999</c:v>
                </c:pt>
                <c:pt idx="6">
                  <c:v>12600.76</c:v>
                </c:pt>
                <c:pt idx="7">
                  <c:v>12575.749</c:v>
                </c:pt>
                <c:pt idx="8">
                  <c:v>12534.996999999999</c:v>
                </c:pt>
                <c:pt idx="9">
                  <c:v>12494.596</c:v>
                </c:pt>
                <c:pt idx="10">
                  <c:v>12508.888000000001</c:v>
                </c:pt>
                <c:pt idx="11">
                  <c:v>12460.748</c:v>
                </c:pt>
                <c:pt idx="12">
                  <c:v>12571.289000000001</c:v>
                </c:pt>
                <c:pt idx="13">
                  <c:v>12471.535</c:v>
                </c:pt>
                <c:pt idx="14">
                  <c:v>12493.953</c:v>
                </c:pt>
                <c:pt idx="15">
                  <c:v>12476.535</c:v>
                </c:pt>
                <c:pt idx="16">
                  <c:v>12487.369000000001</c:v>
                </c:pt>
                <c:pt idx="17">
                  <c:v>12473.795</c:v>
                </c:pt>
                <c:pt idx="18">
                  <c:v>12459.513000000001</c:v>
                </c:pt>
                <c:pt idx="19">
                  <c:v>12472.392</c:v>
                </c:pt>
                <c:pt idx="20">
                  <c:v>12555.788</c:v>
                </c:pt>
                <c:pt idx="21">
                  <c:v>12522.769</c:v>
                </c:pt>
                <c:pt idx="22">
                  <c:v>12510.179</c:v>
                </c:pt>
                <c:pt idx="23">
                  <c:v>12538.130999999999</c:v>
                </c:pt>
                <c:pt idx="24">
                  <c:v>12461.3</c:v>
                </c:pt>
                <c:pt idx="25">
                  <c:v>12542.839</c:v>
                </c:pt>
                <c:pt idx="26">
                  <c:v>12522.013000000001</c:v>
                </c:pt>
                <c:pt idx="27">
                  <c:v>12469.605</c:v>
                </c:pt>
                <c:pt idx="28">
                  <c:v>12503.484</c:v>
                </c:pt>
                <c:pt idx="29">
                  <c:v>12527.968999999999</c:v>
                </c:pt>
                <c:pt idx="30">
                  <c:v>12608.531000000001</c:v>
                </c:pt>
                <c:pt idx="31">
                  <c:v>12605.215</c:v>
                </c:pt>
                <c:pt idx="32">
                  <c:v>12582.221</c:v>
                </c:pt>
                <c:pt idx="33">
                  <c:v>12611.192999999999</c:v>
                </c:pt>
                <c:pt idx="34">
                  <c:v>12653.008</c:v>
                </c:pt>
                <c:pt idx="35">
                  <c:v>12717.883</c:v>
                </c:pt>
                <c:pt idx="36">
                  <c:v>12634.751</c:v>
                </c:pt>
                <c:pt idx="37">
                  <c:v>12634.906999999999</c:v>
                </c:pt>
                <c:pt idx="38">
                  <c:v>12768.432000000001</c:v>
                </c:pt>
                <c:pt idx="39">
                  <c:v>12779.775</c:v>
                </c:pt>
                <c:pt idx="40">
                  <c:v>12803.221</c:v>
                </c:pt>
                <c:pt idx="41">
                  <c:v>12857.525</c:v>
                </c:pt>
                <c:pt idx="42">
                  <c:v>12947.031000000001</c:v>
                </c:pt>
                <c:pt idx="43">
                  <c:v>12876.169</c:v>
                </c:pt>
                <c:pt idx="44">
                  <c:v>12992.105</c:v>
                </c:pt>
                <c:pt idx="45">
                  <c:v>12978.715</c:v>
                </c:pt>
                <c:pt idx="46">
                  <c:v>12946.718999999999</c:v>
                </c:pt>
                <c:pt idx="47">
                  <c:v>13008.531999999999</c:v>
                </c:pt>
                <c:pt idx="48">
                  <c:v>12955.546</c:v>
                </c:pt>
                <c:pt idx="49">
                  <c:v>13047.018</c:v>
                </c:pt>
                <c:pt idx="50">
                  <c:v>13057.958000000001</c:v>
                </c:pt>
                <c:pt idx="51">
                  <c:v>13044.003000000001</c:v>
                </c:pt>
                <c:pt idx="52">
                  <c:v>13173.181</c:v>
                </c:pt>
                <c:pt idx="53">
                  <c:v>13218.669</c:v>
                </c:pt>
                <c:pt idx="54">
                  <c:v>13206.87</c:v>
                </c:pt>
                <c:pt idx="55">
                  <c:v>13271.174000000001</c:v>
                </c:pt>
                <c:pt idx="56">
                  <c:v>13223.164000000001</c:v>
                </c:pt>
                <c:pt idx="57">
                  <c:v>13195.958000000001</c:v>
                </c:pt>
                <c:pt idx="58">
                  <c:v>13250.781000000001</c:v>
                </c:pt>
                <c:pt idx="59">
                  <c:v>13162.755999999999</c:v>
                </c:pt>
                <c:pt idx="60">
                  <c:v>13180.195</c:v>
                </c:pt>
                <c:pt idx="61">
                  <c:v>13131.941000000001</c:v>
                </c:pt>
                <c:pt idx="62">
                  <c:v>13130.56</c:v>
                </c:pt>
                <c:pt idx="63">
                  <c:v>13166.29</c:v>
                </c:pt>
                <c:pt idx="64">
                  <c:v>13182.316000000001</c:v>
                </c:pt>
                <c:pt idx="65">
                  <c:v>13164.487999999999</c:v>
                </c:pt>
                <c:pt idx="66">
                  <c:v>13142.199000000001</c:v>
                </c:pt>
                <c:pt idx="67">
                  <c:v>13140.694</c:v>
                </c:pt>
                <c:pt idx="68">
                  <c:v>13156.031999999999</c:v>
                </c:pt>
                <c:pt idx="69">
                  <c:v>13084.341</c:v>
                </c:pt>
                <c:pt idx="70">
                  <c:v>13112.121999999999</c:v>
                </c:pt>
                <c:pt idx="71">
                  <c:v>13024.257</c:v>
                </c:pt>
                <c:pt idx="72">
                  <c:v>13078.026</c:v>
                </c:pt>
                <c:pt idx="73">
                  <c:v>13057.084000000001</c:v>
                </c:pt>
                <c:pt idx="74">
                  <c:v>13003.093999999999</c:v>
                </c:pt>
                <c:pt idx="75">
                  <c:v>13018.13</c:v>
                </c:pt>
                <c:pt idx="76">
                  <c:v>12978.49</c:v>
                </c:pt>
                <c:pt idx="77">
                  <c:v>12979.723</c:v>
                </c:pt>
                <c:pt idx="78">
                  <c:v>12990.120999999999</c:v>
                </c:pt>
                <c:pt idx="79">
                  <c:v>13020.581</c:v>
                </c:pt>
                <c:pt idx="80">
                  <c:v>12965.592000000001</c:v>
                </c:pt>
                <c:pt idx="81">
                  <c:v>12897.317999999999</c:v>
                </c:pt>
                <c:pt idx="82">
                  <c:v>12922.494000000001</c:v>
                </c:pt>
                <c:pt idx="83">
                  <c:v>12954.511</c:v>
                </c:pt>
                <c:pt idx="84">
                  <c:v>12953.239</c:v>
                </c:pt>
                <c:pt idx="85">
                  <c:v>12961.23</c:v>
                </c:pt>
                <c:pt idx="86">
                  <c:v>12933.628000000001</c:v>
                </c:pt>
                <c:pt idx="87">
                  <c:v>12988.758</c:v>
                </c:pt>
                <c:pt idx="88">
                  <c:v>12936.17</c:v>
                </c:pt>
                <c:pt idx="89">
                  <c:v>12907.933999999999</c:v>
                </c:pt>
                <c:pt idx="90">
                  <c:v>12908.073</c:v>
                </c:pt>
                <c:pt idx="91">
                  <c:v>12862.737999999999</c:v>
                </c:pt>
                <c:pt idx="92">
                  <c:v>12866.281000000001</c:v>
                </c:pt>
                <c:pt idx="93">
                  <c:v>12894.877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100mM'!$AG$6:$AG$100</c:f>
              <c:numCache>
                <c:formatCode>General</c:formatCode>
                <c:ptCount val="95"/>
                <c:pt idx="0">
                  <c:v>12989.316999999999</c:v>
                </c:pt>
                <c:pt idx="1">
                  <c:v>12962.262000000001</c:v>
                </c:pt>
                <c:pt idx="2">
                  <c:v>12933.189</c:v>
                </c:pt>
                <c:pt idx="3">
                  <c:v>12914.694</c:v>
                </c:pt>
                <c:pt idx="4">
                  <c:v>12895.161</c:v>
                </c:pt>
                <c:pt idx="5">
                  <c:v>12818.552</c:v>
                </c:pt>
                <c:pt idx="6">
                  <c:v>12861.800999999999</c:v>
                </c:pt>
                <c:pt idx="7">
                  <c:v>12831.948</c:v>
                </c:pt>
                <c:pt idx="8">
                  <c:v>12816.218000000001</c:v>
                </c:pt>
                <c:pt idx="9">
                  <c:v>12754.073</c:v>
                </c:pt>
                <c:pt idx="10">
                  <c:v>12803.012000000001</c:v>
                </c:pt>
                <c:pt idx="11">
                  <c:v>12745.36</c:v>
                </c:pt>
                <c:pt idx="12">
                  <c:v>12819.436</c:v>
                </c:pt>
                <c:pt idx="13">
                  <c:v>12780.152</c:v>
                </c:pt>
                <c:pt idx="14">
                  <c:v>12776.12</c:v>
                </c:pt>
                <c:pt idx="15">
                  <c:v>12750.08</c:v>
                </c:pt>
                <c:pt idx="16">
                  <c:v>12769.7</c:v>
                </c:pt>
                <c:pt idx="17">
                  <c:v>12758.982</c:v>
                </c:pt>
                <c:pt idx="18">
                  <c:v>12723.412</c:v>
                </c:pt>
                <c:pt idx="19">
                  <c:v>12750.634</c:v>
                </c:pt>
                <c:pt idx="20">
                  <c:v>12787.736999999999</c:v>
                </c:pt>
                <c:pt idx="21">
                  <c:v>12835.144</c:v>
                </c:pt>
                <c:pt idx="22">
                  <c:v>12788.633</c:v>
                </c:pt>
                <c:pt idx="23">
                  <c:v>12764.411</c:v>
                </c:pt>
                <c:pt idx="24">
                  <c:v>12782.48</c:v>
                </c:pt>
                <c:pt idx="25">
                  <c:v>12794.987999999999</c:v>
                </c:pt>
                <c:pt idx="26">
                  <c:v>12833.632</c:v>
                </c:pt>
                <c:pt idx="27">
                  <c:v>12819.351000000001</c:v>
                </c:pt>
                <c:pt idx="28">
                  <c:v>12864.358</c:v>
                </c:pt>
                <c:pt idx="29">
                  <c:v>12858.673000000001</c:v>
                </c:pt>
                <c:pt idx="30">
                  <c:v>12871.253000000001</c:v>
                </c:pt>
                <c:pt idx="31">
                  <c:v>12917.767</c:v>
                </c:pt>
                <c:pt idx="32">
                  <c:v>12866.691000000001</c:v>
                </c:pt>
                <c:pt idx="33">
                  <c:v>12845.288</c:v>
                </c:pt>
                <c:pt idx="34">
                  <c:v>12894.07</c:v>
                </c:pt>
                <c:pt idx="35">
                  <c:v>12893.009</c:v>
                </c:pt>
                <c:pt idx="36">
                  <c:v>12893.603999999999</c:v>
                </c:pt>
                <c:pt idx="37">
                  <c:v>12887.608</c:v>
                </c:pt>
                <c:pt idx="38">
                  <c:v>12938.325999999999</c:v>
                </c:pt>
                <c:pt idx="39">
                  <c:v>12972.468999999999</c:v>
                </c:pt>
                <c:pt idx="40">
                  <c:v>12998.848</c:v>
                </c:pt>
                <c:pt idx="41">
                  <c:v>12966.526</c:v>
                </c:pt>
                <c:pt idx="42">
                  <c:v>12997.486000000001</c:v>
                </c:pt>
                <c:pt idx="43">
                  <c:v>12956.973</c:v>
                </c:pt>
                <c:pt idx="44">
                  <c:v>12957.797</c:v>
                </c:pt>
                <c:pt idx="45">
                  <c:v>12974.182000000001</c:v>
                </c:pt>
                <c:pt idx="46">
                  <c:v>12972.683000000001</c:v>
                </c:pt>
                <c:pt idx="47">
                  <c:v>12978.727999999999</c:v>
                </c:pt>
                <c:pt idx="48">
                  <c:v>12987.424999999999</c:v>
                </c:pt>
                <c:pt idx="49">
                  <c:v>13017.527</c:v>
                </c:pt>
                <c:pt idx="50">
                  <c:v>13000.638000000001</c:v>
                </c:pt>
                <c:pt idx="51">
                  <c:v>12957.977999999999</c:v>
                </c:pt>
                <c:pt idx="52">
                  <c:v>13007.198</c:v>
                </c:pt>
                <c:pt idx="53">
                  <c:v>13162.120999999999</c:v>
                </c:pt>
                <c:pt idx="54">
                  <c:v>13114.49</c:v>
                </c:pt>
                <c:pt idx="55">
                  <c:v>13140.65</c:v>
                </c:pt>
                <c:pt idx="56">
                  <c:v>13098.681</c:v>
                </c:pt>
                <c:pt idx="57">
                  <c:v>13092.364</c:v>
                </c:pt>
                <c:pt idx="58">
                  <c:v>13136.57</c:v>
                </c:pt>
                <c:pt idx="59">
                  <c:v>13101.15</c:v>
                </c:pt>
                <c:pt idx="60">
                  <c:v>13076.217000000001</c:v>
                </c:pt>
                <c:pt idx="61">
                  <c:v>13097.427</c:v>
                </c:pt>
                <c:pt idx="62">
                  <c:v>13089.816000000001</c:v>
                </c:pt>
                <c:pt idx="63">
                  <c:v>13209.293</c:v>
                </c:pt>
                <c:pt idx="64">
                  <c:v>13040.2</c:v>
                </c:pt>
                <c:pt idx="65">
                  <c:v>13045.053</c:v>
                </c:pt>
                <c:pt idx="66">
                  <c:v>13093.203</c:v>
                </c:pt>
                <c:pt idx="67">
                  <c:v>13180.206</c:v>
                </c:pt>
                <c:pt idx="68">
                  <c:v>13229.782999999999</c:v>
                </c:pt>
                <c:pt idx="69">
                  <c:v>13212.617</c:v>
                </c:pt>
                <c:pt idx="70">
                  <c:v>13365.647999999999</c:v>
                </c:pt>
                <c:pt idx="71">
                  <c:v>13083.614</c:v>
                </c:pt>
                <c:pt idx="72">
                  <c:v>13052.43</c:v>
                </c:pt>
                <c:pt idx="73">
                  <c:v>13060.355</c:v>
                </c:pt>
                <c:pt idx="74">
                  <c:v>13053.048000000001</c:v>
                </c:pt>
                <c:pt idx="75">
                  <c:v>13051.68</c:v>
                </c:pt>
                <c:pt idx="76">
                  <c:v>13015.076999999999</c:v>
                </c:pt>
                <c:pt idx="77">
                  <c:v>13057.422</c:v>
                </c:pt>
                <c:pt idx="78">
                  <c:v>13121.334000000001</c:v>
                </c:pt>
                <c:pt idx="79">
                  <c:v>13159.731</c:v>
                </c:pt>
                <c:pt idx="80">
                  <c:v>13159.050999999999</c:v>
                </c:pt>
                <c:pt idx="81">
                  <c:v>13150.995999999999</c:v>
                </c:pt>
                <c:pt idx="82">
                  <c:v>13156.713</c:v>
                </c:pt>
                <c:pt idx="83">
                  <c:v>13173.58</c:v>
                </c:pt>
                <c:pt idx="84">
                  <c:v>13201.474</c:v>
                </c:pt>
                <c:pt idx="85">
                  <c:v>13278.933000000001</c:v>
                </c:pt>
                <c:pt idx="86">
                  <c:v>13184.422</c:v>
                </c:pt>
                <c:pt idx="87">
                  <c:v>13166.072</c:v>
                </c:pt>
                <c:pt idx="88">
                  <c:v>13188.797</c:v>
                </c:pt>
                <c:pt idx="89">
                  <c:v>13152.914000000001</c:v>
                </c:pt>
                <c:pt idx="90">
                  <c:v>13183.89</c:v>
                </c:pt>
                <c:pt idx="91">
                  <c:v>13116.508</c:v>
                </c:pt>
                <c:pt idx="92">
                  <c:v>13190.111999999999</c:v>
                </c:pt>
                <c:pt idx="93">
                  <c:v>13211.21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100mM'!$AK$6:$AK$99</c:f>
              <c:numCache>
                <c:formatCode>General</c:formatCode>
                <c:ptCount val="94"/>
                <c:pt idx="0">
                  <c:v>13293.091</c:v>
                </c:pt>
                <c:pt idx="1">
                  <c:v>13283.742</c:v>
                </c:pt>
                <c:pt idx="2">
                  <c:v>13292.192999999999</c:v>
                </c:pt>
                <c:pt idx="3">
                  <c:v>13250.628000000001</c:v>
                </c:pt>
                <c:pt idx="4">
                  <c:v>13253.84</c:v>
                </c:pt>
                <c:pt idx="5">
                  <c:v>13297.656000000001</c:v>
                </c:pt>
                <c:pt idx="6">
                  <c:v>13308.425999999999</c:v>
                </c:pt>
                <c:pt idx="7">
                  <c:v>13352.716</c:v>
                </c:pt>
                <c:pt idx="8">
                  <c:v>13384.508</c:v>
                </c:pt>
                <c:pt idx="9">
                  <c:v>13291.286</c:v>
                </c:pt>
                <c:pt idx="10">
                  <c:v>13383.617</c:v>
                </c:pt>
                <c:pt idx="11">
                  <c:v>13301.51</c:v>
                </c:pt>
                <c:pt idx="12">
                  <c:v>13373.103999999999</c:v>
                </c:pt>
                <c:pt idx="13">
                  <c:v>13262.54</c:v>
                </c:pt>
                <c:pt idx="14">
                  <c:v>13325.396000000001</c:v>
                </c:pt>
                <c:pt idx="15">
                  <c:v>13268.752</c:v>
                </c:pt>
                <c:pt idx="16">
                  <c:v>13376.619000000001</c:v>
                </c:pt>
                <c:pt idx="17">
                  <c:v>13280.248</c:v>
                </c:pt>
                <c:pt idx="18">
                  <c:v>13395.334999999999</c:v>
                </c:pt>
                <c:pt idx="19">
                  <c:v>13428.346</c:v>
                </c:pt>
                <c:pt idx="20">
                  <c:v>13404.487999999999</c:v>
                </c:pt>
                <c:pt idx="21">
                  <c:v>13317.341</c:v>
                </c:pt>
                <c:pt idx="22">
                  <c:v>13240.445</c:v>
                </c:pt>
                <c:pt idx="23">
                  <c:v>13430.089</c:v>
                </c:pt>
                <c:pt idx="24">
                  <c:v>13292.047</c:v>
                </c:pt>
                <c:pt idx="25">
                  <c:v>13313.419</c:v>
                </c:pt>
                <c:pt idx="26">
                  <c:v>13271.111000000001</c:v>
                </c:pt>
                <c:pt idx="27">
                  <c:v>13211.106</c:v>
                </c:pt>
                <c:pt idx="28">
                  <c:v>13207.865</c:v>
                </c:pt>
                <c:pt idx="29">
                  <c:v>13281.985000000001</c:v>
                </c:pt>
                <c:pt idx="30">
                  <c:v>13259.445</c:v>
                </c:pt>
                <c:pt idx="31">
                  <c:v>13384.227000000001</c:v>
                </c:pt>
                <c:pt idx="32">
                  <c:v>13357.602999999999</c:v>
                </c:pt>
                <c:pt idx="33">
                  <c:v>13247.645</c:v>
                </c:pt>
                <c:pt idx="34">
                  <c:v>13377.665000000001</c:v>
                </c:pt>
                <c:pt idx="35">
                  <c:v>13414.285</c:v>
                </c:pt>
                <c:pt idx="36">
                  <c:v>13294.628000000001</c:v>
                </c:pt>
                <c:pt idx="37">
                  <c:v>13213.795</c:v>
                </c:pt>
                <c:pt idx="38">
                  <c:v>13364.582</c:v>
                </c:pt>
                <c:pt idx="39">
                  <c:v>13259.831</c:v>
                </c:pt>
                <c:pt idx="40">
                  <c:v>13241.503000000001</c:v>
                </c:pt>
                <c:pt idx="41">
                  <c:v>13356.437</c:v>
                </c:pt>
                <c:pt idx="42">
                  <c:v>13241.52</c:v>
                </c:pt>
                <c:pt idx="43">
                  <c:v>13192.048000000001</c:v>
                </c:pt>
                <c:pt idx="44">
                  <c:v>13334.534</c:v>
                </c:pt>
                <c:pt idx="45">
                  <c:v>13335.474</c:v>
                </c:pt>
                <c:pt idx="46">
                  <c:v>13334.361000000001</c:v>
                </c:pt>
                <c:pt idx="47">
                  <c:v>13279.509</c:v>
                </c:pt>
                <c:pt idx="48">
                  <c:v>13268.074000000001</c:v>
                </c:pt>
                <c:pt idx="49">
                  <c:v>13322.713</c:v>
                </c:pt>
                <c:pt idx="50">
                  <c:v>13265.76</c:v>
                </c:pt>
                <c:pt idx="51">
                  <c:v>13286.672</c:v>
                </c:pt>
                <c:pt idx="52">
                  <c:v>13298.046</c:v>
                </c:pt>
                <c:pt idx="53">
                  <c:v>13290.138000000001</c:v>
                </c:pt>
                <c:pt idx="54">
                  <c:v>13220.571</c:v>
                </c:pt>
                <c:pt idx="55">
                  <c:v>13268.499</c:v>
                </c:pt>
                <c:pt idx="56">
                  <c:v>13404.045</c:v>
                </c:pt>
                <c:pt idx="57">
                  <c:v>13504.701999999999</c:v>
                </c:pt>
                <c:pt idx="58">
                  <c:v>13448.623</c:v>
                </c:pt>
                <c:pt idx="59">
                  <c:v>13373.031000000001</c:v>
                </c:pt>
                <c:pt idx="60">
                  <c:v>13309.584999999999</c:v>
                </c:pt>
                <c:pt idx="61">
                  <c:v>13235.752</c:v>
                </c:pt>
                <c:pt idx="62">
                  <c:v>13252.936</c:v>
                </c:pt>
                <c:pt idx="63">
                  <c:v>13305.789000000001</c:v>
                </c:pt>
                <c:pt idx="64">
                  <c:v>13358.362999999999</c:v>
                </c:pt>
                <c:pt idx="65">
                  <c:v>13442.585999999999</c:v>
                </c:pt>
                <c:pt idx="66">
                  <c:v>13403.147999999999</c:v>
                </c:pt>
                <c:pt idx="67">
                  <c:v>13321.361000000001</c:v>
                </c:pt>
                <c:pt idx="68">
                  <c:v>13267.705</c:v>
                </c:pt>
                <c:pt idx="69">
                  <c:v>13342.147999999999</c:v>
                </c:pt>
                <c:pt idx="70">
                  <c:v>13330.936</c:v>
                </c:pt>
                <c:pt idx="71">
                  <c:v>13257.152</c:v>
                </c:pt>
                <c:pt idx="72">
                  <c:v>13229.944</c:v>
                </c:pt>
                <c:pt idx="73">
                  <c:v>13325.643</c:v>
                </c:pt>
                <c:pt idx="74">
                  <c:v>13276.078</c:v>
                </c:pt>
                <c:pt idx="75">
                  <c:v>13333.813</c:v>
                </c:pt>
                <c:pt idx="76">
                  <c:v>13305.561</c:v>
                </c:pt>
                <c:pt idx="77">
                  <c:v>13320.566999999999</c:v>
                </c:pt>
                <c:pt idx="78">
                  <c:v>13367.965</c:v>
                </c:pt>
                <c:pt idx="79">
                  <c:v>13344.83</c:v>
                </c:pt>
                <c:pt idx="80">
                  <c:v>13333.717000000001</c:v>
                </c:pt>
                <c:pt idx="81">
                  <c:v>13304.591</c:v>
                </c:pt>
                <c:pt idx="82">
                  <c:v>13289.661</c:v>
                </c:pt>
                <c:pt idx="83">
                  <c:v>13348.737999999999</c:v>
                </c:pt>
                <c:pt idx="84">
                  <c:v>13279.522999999999</c:v>
                </c:pt>
                <c:pt idx="85">
                  <c:v>13258.833000000001</c:v>
                </c:pt>
                <c:pt idx="86">
                  <c:v>13299.796</c:v>
                </c:pt>
                <c:pt idx="87">
                  <c:v>13346.294</c:v>
                </c:pt>
                <c:pt idx="88">
                  <c:v>13211.731</c:v>
                </c:pt>
                <c:pt idx="89">
                  <c:v>13332.768</c:v>
                </c:pt>
                <c:pt idx="90">
                  <c:v>13415.296</c:v>
                </c:pt>
                <c:pt idx="91">
                  <c:v>13431.314</c:v>
                </c:pt>
                <c:pt idx="92">
                  <c:v>13479.311</c:v>
                </c:pt>
                <c:pt idx="93">
                  <c:v>13439.592000000001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100mM'!$AP$6:$AP$99</c:f>
              <c:numCache>
                <c:formatCode>General</c:formatCode>
                <c:ptCount val="94"/>
                <c:pt idx="0">
                  <c:v>1768.3</c:v>
                </c:pt>
                <c:pt idx="1">
                  <c:v>1587.328</c:v>
                </c:pt>
                <c:pt idx="2">
                  <c:v>1446.1420000000001</c:v>
                </c:pt>
                <c:pt idx="3">
                  <c:v>1382.2059999999999</c:v>
                </c:pt>
                <c:pt idx="4">
                  <c:v>1337.5909999999999</c:v>
                </c:pt>
                <c:pt idx="5">
                  <c:v>1360.5540000000001</c:v>
                </c:pt>
                <c:pt idx="6">
                  <c:v>1259.575</c:v>
                </c:pt>
                <c:pt idx="7">
                  <c:v>1210.3679999999999</c:v>
                </c:pt>
                <c:pt idx="8">
                  <c:v>1274.2570000000001</c:v>
                </c:pt>
                <c:pt idx="9">
                  <c:v>1325.4369999999999</c:v>
                </c:pt>
                <c:pt idx="10">
                  <c:v>1234.683</c:v>
                </c:pt>
                <c:pt idx="11">
                  <c:v>1239.9259999999999</c:v>
                </c:pt>
                <c:pt idx="12">
                  <c:v>1282.5329999999999</c:v>
                </c:pt>
                <c:pt idx="13">
                  <c:v>1382.7159999999999</c:v>
                </c:pt>
                <c:pt idx="14">
                  <c:v>1400.68</c:v>
                </c:pt>
                <c:pt idx="15">
                  <c:v>1386.046</c:v>
                </c:pt>
                <c:pt idx="16">
                  <c:v>1484.22</c:v>
                </c:pt>
                <c:pt idx="17">
                  <c:v>1625.386</c:v>
                </c:pt>
                <c:pt idx="18">
                  <c:v>1663.211</c:v>
                </c:pt>
                <c:pt idx="19">
                  <c:v>1685.192</c:v>
                </c:pt>
                <c:pt idx="20">
                  <c:v>1770.2349999999999</c:v>
                </c:pt>
                <c:pt idx="21">
                  <c:v>1786.701</c:v>
                </c:pt>
                <c:pt idx="22">
                  <c:v>2048.2260000000001</c:v>
                </c:pt>
                <c:pt idx="23">
                  <c:v>2100.239</c:v>
                </c:pt>
                <c:pt idx="24">
                  <c:v>2145.7710000000002</c:v>
                </c:pt>
                <c:pt idx="25">
                  <c:v>2207.8040000000001</c:v>
                </c:pt>
                <c:pt idx="26">
                  <c:v>2005.2470000000001</c:v>
                </c:pt>
                <c:pt idx="27">
                  <c:v>2118.9560000000001</c:v>
                </c:pt>
                <c:pt idx="28">
                  <c:v>2075.09</c:v>
                </c:pt>
                <c:pt idx="29">
                  <c:v>2092.931</c:v>
                </c:pt>
                <c:pt idx="30">
                  <c:v>2006.3330000000001</c:v>
                </c:pt>
                <c:pt idx="31">
                  <c:v>1870.4780000000001</c:v>
                </c:pt>
                <c:pt idx="32">
                  <c:v>1729.421</c:v>
                </c:pt>
                <c:pt idx="33">
                  <c:v>1663.818</c:v>
                </c:pt>
                <c:pt idx="34">
                  <c:v>1528.327</c:v>
                </c:pt>
                <c:pt idx="35">
                  <c:v>1358.912</c:v>
                </c:pt>
                <c:pt idx="36">
                  <c:v>1447.5229999999999</c:v>
                </c:pt>
                <c:pt idx="37">
                  <c:v>1457.885</c:v>
                </c:pt>
                <c:pt idx="38">
                  <c:v>1353.3140000000001</c:v>
                </c:pt>
                <c:pt idx="39">
                  <c:v>1197.1400000000001</c:v>
                </c:pt>
                <c:pt idx="40">
                  <c:v>1239.107</c:v>
                </c:pt>
                <c:pt idx="41">
                  <c:v>1379.0309999999999</c:v>
                </c:pt>
                <c:pt idx="42">
                  <c:v>1174.614</c:v>
                </c:pt>
                <c:pt idx="43">
                  <c:v>1126.348</c:v>
                </c:pt>
                <c:pt idx="44">
                  <c:v>1425.971</c:v>
                </c:pt>
                <c:pt idx="45">
                  <c:v>1347.298</c:v>
                </c:pt>
                <c:pt idx="46">
                  <c:v>1206.7660000000001</c:v>
                </c:pt>
                <c:pt idx="47">
                  <c:v>1476.375</c:v>
                </c:pt>
                <c:pt idx="48">
                  <c:v>1440.893</c:v>
                </c:pt>
                <c:pt idx="49">
                  <c:v>1492.9680000000001</c:v>
                </c:pt>
                <c:pt idx="50">
                  <c:v>1390.7619999999999</c:v>
                </c:pt>
                <c:pt idx="51">
                  <c:v>1528.8130000000001</c:v>
                </c:pt>
                <c:pt idx="52">
                  <c:v>1553.2049999999999</c:v>
                </c:pt>
                <c:pt idx="53">
                  <c:v>1672.097</c:v>
                </c:pt>
                <c:pt idx="54">
                  <c:v>1769.3820000000001</c:v>
                </c:pt>
                <c:pt idx="55">
                  <c:v>1805.3340000000001</c:v>
                </c:pt>
                <c:pt idx="56">
                  <c:v>2097.9989999999998</c:v>
                </c:pt>
                <c:pt idx="57">
                  <c:v>1976.6510000000001</c:v>
                </c:pt>
                <c:pt idx="58">
                  <c:v>1975.08</c:v>
                </c:pt>
                <c:pt idx="59">
                  <c:v>1835.0509999999999</c:v>
                </c:pt>
                <c:pt idx="60">
                  <c:v>2032.9010000000001</c:v>
                </c:pt>
                <c:pt idx="61">
                  <c:v>1946.4010000000001</c:v>
                </c:pt>
                <c:pt idx="62">
                  <c:v>1760.4259999999999</c:v>
                </c:pt>
                <c:pt idx="63">
                  <c:v>1852.0429999999999</c:v>
                </c:pt>
                <c:pt idx="64">
                  <c:v>1623.0319999999999</c:v>
                </c:pt>
                <c:pt idx="65">
                  <c:v>1603.8510000000001</c:v>
                </c:pt>
                <c:pt idx="66">
                  <c:v>1727.954</c:v>
                </c:pt>
                <c:pt idx="67">
                  <c:v>1510.769</c:v>
                </c:pt>
                <c:pt idx="68">
                  <c:v>1497.104</c:v>
                </c:pt>
                <c:pt idx="69">
                  <c:v>1399.9110000000001</c:v>
                </c:pt>
                <c:pt idx="70">
                  <c:v>1154.877</c:v>
                </c:pt>
                <c:pt idx="71">
                  <c:v>1380.107</c:v>
                </c:pt>
                <c:pt idx="72">
                  <c:v>1792.7449999999999</c:v>
                </c:pt>
                <c:pt idx="73">
                  <c:v>1943.68</c:v>
                </c:pt>
                <c:pt idx="74">
                  <c:v>1920.3050000000001</c:v>
                </c:pt>
                <c:pt idx="75">
                  <c:v>2100.2890000000002</c:v>
                </c:pt>
                <c:pt idx="76">
                  <c:v>2303.511</c:v>
                </c:pt>
                <c:pt idx="77">
                  <c:v>2137.759</c:v>
                </c:pt>
                <c:pt idx="78">
                  <c:v>2122.3510000000001</c:v>
                </c:pt>
                <c:pt idx="79">
                  <c:v>2108.8139999999999</c:v>
                </c:pt>
                <c:pt idx="80">
                  <c:v>2195.9</c:v>
                </c:pt>
                <c:pt idx="81">
                  <c:v>2320.1039999999998</c:v>
                </c:pt>
                <c:pt idx="82">
                  <c:v>2480.9059999999999</c:v>
                </c:pt>
                <c:pt idx="83">
                  <c:v>2603.1289999999999</c:v>
                </c:pt>
                <c:pt idx="84">
                  <c:v>2863.4630000000002</c:v>
                </c:pt>
                <c:pt idx="85">
                  <c:v>2739.1439999999998</c:v>
                </c:pt>
                <c:pt idx="86">
                  <c:v>2775.1370000000002</c:v>
                </c:pt>
                <c:pt idx="87">
                  <c:v>2701.0479999999998</c:v>
                </c:pt>
                <c:pt idx="88">
                  <c:v>2671.8850000000002</c:v>
                </c:pt>
                <c:pt idx="89">
                  <c:v>2493.4389999999999</c:v>
                </c:pt>
                <c:pt idx="90">
                  <c:v>2562.1990000000001</c:v>
                </c:pt>
                <c:pt idx="91">
                  <c:v>2525.0079999999998</c:v>
                </c:pt>
                <c:pt idx="92">
                  <c:v>2507.3040000000001</c:v>
                </c:pt>
                <c:pt idx="93">
                  <c:v>2469.797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100mM'!$AT$6:$AT$99</c:f>
              <c:numCache>
                <c:formatCode>General</c:formatCode>
                <c:ptCount val="94"/>
                <c:pt idx="0">
                  <c:v>1902.3579999999999</c:v>
                </c:pt>
                <c:pt idx="1">
                  <c:v>1608.799</c:v>
                </c:pt>
                <c:pt idx="2">
                  <c:v>1485.5319999999999</c:v>
                </c:pt>
                <c:pt idx="3">
                  <c:v>1328.4010000000001</c:v>
                </c:pt>
                <c:pt idx="4">
                  <c:v>1290</c:v>
                </c:pt>
                <c:pt idx="5">
                  <c:v>1313.3109999999999</c:v>
                </c:pt>
                <c:pt idx="6">
                  <c:v>1278.1880000000001</c:v>
                </c:pt>
                <c:pt idx="7">
                  <c:v>1221.046</c:v>
                </c:pt>
                <c:pt idx="8">
                  <c:v>1246.5050000000001</c:v>
                </c:pt>
                <c:pt idx="9">
                  <c:v>1255.761</c:v>
                </c:pt>
                <c:pt idx="10">
                  <c:v>1187.222</c:v>
                </c:pt>
                <c:pt idx="11">
                  <c:v>1225.1569999999999</c:v>
                </c:pt>
                <c:pt idx="12">
                  <c:v>1207.337</c:v>
                </c:pt>
                <c:pt idx="13">
                  <c:v>1149.0519999999999</c:v>
                </c:pt>
                <c:pt idx="14">
                  <c:v>1159.06</c:v>
                </c:pt>
                <c:pt idx="15">
                  <c:v>1240.751</c:v>
                </c:pt>
                <c:pt idx="16">
                  <c:v>1259.675</c:v>
                </c:pt>
                <c:pt idx="17">
                  <c:v>1324.204</c:v>
                </c:pt>
                <c:pt idx="18">
                  <c:v>1288.2850000000001</c:v>
                </c:pt>
                <c:pt idx="19">
                  <c:v>1250.3900000000001</c:v>
                </c:pt>
                <c:pt idx="20">
                  <c:v>1352.3340000000001</c:v>
                </c:pt>
                <c:pt idx="21">
                  <c:v>1283.165</c:v>
                </c:pt>
                <c:pt idx="22">
                  <c:v>1534.3910000000001</c:v>
                </c:pt>
                <c:pt idx="23">
                  <c:v>1584.7429999999999</c:v>
                </c:pt>
                <c:pt idx="24">
                  <c:v>1537.89</c:v>
                </c:pt>
                <c:pt idx="25">
                  <c:v>1694.982</c:v>
                </c:pt>
                <c:pt idx="26">
                  <c:v>1782.095</c:v>
                </c:pt>
                <c:pt idx="27">
                  <c:v>2199.54</c:v>
                </c:pt>
                <c:pt idx="28">
                  <c:v>2454.7020000000002</c:v>
                </c:pt>
                <c:pt idx="29">
                  <c:v>2529.3850000000002</c:v>
                </c:pt>
                <c:pt idx="30">
                  <c:v>2953.9369999999999</c:v>
                </c:pt>
                <c:pt idx="31">
                  <c:v>2931.0239999999999</c:v>
                </c:pt>
                <c:pt idx="32">
                  <c:v>3046.33</c:v>
                </c:pt>
                <c:pt idx="33">
                  <c:v>3408.498</c:v>
                </c:pt>
                <c:pt idx="34">
                  <c:v>3256.3890000000001</c:v>
                </c:pt>
                <c:pt idx="35">
                  <c:v>3363.0639999999999</c:v>
                </c:pt>
                <c:pt idx="36">
                  <c:v>3626.4479999999999</c:v>
                </c:pt>
                <c:pt idx="37">
                  <c:v>4014.2440000000001</c:v>
                </c:pt>
                <c:pt idx="38">
                  <c:v>3979.1379999999999</c:v>
                </c:pt>
                <c:pt idx="39">
                  <c:v>3925.6329999999998</c:v>
                </c:pt>
                <c:pt idx="40">
                  <c:v>4016.0520000000001</c:v>
                </c:pt>
                <c:pt idx="41">
                  <c:v>3916.7869999999998</c:v>
                </c:pt>
                <c:pt idx="42">
                  <c:v>3581.8510000000001</c:v>
                </c:pt>
                <c:pt idx="43">
                  <c:v>3877.779</c:v>
                </c:pt>
                <c:pt idx="44">
                  <c:v>3706.5250000000001</c:v>
                </c:pt>
                <c:pt idx="45">
                  <c:v>3545.212</c:v>
                </c:pt>
                <c:pt idx="46">
                  <c:v>3774.78</c:v>
                </c:pt>
                <c:pt idx="47">
                  <c:v>3591.72</c:v>
                </c:pt>
                <c:pt idx="48">
                  <c:v>3384.2869999999998</c:v>
                </c:pt>
                <c:pt idx="49">
                  <c:v>3735.6819999999998</c:v>
                </c:pt>
                <c:pt idx="50">
                  <c:v>3656.1979999999999</c:v>
                </c:pt>
                <c:pt idx="51">
                  <c:v>3891.8629999999998</c:v>
                </c:pt>
                <c:pt idx="52">
                  <c:v>4152.9089999999997</c:v>
                </c:pt>
                <c:pt idx="53">
                  <c:v>4004.3319999999999</c:v>
                </c:pt>
                <c:pt idx="54">
                  <c:v>4350.848</c:v>
                </c:pt>
                <c:pt idx="55">
                  <c:v>4460.1180000000004</c:v>
                </c:pt>
                <c:pt idx="56">
                  <c:v>4605.4250000000002</c:v>
                </c:pt>
                <c:pt idx="57">
                  <c:v>5022.857</c:v>
                </c:pt>
                <c:pt idx="58">
                  <c:v>4984.1180000000004</c:v>
                </c:pt>
                <c:pt idx="59">
                  <c:v>5161.2669999999998</c:v>
                </c:pt>
                <c:pt idx="60">
                  <c:v>5195.8029999999999</c:v>
                </c:pt>
                <c:pt idx="61">
                  <c:v>5423.982</c:v>
                </c:pt>
                <c:pt idx="62">
                  <c:v>5505.1660000000002</c:v>
                </c:pt>
                <c:pt idx="63">
                  <c:v>5474.2749999999996</c:v>
                </c:pt>
                <c:pt idx="64">
                  <c:v>5639.8879999999999</c:v>
                </c:pt>
                <c:pt idx="65">
                  <c:v>5515.2650000000003</c:v>
                </c:pt>
                <c:pt idx="66">
                  <c:v>5326.4049999999997</c:v>
                </c:pt>
                <c:pt idx="67">
                  <c:v>5019.5870000000004</c:v>
                </c:pt>
                <c:pt idx="68">
                  <c:v>5296.0870000000004</c:v>
                </c:pt>
                <c:pt idx="69">
                  <c:v>4926.5249999999996</c:v>
                </c:pt>
                <c:pt idx="70">
                  <c:v>5062.5770000000002</c:v>
                </c:pt>
                <c:pt idx="71">
                  <c:v>5423.8950000000004</c:v>
                </c:pt>
                <c:pt idx="72">
                  <c:v>5416.9780000000001</c:v>
                </c:pt>
                <c:pt idx="73">
                  <c:v>5285.74</c:v>
                </c:pt>
                <c:pt idx="74">
                  <c:v>4979.9629999999997</c:v>
                </c:pt>
                <c:pt idx="75">
                  <c:v>4697.8090000000002</c:v>
                </c:pt>
                <c:pt idx="76">
                  <c:v>4607.5360000000001</c:v>
                </c:pt>
                <c:pt idx="77">
                  <c:v>5273.54</c:v>
                </c:pt>
                <c:pt idx="78">
                  <c:v>5739.0590000000002</c:v>
                </c:pt>
                <c:pt idx="79">
                  <c:v>6017.7250000000004</c:v>
                </c:pt>
                <c:pt idx="80">
                  <c:v>6377.2290000000003</c:v>
                </c:pt>
                <c:pt idx="81">
                  <c:v>7069.3249999999998</c:v>
                </c:pt>
                <c:pt idx="82">
                  <c:v>7380.4059999999999</c:v>
                </c:pt>
                <c:pt idx="83">
                  <c:v>7225.97</c:v>
                </c:pt>
                <c:pt idx="84">
                  <c:v>6410.49</c:v>
                </c:pt>
                <c:pt idx="85">
                  <c:v>6684.4390000000003</c:v>
                </c:pt>
                <c:pt idx="86">
                  <c:v>5572.1019999999999</c:v>
                </c:pt>
                <c:pt idx="87">
                  <c:v>6345.13</c:v>
                </c:pt>
                <c:pt idx="88">
                  <c:v>6938.098</c:v>
                </c:pt>
                <c:pt idx="89">
                  <c:v>6269.6369999999997</c:v>
                </c:pt>
                <c:pt idx="90">
                  <c:v>7965.9120000000003</c:v>
                </c:pt>
                <c:pt idx="91">
                  <c:v>8329.6610000000001</c:v>
                </c:pt>
                <c:pt idx="92">
                  <c:v>7248.0240000000003</c:v>
                </c:pt>
                <c:pt idx="93">
                  <c:v>7022.4549999999999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100mM'!$AY$6:$AY$99</c:f>
              <c:numCache>
                <c:formatCode>General</c:formatCode>
                <c:ptCount val="94"/>
                <c:pt idx="0">
                  <c:v>2193.4389999999999</c:v>
                </c:pt>
                <c:pt idx="1">
                  <c:v>1772.529</c:v>
                </c:pt>
                <c:pt idx="2">
                  <c:v>1611.1569999999999</c:v>
                </c:pt>
                <c:pt idx="3">
                  <c:v>1739.751</c:v>
                </c:pt>
                <c:pt idx="4">
                  <c:v>1680.44</c:v>
                </c:pt>
                <c:pt idx="5">
                  <c:v>1443.4280000000001</c:v>
                </c:pt>
                <c:pt idx="6">
                  <c:v>1511.3130000000001</c:v>
                </c:pt>
                <c:pt idx="7">
                  <c:v>1559.664</c:v>
                </c:pt>
                <c:pt idx="8">
                  <c:v>1555.625</c:v>
                </c:pt>
                <c:pt idx="9">
                  <c:v>1707.15</c:v>
                </c:pt>
                <c:pt idx="10">
                  <c:v>1611.4780000000001</c:v>
                </c:pt>
                <c:pt idx="11">
                  <c:v>1862.048</c:v>
                </c:pt>
                <c:pt idx="12">
                  <c:v>1953.1189999999999</c:v>
                </c:pt>
                <c:pt idx="13">
                  <c:v>2084.6089999999999</c:v>
                </c:pt>
                <c:pt idx="14">
                  <c:v>2287.674</c:v>
                </c:pt>
                <c:pt idx="15">
                  <c:v>2513.2910000000002</c:v>
                </c:pt>
                <c:pt idx="16">
                  <c:v>2687.6790000000001</c:v>
                </c:pt>
                <c:pt idx="17">
                  <c:v>2666.893</c:v>
                </c:pt>
                <c:pt idx="18">
                  <c:v>2851.4079999999999</c:v>
                </c:pt>
                <c:pt idx="19">
                  <c:v>2978.1930000000002</c:v>
                </c:pt>
                <c:pt idx="20">
                  <c:v>3088.1469999999999</c:v>
                </c:pt>
                <c:pt idx="21">
                  <c:v>2976.2860000000001</c:v>
                </c:pt>
                <c:pt idx="22">
                  <c:v>3094.9850000000001</c:v>
                </c:pt>
                <c:pt idx="23">
                  <c:v>2869.1990000000001</c:v>
                </c:pt>
                <c:pt idx="24">
                  <c:v>3116.7220000000002</c:v>
                </c:pt>
                <c:pt idx="25">
                  <c:v>3353.547</c:v>
                </c:pt>
                <c:pt idx="26">
                  <c:v>3645.8530000000001</c:v>
                </c:pt>
                <c:pt idx="27">
                  <c:v>3793.7649999999999</c:v>
                </c:pt>
                <c:pt idx="28">
                  <c:v>4016.9839999999999</c:v>
                </c:pt>
                <c:pt idx="29">
                  <c:v>3853.8629999999998</c:v>
                </c:pt>
                <c:pt idx="30">
                  <c:v>4062.7159999999999</c:v>
                </c:pt>
                <c:pt idx="31">
                  <c:v>3843.2620000000002</c:v>
                </c:pt>
                <c:pt idx="32">
                  <c:v>4145.2749999999996</c:v>
                </c:pt>
                <c:pt idx="33">
                  <c:v>4169.7740000000003</c:v>
                </c:pt>
                <c:pt idx="34">
                  <c:v>4293.8500000000004</c:v>
                </c:pt>
                <c:pt idx="35">
                  <c:v>4155.3620000000001</c:v>
                </c:pt>
                <c:pt idx="36">
                  <c:v>4379.9880000000003</c:v>
                </c:pt>
                <c:pt idx="37">
                  <c:v>4143.0870000000004</c:v>
                </c:pt>
                <c:pt idx="38">
                  <c:v>4060.4140000000002</c:v>
                </c:pt>
                <c:pt idx="39">
                  <c:v>4106.6009999999997</c:v>
                </c:pt>
                <c:pt idx="40">
                  <c:v>4304.9849999999997</c:v>
                </c:pt>
                <c:pt idx="41">
                  <c:v>4152.75</c:v>
                </c:pt>
                <c:pt idx="42">
                  <c:v>4155.866</c:v>
                </c:pt>
                <c:pt idx="43">
                  <c:v>4124.5780000000004</c:v>
                </c:pt>
                <c:pt idx="44">
                  <c:v>4199.6440000000002</c:v>
                </c:pt>
                <c:pt idx="45">
                  <c:v>4524.9369999999999</c:v>
                </c:pt>
                <c:pt idx="46">
                  <c:v>4529.0469999999996</c:v>
                </c:pt>
                <c:pt idx="47">
                  <c:v>4578.9620000000004</c:v>
                </c:pt>
                <c:pt idx="48">
                  <c:v>4681.4319999999998</c:v>
                </c:pt>
                <c:pt idx="49">
                  <c:v>4749.3739999999998</c:v>
                </c:pt>
                <c:pt idx="50">
                  <c:v>4809.8959999999997</c:v>
                </c:pt>
                <c:pt idx="51">
                  <c:v>5159.8370000000004</c:v>
                </c:pt>
                <c:pt idx="52">
                  <c:v>5214.0439999999999</c:v>
                </c:pt>
                <c:pt idx="53">
                  <c:v>5451.2910000000002</c:v>
                </c:pt>
                <c:pt idx="54">
                  <c:v>5280.7219999999998</c:v>
                </c:pt>
                <c:pt idx="55">
                  <c:v>5344.72</c:v>
                </c:pt>
                <c:pt idx="56">
                  <c:v>5441.808</c:v>
                </c:pt>
                <c:pt idx="57">
                  <c:v>5393.1540000000005</c:v>
                </c:pt>
                <c:pt idx="58">
                  <c:v>5109.5429999999997</c:v>
                </c:pt>
                <c:pt idx="59">
                  <c:v>5283.2659999999996</c:v>
                </c:pt>
                <c:pt idx="60">
                  <c:v>5177.7969999999996</c:v>
                </c:pt>
                <c:pt idx="61">
                  <c:v>5083.3969999999999</c:v>
                </c:pt>
                <c:pt idx="62">
                  <c:v>5010.3019999999997</c:v>
                </c:pt>
                <c:pt idx="63">
                  <c:v>5007.2370000000001</c:v>
                </c:pt>
                <c:pt idx="64">
                  <c:v>4787.5839999999998</c:v>
                </c:pt>
                <c:pt idx="65">
                  <c:v>4798.5370000000003</c:v>
                </c:pt>
                <c:pt idx="66">
                  <c:v>4648.4359999999997</c:v>
                </c:pt>
                <c:pt idx="67">
                  <c:v>4408.6400000000003</c:v>
                </c:pt>
                <c:pt idx="68">
                  <c:v>4331.5150000000003</c:v>
                </c:pt>
                <c:pt idx="69">
                  <c:v>4167.2160000000003</c:v>
                </c:pt>
                <c:pt idx="70">
                  <c:v>4113.9589999999998</c:v>
                </c:pt>
                <c:pt idx="71">
                  <c:v>3924.277</c:v>
                </c:pt>
                <c:pt idx="72">
                  <c:v>3874.4549999999999</c:v>
                </c:pt>
                <c:pt idx="73">
                  <c:v>3651.4670000000001</c:v>
                </c:pt>
                <c:pt idx="74">
                  <c:v>3508.7130000000002</c:v>
                </c:pt>
                <c:pt idx="75">
                  <c:v>3490.1930000000002</c:v>
                </c:pt>
                <c:pt idx="76">
                  <c:v>3438.47</c:v>
                </c:pt>
                <c:pt idx="77">
                  <c:v>3501.55</c:v>
                </c:pt>
                <c:pt idx="78">
                  <c:v>3254.2829999999999</c:v>
                </c:pt>
                <c:pt idx="79">
                  <c:v>3241.3209999999999</c:v>
                </c:pt>
                <c:pt idx="80">
                  <c:v>3296.654</c:v>
                </c:pt>
                <c:pt idx="81">
                  <c:v>3128.3420000000001</c:v>
                </c:pt>
                <c:pt idx="82">
                  <c:v>3026.9749999999999</c:v>
                </c:pt>
                <c:pt idx="83">
                  <c:v>3218.2420000000002</c:v>
                </c:pt>
                <c:pt idx="84">
                  <c:v>2961.6970000000001</c:v>
                </c:pt>
                <c:pt idx="85">
                  <c:v>3040.346</c:v>
                </c:pt>
                <c:pt idx="86">
                  <c:v>3011.473</c:v>
                </c:pt>
                <c:pt idx="87">
                  <c:v>2871.3710000000001</c:v>
                </c:pt>
                <c:pt idx="88">
                  <c:v>2873.3539999999998</c:v>
                </c:pt>
                <c:pt idx="89">
                  <c:v>2811.5259999999998</c:v>
                </c:pt>
                <c:pt idx="90">
                  <c:v>2632.6509999999998</c:v>
                </c:pt>
                <c:pt idx="91">
                  <c:v>2544.0259999999998</c:v>
                </c:pt>
                <c:pt idx="92">
                  <c:v>2642.5949999999998</c:v>
                </c:pt>
                <c:pt idx="93">
                  <c:v>2518.1390000000001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7253552"/>
        <c:axId val="897244848"/>
      </c:scatterChart>
      <c:valAx>
        <c:axId val="8972535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7244848"/>
        <c:crosses val="autoZero"/>
        <c:crossBetween val="midCat"/>
      </c:valAx>
      <c:valAx>
        <c:axId val="897244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7253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HU 40mM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1345FFAF-AEBC-4E46-A8DF-87BE8A81E24E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FABD43F-41DE-4F9A-A890-D61AEA557E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7EF8BD6-3F9E-4EC6-94F9-404F374E7B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9AEBD8A-1EB6-46FC-86B1-CE75B9B3BC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33BB1E6-91B1-48D4-90F2-06FBA82008E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14FB60B5-C91C-4240-9A82-ECF95A18BF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08091772-1F42-4B1B-98BA-EE10ABA862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1C4BD93E-69C9-4CE7-815D-E44B08A778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80724DDB-D83B-4854-8227-DFC6743F6E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819DA14B-2A71-48C4-BE7E-6C624E64D5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A83A30CE-7336-4D06-9D65-1CEE771D0A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5E7F3F55-42AF-4008-9322-C539E36A57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4EB16CAF-31A8-4799-B38B-AFE36331FB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BA68E75D-21A3-4F15-91D2-4182A568A9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FA02C6C9-3B6A-41C4-8A99-B21AAE3747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E61476DE-93EA-4F9D-B4F4-92BB9E341D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D6F76619-D401-4588-A255-83BBD5E5A9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09ADE130-5CB7-4E9F-A1DC-EAFBB9D09D1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B46274A7-7A0C-4958-BAD7-5AC91BC842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D524EC55-F220-4807-BB79-815BB3F5982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160A37B8-646C-48E0-9D2C-738B93AC03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0328B7F7-C398-48C3-9BF3-255BDCC39F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7C1F2959-2F3B-4D6E-97A8-BF7715CC39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58A6597F-4C4F-4B16-BC8C-DC1B0B20BF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35F3A07D-CE00-48FB-8496-06D42647D6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8570A189-9EF3-4013-8D71-22051B0E5E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272234E9-9817-4189-9D27-0D3190051C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B268AFCD-9C0C-4BCF-98F0-FFFEB2760F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9DDD9673-84D8-4301-8958-96D2050486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78BA7044-78C6-4B0F-9531-D2955CA656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ED7DFC8F-AF45-4C64-BC57-EF12C86DB0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D23E1BEC-98DF-43D6-A60B-8351C64CF9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81531330-8E6B-4CAD-B115-116625A418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68EDFC27-85C2-4BCD-ADBE-197196C590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7144F850-6F35-4432-8973-822693C72F7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5D3B2D25-6A1C-4F18-BE9A-DBDCA045AE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91EFF453-F186-4014-9EC5-E1C3A84D65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1F46C9D8-45C2-4A76-9C52-ACD4A46C74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9B31AE0E-3FE6-4656-AD97-F668637E72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E381477F-DE01-43CD-9563-B6C45A8113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44E0BB3C-CBD9-454C-984B-373B7A48000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490044A6-4402-4324-A4A8-2D79F97E3E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F1D8FD4E-A892-4E23-8E2F-B38BC10E79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7B0A85F8-3CCF-45F6-95D5-79FB52EA8F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159E3CC8-8C1B-439D-A500-5D41C300F3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914F2E67-6050-4067-BC68-101353630C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E0143265-07AD-4CB8-96CB-D3603F0F49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0F905890-D5E6-4DCE-B81C-4F4E8FA810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D9B80393-5881-45AC-88F9-CC180D6BB8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507D5AE5-96CD-4AE9-8980-6A1CC4D1A7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AC281283-A81A-464D-B47D-152A2C9774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B9A8178F-AC10-4F1B-B8F7-4B465A32FE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7FE3A247-8529-4A3D-9A22-1242121714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E026732D-1C84-4F9D-A68A-47D27A6051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A112CD2B-1EBF-4A0E-A899-9AF6329C8D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8CAB70DC-1D96-42E7-AC50-8361965866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731FBAFB-1A19-4CB6-A4AA-6DFE9699E3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79E12F9F-D3AE-4C9D-987E-4855ECCBD6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56FA207A-006B-41E1-953C-5A142C277A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50C2ACB6-0DB2-4A15-8141-261EB574FA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0FD98977-1138-4EE8-9A2B-8372E2D31B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F394AA9C-9084-4F4B-8000-B85D0657907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3AEAF799-DCBF-453E-AA4D-819963DAFF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EE4D0490-D8FE-4FF0-AF40-A2F7A85260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6B78A4F0-8C98-42BE-875F-28D9F546A7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85C8FDD2-F826-49F7-9805-08081112E1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CBF27788-22A7-4E0B-A3F0-3386543807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32FD9051-A749-4BCC-8653-9E20F05553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A939E220-DF6D-415F-A911-DA88F33234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1C0555C8-F77B-4F09-BA5E-7894E6346E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1672E183-0743-4B2E-A707-62EF761413A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2FF33375-D631-4D48-ADD3-B2EF8FD9D3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C6C5BF67-0C93-43FE-BAF5-0F851BAEE3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244347F8-97BD-417F-AA7A-9B78C32F30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A2815267-D586-4D36-B772-8C41A06471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DE5D1270-FAC5-4737-9319-35FBBD1885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A29C98F1-424D-4BBB-908C-9088FDECBC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87023B85-B79A-4A76-BD1D-760642315F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FEE87DAC-6C83-484A-AD4C-80F048B024D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BE2B6548-C4B2-4B55-A826-C7B1C5E538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0DDD88F1-16BB-4D07-B25A-6C2C0D4146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E8F58482-F294-42A2-8E1C-834672D797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3A2FE783-4380-4432-8BF2-CC8F29D3202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D6B40FC4-2416-41B9-A392-395CA71F095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81BE6EEA-B199-4661-B10B-361F30125C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02D9FD16-1FB0-4D89-8150-8AACDDBEFC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477B1F68-AE82-4694-92C0-2627C6CE813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B7028598-F887-40FA-B772-3509A1C0C8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0BAA8C37-C530-4A88-A973-D68310F488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F643FAA0-AC0B-4D1F-8303-4B09281648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43AD04F9-511B-4139-9415-B27F2579C8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0A2A1BED-056B-41B3-B692-CBA8B2B40E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C3E1A47A-ED70-4299-8B38-64E2021F03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610B9118-67CB-4557-A9F0-74A9CC91DD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4"/>
              <c:tx>
                <c:rich>
                  <a:bodyPr/>
                  <a:lstStyle/>
                  <a:p>
                    <a:fld id="{B2A2E93E-F67D-4D2A-8106-0E5FCE1F5B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5"/>
              <c:tx>
                <c:rich>
                  <a:bodyPr/>
                  <a:lstStyle/>
                  <a:p>
                    <a:fld id="{7D50247C-57CD-4415-AEE5-F242BB49E63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6"/>
              <c:tx>
                <c:rich>
                  <a:bodyPr/>
                  <a:lstStyle/>
                  <a:p>
                    <a:fld id="{2B9F16EF-5FCA-49C0-8242-2AAE822ECF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'20140815 40mM'!$C$6:$C$102</c:f>
              <c:numCache>
                <c:formatCode>0_ 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'20140815 40mM'!$N$6:$N$102</c:f>
              <c:numCache>
                <c:formatCode>General</c:formatCode>
                <c:ptCount val="97"/>
                <c:pt idx="0">
                  <c:v>3325.3159999999998</c:v>
                </c:pt>
                <c:pt idx="1">
                  <c:v>3011.0390000000002</c:v>
                </c:pt>
                <c:pt idx="2">
                  <c:v>3055.6930000000002</c:v>
                </c:pt>
                <c:pt idx="3">
                  <c:v>2939.6529999999998</c:v>
                </c:pt>
                <c:pt idx="4">
                  <c:v>2964.473</c:v>
                </c:pt>
                <c:pt idx="5">
                  <c:v>3032.4859999999999</c:v>
                </c:pt>
                <c:pt idx="6">
                  <c:v>2782.5479999999998</c:v>
                </c:pt>
                <c:pt idx="7">
                  <c:v>2488.1219999999998</c:v>
                </c:pt>
                <c:pt idx="8">
                  <c:v>3155.2440000000001</c:v>
                </c:pt>
                <c:pt idx="9">
                  <c:v>2818.33</c:v>
                </c:pt>
                <c:pt idx="10">
                  <c:v>2917.0630000000001</c:v>
                </c:pt>
                <c:pt idx="11">
                  <c:v>2967.8809999999999</c:v>
                </c:pt>
                <c:pt idx="12">
                  <c:v>2896.7530000000002</c:v>
                </c:pt>
                <c:pt idx="13">
                  <c:v>3136.8249999999998</c:v>
                </c:pt>
                <c:pt idx="14">
                  <c:v>3075.377</c:v>
                </c:pt>
                <c:pt idx="15">
                  <c:v>3243.9940000000001</c:v>
                </c:pt>
                <c:pt idx="16">
                  <c:v>2990.3939999999998</c:v>
                </c:pt>
                <c:pt idx="17">
                  <c:v>3477.1559999999999</c:v>
                </c:pt>
                <c:pt idx="18">
                  <c:v>3146.1280000000002</c:v>
                </c:pt>
                <c:pt idx="19">
                  <c:v>3427.2469999999998</c:v>
                </c:pt>
                <c:pt idx="20">
                  <c:v>3280.096</c:v>
                </c:pt>
                <c:pt idx="21">
                  <c:v>3144.7820000000002</c:v>
                </c:pt>
                <c:pt idx="22">
                  <c:v>3285.2420000000002</c:v>
                </c:pt>
                <c:pt idx="23">
                  <c:v>3323.5819999999999</c:v>
                </c:pt>
                <c:pt idx="24">
                  <c:v>2825.9630000000002</c:v>
                </c:pt>
                <c:pt idx="25">
                  <c:v>3008.8319999999999</c:v>
                </c:pt>
                <c:pt idx="26">
                  <c:v>3077.4430000000002</c:v>
                </c:pt>
                <c:pt idx="27">
                  <c:v>3054.0859999999998</c:v>
                </c:pt>
                <c:pt idx="28">
                  <c:v>3234.3539999999998</c:v>
                </c:pt>
                <c:pt idx="29">
                  <c:v>3076.335</c:v>
                </c:pt>
                <c:pt idx="30">
                  <c:v>3095.4789999999998</c:v>
                </c:pt>
                <c:pt idx="31">
                  <c:v>3077.9479999999999</c:v>
                </c:pt>
                <c:pt idx="32">
                  <c:v>3214.0430000000001</c:v>
                </c:pt>
                <c:pt idx="33">
                  <c:v>3120.2130000000002</c:v>
                </c:pt>
                <c:pt idx="34">
                  <c:v>3215.4349999999999</c:v>
                </c:pt>
                <c:pt idx="35">
                  <c:v>2956.134</c:v>
                </c:pt>
                <c:pt idx="36">
                  <c:v>3256.864</c:v>
                </c:pt>
                <c:pt idx="37">
                  <c:v>3165.1909999999998</c:v>
                </c:pt>
                <c:pt idx="38">
                  <c:v>3139.3180000000002</c:v>
                </c:pt>
                <c:pt idx="39">
                  <c:v>3158.71</c:v>
                </c:pt>
                <c:pt idx="40">
                  <c:v>3389.5259999999998</c:v>
                </c:pt>
                <c:pt idx="41">
                  <c:v>3170.9749999999999</c:v>
                </c:pt>
                <c:pt idx="42">
                  <c:v>3006.2170000000001</c:v>
                </c:pt>
                <c:pt idx="43">
                  <c:v>3296.5859999999998</c:v>
                </c:pt>
                <c:pt idx="44">
                  <c:v>3097.9070000000002</c:v>
                </c:pt>
                <c:pt idx="45">
                  <c:v>3292.4810000000002</c:v>
                </c:pt>
                <c:pt idx="46">
                  <c:v>3837.4760000000001</c:v>
                </c:pt>
                <c:pt idx="47">
                  <c:v>4337.2560000000003</c:v>
                </c:pt>
                <c:pt idx="48">
                  <c:v>4607.1149999999998</c:v>
                </c:pt>
                <c:pt idx="49">
                  <c:v>4956.1220000000003</c:v>
                </c:pt>
                <c:pt idx="50">
                  <c:v>5086.4610000000002</c:v>
                </c:pt>
                <c:pt idx="51">
                  <c:v>5441.7479999999996</c:v>
                </c:pt>
                <c:pt idx="52">
                  <c:v>5587.2110000000002</c:v>
                </c:pt>
                <c:pt idx="53">
                  <c:v>5912.6270000000004</c:v>
                </c:pt>
                <c:pt idx="54">
                  <c:v>5987.6549999999997</c:v>
                </c:pt>
                <c:pt idx="55">
                  <c:v>6104.61</c:v>
                </c:pt>
                <c:pt idx="56">
                  <c:v>6182.1130000000003</c:v>
                </c:pt>
                <c:pt idx="57">
                  <c:v>6291.7479999999996</c:v>
                </c:pt>
                <c:pt idx="58">
                  <c:v>6366.8410000000003</c:v>
                </c:pt>
                <c:pt idx="59">
                  <c:v>6243.3180000000002</c:v>
                </c:pt>
                <c:pt idx="60">
                  <c:v>6223.3450000000003</c:v>
                </c:pt>
                <c:pt idx="61">
                  <c:v>5643.1360000000004</c:v>
                </c:pt>
                <c:pt idx="62">
                  <c:v>5971.8459999999995</c:v>
                </c:pt>
                <c:pt idx="63">
                  <c:v>6237.2060000000001</c:v>
                </c:pt>
                <c:pt idx="64">
                  <c:v>5728.5379999999996</c:v>
                </c:pt>
                <c:pt idx="65">
                  <c:v>5674.7650000000003</c:v>
                </c:pt>
                <c:pt idx="66">
                  <c:v>5923.5460000000003</c:v>
                </c:pt>
                <c:pt idx="67">
                  <c:v>5714.3649999999998</c:v>
                </c:pt>
                <c:pt idx="68">
                  <c:v>5380.13</c:v>
                </c:pt>
                <c:pt idx="69">
                  <c:v>5077.3149999999996</c:v>
                </c:pt>
                <c:pt idx="70">
                  <c:v>5468.1760000000004</c:v>
                </c:pt>
                <c:pt idx="71">
                  <c:v>6049.5230000000001</c:v>
                </c:pt>
                <c:pt idx="72">
                  <c:v>6449.3680000000004</c:v>
                </c:pt>
                <c:pt idx="73">
                  <c:v>6072.8019999999997</c:v>
                </c:pt>
                <c:pt idx="74">
                  <c:v>6705.6610000000001</c:v>
                </c:pt>
                <c:pt idx="75">
                  <c:v>6716.6409999999996</c:v>
                </c:pt>
                <c:pt idx="76">
                  <c:v>6384.027</c:v>
                </c:pt>
                <c:pt idx="77">
                  <c:v>6646.8720000000003</c:v>
                </c:pt>
                <c:pt idx="78">
                  <c:v>6241.8869999999997</c:v>
                </c:pt>
                <c:pt idx="79">
                  <c:v>6516.08</c:v>
                </c:pt>
                <c:pt idx="80">
                  <c:v>6166.5950000000003</c:v>
                </c:pt>
                <c:pt idx="81">
                  <c:v>5560.9279999999999</c:v>
                </c:pt>
                <c:pt idx="82">
                  <c:v>6753.4960000000001</c:v>
                </c:pt>
                <c:pt idx="83">
                  <c:v>6359.6139999999996</c:v>
                </c:pt>
                <c:pt idx="84">
                  <c:v>6608.7950000000001</c:v>
                </c:pt>
                <c:pt idx="85">
                  <c:v>7567.3959999999997</c:v>
                </c:pt>
                <c:pt idx="86">
                  <c:v>6682.8549999999996</c:v>
                </c:pt>
                <c:pt idx="87">
                  <c:v>7093.2179999999998</c:v>
                </c:pt>
                <c:pt idx="88">
                  <c:v>6834.8559999999998</c:v>
                </c:pt>
                <c:pt idx="89">
                  <c:v>6754.7920000000004</c:v>
                </c:pt>
                <c:pt idx="90">
                  <c:v>6746.8389999999999</c:v>
                </c:pt>
                <c:pt idx="91">
                  <c:v>7485.9830000000002</c:v>
                </c:pt>
                <c:pt idx="92">
                  <c:v>6250.424</c:v>
                </c:pt>
                <c:pt idx="93">
                  <c:v>5891.5290000000005</c:v>
                </c:pt>
                <c:pt idx="94">
                  <c:v>6049.7330000000002</c:v>
                </c:pt>
                <c:pt idx="95">
                  <c:v>5978.2610000000004</c:v>
                </c:pt>
                <c:pt idx="96">
                  <c:v>5508.72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'20140815 40mM'!$O$6:$O$102</c15:f>
                <c15:dlblRangeCache>
                  <c:ptCount val="97"/>
                  <c:pt idx="12">
                    <c:v>BUD1</c:v>
                  </c:pt>
                  <c:pt idx="42">
                    <c:v>BUD2</c:v>
                  </c:pt>
                  <c:pt idx="62">
                    <c:v>BUD3</c:v>
                  </c:pt>
                  <c:pt idx="88">
                    <c:v>BUD4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897247024"/>
        <c:axId val="897254096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96F9B1C1-CCBC-4DB3-8460-047615F03D2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0F2454AE-A9CA-4A32-9C72-5FB0390777B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913B1249-3B3C-4249-9B9E-845E789BA69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18ACFFC8-5C0A-4AAE-A0DC-78D7FAF0A68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2B61AFD1-F459-49CE-B56D-683146C55C5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5A7A2BAD-A48C-4867-AAAF-2FCCC62FC01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1D6BD398-A737-41C5-BD2F-B18C83A64BE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7F9B0B88-FF02-4FD0-91DF-F02D2F33147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81E9260E-BD03-4728-877D-9273E19E7CF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72C0ACF1-63BD-4F73-8BA2-A5032435294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23DAF5E9-041E-49F8-B394-2C6C73EA870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C77278A6-CD83-4EC4-A57A-9450E43409E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583F892A-BCC6-4B3F-B146-74D0C83D87B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976877A0-04C6-45B6-B8C8-F40BC0D9726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4AD55572-CCA8-41F6-A5DE-554685255CC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599BC6CC-B65F-4621-A57D-56758BF6A28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8060284E-7874-429E-A50C-A36A25E54A1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B201F598-0AC9-4768-9F43-2B9F5FB9664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81464172-B164-42E9-85AB-DD6CD7BF3FC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44C2E7C4-8D03-4EAD-B3C2-E5DD0B8585A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D54CF598-8642-4EE5-9DDA-7AB7E48A483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CD9A2495-6F0E-4B1F-A964-72F49372C63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F5CC1B07-0FA9-4A34-A898-A78FA772FCA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E56D8671-CDC2-4ECA-9A00-DD574B9B031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E799172D-7CA5-4797-840E-481D3EFF849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BD91C4EC-8D73-48DF-B05C-717E5D147A0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27A2685C-CEA4-47FF-9916-4E31FE22EC1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1C406B5D-7DB0-45E9-B024-335C5E281DC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F82EE6EF-607D-473F-A628-66897A282A2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8F0875FD-FD4B-463F-B1B6-B81067546BD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52C27189-B3E3-4D79-9E2E-C132BC031AB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62842E2D-D096-4947-9952-E318CC13931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75CDBEE2-ED99-4FC7-AD25-90DF847F4F2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1C5B7942-6DA8-401A-BF03-01223917C22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8FECABF8-F4CD-45C3-8AEA-1FE2F56FC05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3C70887D-6AA9-4B7A-A9DE-1AA9558F126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31ECF652-E388-4BFE-B519-2EB82736219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A5206D67-453F-4FA1-9612-A5EAA56F597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3CCB2228-558C-490A-B5D3-53D6DBD26A6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DE0F814F-271A-47DD-8302-76B4748DCF1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5DA8A3FF-325E-4C43-988F-67CACD3625D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86E63D9F-0304-4FD3-A166-574415271E7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A9DF6943-4317-4426-9CD2-76256CAD063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D4E5CCD6-0F4C-4E59-AD02-5E989D36119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B4BD6E52-041A-4D66-9F9D-A4D9324550A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A7A6D01A-4A16-4859-88DA-7CCC478B43A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318580EB-95EF-43FC-8820-EF3109BA267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D82AD881-3658-479F-A5CA-DDB833BB9E5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768A6190-3E69-4004-81DE-0CAFA363D80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94525EB4-7FF8-47A3-AF31-27250771417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94C7C09B-2F7D-4845-A1AB-95E6F730278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D5694429-5AC3-4C0D-BF46-5A5D103CB08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F6C54CD4-D28A-4B31-ACF5-26F60631AA1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EDAB1562-A650-49C2-8F2B-D05B463C53B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6786EF81-3FD8-4DF5-BA1E-03A6237FE8C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6C6B8718-1325-45D0-BAD3-2A8CF693F94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63F53061-D419-4A3D-A9D1-DE9B4B71E52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858B613D-61DA-484E-A9F1-F7AF446999D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9EE9C6E0-A454-4547-AA2D-48827730B24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022B3C59-19FD-45C0-ABBC-BCD8B138177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1285DB84-41E2-42EE-AF53-F1F59227BA6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9A44A27B-0E9B-4079-899B-AD96ADBA832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8C146AE3-D2FD-4C31-BF23-A09C76AB702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37886E75-F624-4044-9325-D45FEE3FBDD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19A649AA-4C15-461B-A6C5-B42367D0868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5666CF97-128D-456A-8271-E3215E7C243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452729F9-897B-47EC-B795-1C55FE4EF90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824329AC-09B7-4871-AEC2-4EE92441111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A3F02C65-6A84-42D2-A77E-14DC345005E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FFE1B4CE-C6F5-4C9D-B07F-3E920E93046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AC391F03-D5F0-4A60-B59D-00E282F9888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9893C11E-05C9-4A29-9E36-60D11155CAF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656A5503-DC59-4D8A-89F7-CA92D1B0F52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A0552D32-C9A6-4F44-836A-CD4BAC5F672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1CA9F47C-9CF8-496E-ACBD-F2C4EC4DE18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8D78EBC3-8C98-4FF0-B835-DE1E4B8872C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31246061-2330-4884-AAA6-5BCBB73DB22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E458C19E-25AC-43EE-81EE-0DD579F74E5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B7469C1B-359E-4AC1-8F53-ABB396D3A4E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737A4229-A14F-4965-944F-49293D0C293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7ADD672F-A037-467B-8BE0-D63BC8C013A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580A909D-B1A9-483A-894A-27C36EE708C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261DAE0D-AD36-4B82-859C-C3E1906A479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C3BAEB80-CE7A-4169-ABB9-29D1F814BC3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03BDC539-0209-4EDE-BD95-872686E0694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984D89DA-D43F-48A5-B56A-4AB20943EAD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89D13D15-5AE4-4C39-A8EC-2F2C8C2B833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CD30CB62-B05A-466C-A41E-E17D2D2BAE0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86D7FB0C-C264-4AD9-8BA1-782701450B0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959A48F1-58D7-4C1F-8CC2-B416DD2EB33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139AC1AB-2C7F-4876-960A-2B84BD05F8A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92064448-C3B9-482E-BF6B-66CD30B8091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67A028CA-B71A-4E87-B220-29989023404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dLbl>
                    <c:idx val="94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dLbl>
                    <c:idx val="95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dLbl>
                    <c:idx val="96"/>
                    <c:tx>
                      <c:rich>
                        <a:bodyPr/>
                        <a:lstStyle/>
                        <a:p>
                          <a:endParaRPr lang="en-US" altLang="zh-CN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'20140815 40mM'!$C$6:$C$102</c15:sqref>
                        </c15:formulaRef>
                      </c:ext>
                    </c:extLst>
                    <c:numCache>
                      <c:formatCode>0_ </c:formatCode>
                      <c:ptCount val="97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  <c:pt idx="94">
                        <c:v>470</c:v>
                      </c:pt>
                      <c:pt idx="95">
                        <c:v>475</c:v>
                      </c:pt>
                      <c:pt idx="96">
                        <c:v>480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'20140815 40mM'!$D$6:$D$102</c15:sqref>
                        </c15:formulaRef>
                      </c:ext>
                    </c:extLst>
                    <c:numCache>
                      <c:formatCode>General</c:formatCode>
                      <c:ptCount val="97"/>
                      <c:pt idx="0">
                        <c:v>4352.6229999999996</c:v>
                      </c:pt>
                      <c:pt idx="1">
                        <c:v>4167.2349999999997</c:v>
                      </c:pt>
                      <c:pt idx="2">
                        <c:v>4695.7389999999996</c:v>
                      </c:pt>
                      <c:pt idx="3">
                        <c:v>4839.5590000000002</c:v>
                      </c:pt>
                      <c:pt idx="4">
                        <c:v>4876.6109999999999</c:v>
                      </c:pt>
                      <c:pt idx="5">
                        <c:v>5502.6419999999998</c:v>
                      </c:pt>
                      <c:pt idx="6">
                        <c:v>5738.643</c:v>
                      </c:pt>
                      <c:pt idx="7">
                        <c:v>5968.9530000000004</c:v>
                      </c:pt>
                      <c:pt idx="8">
                        <c:v>6072.7460000000001</c:v>
                      </c:pt>
                      <c:pt idx="9">
                        <c:v>5925.0410000000002</c:v>
                      </c:pt>
                      <c:pt idx="10">
                        <c:v>5965.6229999999996</c:v>
                      </c:pt>
                      <c:pt idx="11">
                        <c:v>5644.5829999999996</c:v>
                      </c:pt>
                      <c:pt idx="12">
                        <c:v>5752.67</c:v>
                      </c:pt>
                      <c:pt idx="13">
                        <c:v>6681.46</c:v>
                      </c:pt>
                      <c:pt idx="14">
                        <c:v>6324.5950000000003</c:v>
                      </c:pt>
                      <c:pt idx="15">
                        <c:v>6004.7889999999998</c:v>
                      </c:pt>
                      <c:pt idx="16">
                        <c:v>6539.01</c:v>
                      </c:pt>
                      <c:pt idx="17">
                        <c:v>7012.2740000000003</c:v>
                      </c:pt>
                      <c:pt idx="18">
                        <c:v>6429.027</c:v>
                      </c:pt>
                      <c:pt idx="19">
                        <c:v>6735.5020000000004</c:v>
                      </c:pt>
                      <c:pt idx="20">
                        <c:v>6809.1679999999997</c:v>
                      </c:pt>
                      <c:pt idx="21">
                        <c:v>6851.94</c:v>
                      </c:pt>
                      <c:pt idx="22">
                        <c:v>6766.223</c:v>
                      </c:pt>
                      <c:pt idx="23">
                        <c:v>6673.7960000000003</c:v>
                      </c:pt>
                      <c:pt idx="24">
                        <c:v>6865.7520000000004</c:v>
                      </c:pt>
                      <c:pt idx="25">
                        <c:v>7034.9769999999999</c:v>
                      </c:pt>
                      <c:pt idx="26">
                        <c:v>7016.473</c:v>
                      </c:pt>
                      <c:pt idx="27">
                        <c:v>7146.0659999999998</c:v>
                      </c:pt>
                      <c:pt idx="28">
                        <c:v>8011.924</c:v>
                      </c:pt>
                      <c:pt idx="29">
                        <c:v>7549.5519999999997</c:v>
                      </c:pt>
                      <c:pt idx="30">
                        <c:v>8556.93</c:v>
                      </c:pt>
                      <c:pt idx="31">
                        <c:v>8469.7880000000005</c:v>
                      </c:pt>
                      <c:pt idx="32">
                        <c:v>8952.1980000000003</c:v>
                      </c:pt>
                      <c:pt idx="33">
                        <c:v>8348.8070000000007</c:v>
                      </c:pt>
                      <c:pt idx="34">
                        <c:v>8253.2870000000003</c:v>
                      </c:pt>
                      <c:pt idx="35">
                        <c:v>7999.9059999999999</c:v>
                      </c:pt>
                      <c:pt idx="36">
                        <c:v>8159.4930000000004</c:v>
                      </c:pt>
                      <c:pt idx="37">
                        <c:v>7471.4880000000003</c:v>
                      </c:pt>
                      <c:pt idx="38">
                        <c:v>8378.7330000000002</c:v>
                      </c:pt>
                      <c:pt idx="39">
                        <c:v>9738.5869999999995</c:v>
                      </c:pt>
                      <c:pt idx="40">
                        <c:v>8421.9719999999998</c:v>
                      </c:pt>
                      <c:pt idx="41">
                        <c:v>8189.5959999999995</c:v>
                      </c:pt>
                      <c:pt idx="42">
                        <c:v>7831.3310000000001</c:v>
                      </c:pt>
                      <c:pt idx="43">
                        <c:v>7797.6639999999998</c:v>
                      </c:pt>
                      <c:pt idx="44">
                        <c:v>8197.4680000000008</c:v>
                      </c:pt>
                      <c:pt idx="45">
                        <c:v>8483.9369999999999</c:v>
                      </c:pt>
                      <c:pt idx="46">
                        <c:v>7739.2889999999998</c:v>
                      </c:pt>
                      <c:pt idx="47">
                        <c:v>7940.6580000000004</c:v>
                      </c:pt>
                      <c:pt idx="48">
                        <c:v>7272.46</c:v>
                      </c:pt>
                      <c:pt idx="49">
                        <c:v>7439.366</c:v>
                      </c:pt>
                      <c:pt idx="50">
                        <c:v>7228.8230000000003</c:v>
                      </c:pt>
                      <c:pt idx="51">
                        <c:v>7089.0730000000003</c:v>
                      </c:pt>
                      <c:pt idx="52">
                        <c:v>7686.8419999999996</c:v>
                      </c:pt>
                      <c:pt idx="53">
                        <c:v>6643.4570000000003</c:v>
                      </c:pt>
                      <c:pt idx="54">
                        <c:v>6542.1980000000003</c:v>
                      </c:pt>
                      <c:pt idx="55">
                        <c:v>6523.1149999999998</c:v>
                      </c:pt>
                      <c:pt idx="56">
                        <c:v>6154.4279999999999</c:v>
                      </c:pt>
                      <c:pt idx="57">
                        <c:v>6910.4170000000004</c:v>
                      </c:pt>
                      <c:pt idx="58">
                        <c:v>6710.36</c:v>
                      </c:pt>
                      <c:pt idx="59">
                        <c:v>6263.7340000000004</c:v>
                      </c:pt>
                      <c:pt idx="60">
                        <c:v>6488.4219999999996</c:v>
                      </c:pt>
                      <c:pt idx="61">
                        <c:v>6326.6130000000003</c:v>
                      </c:pt>
                      <c:pt idx="62">
                        <c:v>6255.0810000000001</c:v>
                      </c:pt>
                      <c:pt idx="63">
                        <c:v>5720.4110000000001</c:v>
                      </c:pt>
                      <c:pt idx="64">
                        <c:v>6188.8090000000002</c:v>
                      </c:pt>
                      <c:pt idx="65">
                        <c:v>6757.61</c:v>
                      </c:pt>
                      <c:pt idx="66">
                        <c:v>6328.2430000000004</c:v>
                      </c:pt>
                      <c:pt idx="67">
                        <c:v>6300.3980000000001</c:v>
                      </c:pt>
                      <c:pt idx="68">
                        <c:v>6136.0780000000004</c:v>
                      </c:pt>
                      <c:pt idx="69">
                        <c:v>5462.7920000000004</c:v>
                      </c:pt>
                      <c:pt idx="70">
                        <c:v>6086.9880000000003</c:v>
                      </c:pt>
                      <c:pt idx="71">
                        <c:v>6000.491</c:v>
                      </c:pt>
                      <c:pt idx="72">
                        <c:v>6107.1880000000001</c:v>
                      </c:pt>
                      <c:pt idx="73">
                        <c:v>6220.1329999999998</c:v>
                      </c:pt>
                      <c:pt idx="74">
                        <c:v>7117.9009999999998</c:v>
                      </c:pt>
                      <c:pt idx="75">
                        <c:v>7139.3789999999999</c:v>
                      </c:pt>
                      <c:pt idx="76">
                        <c:v>7485.0630000000001</c:v>
                      </c:pt>
                      <c:pt idx="77">
                        <c:v>7555.7629999999999</c:v>
                      </c:pt>
                      <c:pt idx="78">
                        <c:v>7466.3459999999995</c:v>
                      </c:pt>
                      <c:pt idx="79">
                        <c:v>8144.4570000000003</c:v>
                      </c:pt>
                      <c:pt idx="80">
                        <c:v>8190.665</c:v>
                      </c:pt>
                      <c:pt idx="81">
                        <c:v>8613.5849999999991</c:v>
                      </c:pt>
                      <c:pt idx="82">
                        <c:v>8288.6319999999996</c:v>
                      </c:pt>
                      <c:pt idx="83">
                        <c:v>7664.9409999999998</c:v>
                      </c:pt>
                      <c:pt idx="84">
                        <c:v>7716.5230000000001</c:v>
                      </c:pt>
                      <c:pt idx="85">
                        <c:v>7965.8670000000002</c:v>
                      </c:pt>
                      <c:pt idx="86">
                        <c:v>7509.3109999999997</c:v>
                      </c:pt>
                      <c:pt idx="87">
                        <c:v>6900.73</c:v>
                      </c:pt>
                      <c:pt idx="88">
                        <c:v>7514.7449999999999</c:v>
                      </c:pt>
                      <c:pt idx="89">
                        <c:v>7350.9369999999999</c:v>
                      </c:pt>
                      <c:pt idx="90">
                        <c:v>6922.9070000000002</c:v>
                      </c:pt>
                      <c:pt idx="91">
                        <c:v>8140.4489999999996</c:v>
                      </c:pt>
                      <c:pt idx="92">
                        <c:v>8499.6090000000004</c:v>
                      </c:pt>
                    </c:numCache>
                  </c:numRef>
                </c:yVal>
                <c:smooth val="0"/>
                <c:extLst>
                  <c:ext uri="{02D57815-91ED-43cb-92C2-25804820EDAC}">
                    <c15:datalabelsRange>
                      <c15:f>'20140815 40mM'!$E$6:$E$102</c15:f>
                      <c15:dlblRangeCache>
                        <c:ptCount val="97"/>
                        <c:pt idx="22">
                          <c:v>BUD1</c:v>
                        </c:pt>
                        <c:pt idx="45">
                          <c:v>BUD2</c:v>
                        </c:pt>
                        <c:pt idx="68">
                          <c:v>BUD3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1"/>
                <c:order val="1"/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E2C146C1-FB8F-4110-9885-43BC24D3EE4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56F74A4B-2F90-4C52-AF59-90FFFBC608D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5C21C658-1C44-4356-9073-6F76F06C082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5AA92802-CF6D-4DFD-8D84-1D07528C2A3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87338292-9CF8-4DBE-B3BD-0E48374FB5D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4A991409-A0E3-4F4C-8F23-81607679669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3D068867-A799-4D0B-A10A-A1F8475C532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EEB4EBE3-0E47-470B-8795-4AEFC6178A1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E5AEDE68-61FF-4CEA-A5B0-8C505DC50A2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CF8A96A9-1BB7-48A5-8C49-D51F076DD02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891C4598-7A30-43A5-9F2F-767FA544898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3B31D2F6-B8DA-4DC6-AE3E-526D0272646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E285964F-29AF-4E3E-BDFF-7B8A166CC1B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0381D663-A77E-4038-ABC9-89757931175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1A7E3C71-5699-4644-BE0D-21EBF2EC5FD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9C5F4D3C-727A-437C-B4CF-212DDE193B9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BF2C9949-0ABB-48EC-9071-9E38CB43D16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758DDF2E-8736-4926-937F-97F406149B6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DA3D894C-47EB-413F-A151-A0E2812E6F7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6A907D4E-9BE5-4528-8CAE-AF7DA0516AA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E80D34A8-B53A-4595-8B5F-0ECD2E7EF60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7653BE0F-864E-408E-9E44-743A3212A18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2D65E50E-334C-4D02-9805-EAF30FCF5BE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ADEF1F0C-9DC1-4B83-AB65-F1B92FCF098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D57AB376-2C21-4ACA-9519-1BAB6748AD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8CFD0BAE-8F74-4E3C-8480-1E81C1C2CA7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5FFAB0CC-34D7-48EE-A6E1-F8E4A66BD47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8F7308F3-5741-4F6B-AFB2-1B90C2770C2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2935DE0F-DB58-4DEF-AC7F-F31903B3C0E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B5133087-4655-4846-9569-935FD2C10D6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CC578BB7-DBF5-4CC5-88E9-F2AA929C1B0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B0E4C5C4-0F1D-4770-9B72-83C52166FA0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6BBE79A0-265C-4A20-B250-0CAE9025BD7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FA89C4DB-B75D-4DDC-BBFD-6AEE880DF26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10E75A1E-7EAE-4FC5-96D3-6151C8EAE3F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E47EF1CC-6249-47A4-8E0D-1AB6C3C1DDE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3F4072AB-5C0D-491A-B2FE-91604B01B03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5C08DE26-7125-42B9-8FD8-88EC28616F3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3271D072-A4A9-4CE4-9BF8-1AE3B8E3436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6376F1E3-7DB8-4CF2-9B15-9A779057C12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894A824D-227D-4925-AB49-AA0A80968A0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476D553D-950B-4D47-838B-178C6474DE6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09A33264-9464-4AA8-9D3F-9ED947799EB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900E156B-698A-464C-B0BF-0284D407FA2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8E6A650F-8B43-46DE-92A7-FBA451DC610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AEAF568B-4835-48A2-A9C3-9EEFACAC5E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A40ACED2-7D23-49BA-85EF-FB44D5B26B5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7AD5C24C-5D9A-422F-89D6-6D24F97CEA3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223D02BE-B36F-41D1-B764-5802D19BA5D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320162AD-FACB-40CF-9F28-85CBB999E5A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C75C78D8-79A1-4E76-A847-8C0B0B3E1E1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E160BFDB-BCC5-4288-91FC-3DDD7B3B254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B79554D8-DBE7-49FB-B638-5CFB8D828A5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8B0CBA7C-3C8F-42FC-B870-8549E597BDE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79044FEA-37F1-4AA9-AA05-D956C950961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5E8F423A-7B23-4A30-82BD-9BDB4682DBA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69E8BA53-8D80-4842-953A-D0EBB1535B5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B0A5D0F2-84B6-4732-B16A-C1D588035F7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1575166D-5A89-473F-8DBB-2BD32BBB081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F90D140B-610D-47F0-81C2-C5EE4DCB3A3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B4959A07-28C4-45A1-80B1-6A47278FA61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6B1F3A86-4481-4BDC-A63C-33B5DB5682A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AEEBF9B9-0A76-46D9-B399-E5A038949C9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0E154671-C391-4703-8E2F-D47488C2146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64089A3F-2ACF-4556-BF08-142427C8550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1092F66C-70A3-4404-8A4C-93D3CA99858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31173DCC-6294-49B8-9110-95B6DD23B37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08DE2FF7-0DD6-48E4-BF11-BC5AE9E8F0F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9001BD88-C278-4563-B5E4-1669E403ABE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FC8F6C8A-3ACA-4C08-AC66-BE809A2EDA4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BCB3A6C9-0149-4DC2-A909-08D29DAE174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D00F61B5-49FC-44FF-B29C-3D90B9237D5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27AF8EFE-8DC6-4F98-A9C1-ADE07EC035D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B982FC4B-7028-4969-A4E5-9A6650D90ED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71B6E0A5-9B17-4FBF-A8BD-1EE00265FC2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368E7232-A1DE-45F9-A560-F644E1096B6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2AB30AA8-8CBE-4816-95B9-0012CB08C4C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17D22208-D987-4A3A-8693-FAD3E08A2D6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E505FAC7-4FDB-4F74-AC3A-FA509E7681C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D100BE2C-AC80-4B6C-BCD1-D31E1D6CF7B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A947E175-2B04-42EB-A48D-B6BA12F91F9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918C07E8-CC51-49F8-A9C3-2BD81248D1D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2D955E13-BAD3-490C-9896-D60A434166F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802DA2AF-9E6F-4B4E-9D37-512F72CDBE6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C588ECE3-9FD2-420D-BDD9-458B210E28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B23EFB38-234F-44F8-B122-55A98AF802B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021261E9-2E9B-4CC7-9BD1-91DDAD72C0B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D56C3DA0-E620-478E-898A-8939CD5054D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AE1B3FB5-B76A-46C7-A0E9-878579C7EB4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1B69A397-7E74-4B9B-A406-CF59E2531AC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571BBDCA-5B1F-4DCE-A72D-21850EC0D95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73128502-1F43-4E42-9B23-58B8E83D05D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CFBECCAA-D3D5-4325-8ECA-A65F32C21F7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fld id="{0AEAE622-0EFB-41DC-9AB7-17813871C77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4"/>
                    <c:tx>
                      <c:rich>
                        <a:bodyPr/>
                        <a:lstStyle/>
                        <a:p>
                          <a:fld id="{0A757C84-B752-40D5-B519-C5F005AC43E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5"/>
                    <c:tx>
                      <c:rich>
                        <a:bodyPr/>
                        <a:lstStyle/>
                        <a:p>
                          <a:fld id="{E7220F0C-C80B-4A31-A501-D0F30CC8777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6"/>
                    <c:tx>
                      <c:rich>
                        <a:bodyPr/>
                        <a:lstStyle/>
                        <a:p>
                          <a:fld id="{909B9D8C-EF45-437F-B9AD-70E17DD4CAF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'20140815 40mM'!$C$6:$C$102</c15:sqref>
                        </c15:formulaRef>
                      </c:ext>
                    </c:extLst>
                    <c:numCache>
                      <c:formatCode>0_ </c:formatCode>
                      <c:ptCount val="97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  <c:pt idx="94">
                        <c:v>470</c:v>
                      </c:pt>
                      <c:pt idx="95">
                        <c:v>475</c:v>
                      </c:pt>
                      <c:pt idx="96">
                        <c:v>480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'20140815 40mM'!$I$6:$I$102</c15:sqref>
                        </c15:formulaRef>
                      </c:ext>
                    </c:extLst>
                    <c:numCache>
                      <c:formatCode>General</c:formatCode>
                      <c:ptCount val="97"/>
                      <c:pt idx="0">
                        <c:v>3768.9319999999998</c:v>
                      </c:pt>
                      <c:pt idx="1">
                        <c:v>3190.4229999999998</c:v>
                      </c:pt>
                      <c:pt idx="2">
                        <c:v>3196.7779999999998</c:v>
                      </c:pt>
                      <c:pt idx="3">
                        <c:v>3337.1419999999998</c:v>
                      </c:pt>
                      <c:pt idx="4">
                        <c:v>3058.87</c:v>
                      </c:pt>
                      <c:pt idx="5">
                        <c:v>2946.8780000000002</c:v>
                      </c:pt>
                      <c:pt idx="6">
                        <c:v>3109.3339999999998</c:v>
                      </c:pt>
                      <c:pt idx="7">
                        <c:v>2740.491</c:v>
                      </c:pt>
                      <c:pt idx="8">
                        <c:v>3104.0740000000001</c:v>
                      </c:pt>
                      <c:pt idx="9">
                        <c:v>2909.1089999999999</c:v>
                      </c:pt>
                      <c:pt idx="10">
                        <c:v>3107.7109999999998</c:v>
                      </c:pt>
                      <c:pt idx="11">
                        <c:v>3097.1239999999998</c:v>
                      </c:pt>
                      <c:pt idx="12">
                        <c:v>3001.4540000000002</c:v>
                      </c:pt>
                      <c:pt idx="13">
                        <c:v>3298.0810000000001</c:v>
                      </c:pt>
                      <c:pt idx="14">
                        <c:v>3492.3939999999998</c:v>
                      </c:pt>
                      <c:pt idx="15">
                        <c:v>4210.7470000000003</c:v>
                      </c:pt>
                      <c:pt idx="16">
                        <c:v>4494.1139999999996</c:v>
                      </c:pt>
                      <c:pt idx="17">
                        <c:v>4980.3710000000001</c:v>
                      </c:pt>
                      <c:pt idx="18">
                        <c:v>5261.0950000000003</c:v>
                      </c:pt>
                      <c:pt idx="19">
                        <c:v>5293.2939999999999</c:v>
                      </c:pt>
                      <c:pt idx="20">
                        <c:v>5689.8440000000001</c:v>
                      </c:pt>
                      <c:pt idx="21">
                        <c:v>6017.4229999999998</c:v>
                      </c:pt>
                      <c:pt idx="22">
                        <c:v>6000.3440000000001</c:v>
                      </c:pt>
                      <c:pt idx="23">
                        <c:v>6378.4790000000003</c:v>
                      </c:pt>
                      <c:pt idx="24">
                        <c:v>5739.38</c:v>
                      </c:pt>
                      <c:pt idx="25">
                        <c:v>5319.116</c:v>
                      </c:pt>
                      <c:pt idx="26">
                        <c:v>5806.04</c:v>
                      </c:pt>
                      <c:pt idx="27">
                        <c:v>6071.71</c:v>
                      </c:pt>
                      <c:pt idx="28">
                        <c:v>6594.2179999999998</c:v>
                      </c:pt>
                      <c:pt idx="29">
                        <c:v>6416.4449999999997</c:v>
                      </c:pt>
                      <c:pt idx="30">
                        <c:v>6092.4889999999996</c:v>
                      </c:pt>
                      <c:pt idx="31">
                        <c:v>6489.6670000000004</c:v>
                      </c:pt>
                      <c:pt idx="32">
                        <c:v>6366.2049999999999</c:v>
                      </c:pt>
                      <c:pt idx="33">
                        <c:v>6878.4880000000003</c:v>
                      </c:pt>
                      <c:pt idx="34">
                        <c:v>6311.4719999999998</c:v>
                      </c:pt>
                      <c:pt idx="35">
                        <c:v>6353.4470000000001</c:v>
                      </c:pt>
                      <c:pt idx="36">
                        <c:v>6447.2510000000002</c:v>
                      </c:pt>
                      <c:pt idx="37">
                        <c:v>6517.2579999999998</c:v>
                      </c:pt>
                      <c:pt idx="38">
                        <c:v>6342.0540000000001</c:v>
                      </c:pt>
                      <c:pt idx="39">
                        <c:v>5711.8339999999998</c:v>
                      </c:pt>
                      <c:pt idx="40">
                        <c:v>5663.9070000000002</c:v>
                      </c:pt>
                      <c:pt idx="41">
                        <c:v>5707.5839999999998</c:v>
                      </c:pt>
                      <c:pt idx="42">
                        <c:v>5724.2079999999996</c:v>
                      </c:pt>
                      <c:pt idx="43">
                        <c:v>6208.1329999999998</c:v>
                      </c:pt>
                      <c:pt idx="44">
                        <c:v>6201.3410000000003</c:v>
                      </c:pt>
                      <c:pt idx="45">
                        <c:v>6433.7269999999999</c:v>
                      </c:pt>
                      <c:pt idx="46">
                        <c:v>5995.4750000000004</c:v>
                      </c:pt>
                      <c:pt idx="47">
                        <c:v>6047.4650000000001</c:v>
                      </c:pt>
                      <c:pt idx="48">
                        <c:v>5698.3829999999998</c:v>
                      </c:pt>
                      <c:pt idx="49">
                        <c:v>5910.5510000000004</c:v>
                      </c:pt>
                      <c:pt idx="50">
                        <c:v>6254.3270000000002</c:v>
                      </c:pt>
                      <c:pt idx="51">
                        <c:v>6064.6</c:v>
                      </c:pt>
                      <c:pt idx="52">
                        <c:v>5913.826</c:v>
                      </c:pt>
                      <c:pt idx="53">
                        <c:v>5657.7520000000004</c:v>
                      </c:pt>
                      <c:pt idx="54">
                        <c:v>5716.5039999999999</c:v>
                      </c:pt>
                      <c:pt idx="55">
                        <c:v>5847.9250000000002</c:v>
                      </c:pt>
                      <c:pt idx="56">
                        <c:v>5606.1930000000002</c:v>
                      </c:pt>
                      <c:pt idx="57">
                        <c:v>5015.8329999999996</c:v>
                      </c:pt>
                      <c:pt idx="58">
                        <c:v>5771.32</c:v>
                      </c:pt>
                      <c:pt idx="59">
                        <c:v>5243.5590000000002</c:v>
                      </c:pt>
                      <c:pt idx="60">
                        <c:v>5825.5450000000001</c:v>
                      </c:pt>
                      <c:pt idx="61">
                        <c:v>5392.3810000000003</c:v>
                      </c:pt>
                      <c:pt idx="62">
                        <c:v>5595.9849999999997</c:v>
                      </c:pt>
                      <c:pt idx="63">
                        <c:v>5221.8190000000004</c:v>
                      </c:pt>
                      <c:pt idx="64">
                        <c:v>5106.5600000000004</c:v>
                      </c:pt>
                      <c:pt idx="65">
                        <c:v>5098.6049999999996</c:v>
                      </c:pt>
                      <c:pt idx="66">
                        <c:v>5229.3789999999999</c:v>
                      </c:pt>
                      <c:pt idx="67">
                        <c:v>5218.0439999999999</c:v>
                      </c:pt>
                      <c:pt idx="68">
                        <c:v>4823.1170000000002</c:v>
                      </c:pt>
                      <c:pt idx="69">
                        <c:v>4781.7219999999998</c:v>
                      </c:pt>
                      <c:pt idx="70">
                        <c:v>4740.1930000000002</c:v>
                      </c:pt>
                      <c:pt idx="71">
                        <c:v>5302.5720000000001</c:v>
                      </c:pt>
                      <c:pt idx="72">
                        <c:v>5277.9170000000004</c:v>
                      </c:pt>
                      <c:pt idx="73">
                        <c:v>5582.6270000000004</c:v>
                      </c:pt>
                      <c:pt idx="74">
                        <c:v>5506.2340000000004</c:v>
                      </c:pt>
                      <c:pt idx="75">
                        <c:v>5544.5320000000002</c:v>
                      </c:pt>
                      <c:pt idx="76">
                        <c:v>6046.92</c:v>
                      </c:pt>
                      <c:pt idx="77">
                        <c:v>5203.92</c:v>
                      </c:pt>
                      <c:pt idx="78">
                        <c:v>5451.5360000000001</c:v>
                      </c:pt>
                      <c:pt idx="79">
                        <c:v>5798.4380000000001</c:v>
                      </c:pt>
                      <c:pt idx="80">
                        <c:v>5817.7669999999998</c:v>
                      </c:pt>
                      <c:pt idx="81">
                        <c:v>5705.085</c:v>
                      </c:pt>
                      <c:pt idx="82">
                        <c:v>5679.4679999999998</c:v>
                      </c:pt>
                      <c:pt idx="83">
                        <c:v>5610.8280000000004</c:v>
                      </c:pt>
                      <c:pt idx="84">
                        <c:v>5565.2269999999999</c:v>
                      </c:pt>
                      <c:pt idx="85">
                        <c:v>5662.9709999999995</c:v>
                      </c:pt>
                      <c:pt idx="86">
                        <c:v>5308.0330000000004</c:v>
                      </c:pt>
                      <c:pt idx="87">
                        <c:v>5287.0770000000002</c:v>
                      </c:pt>
                      <c:pt idx="88">
                        <c:v>5437.652</c:v>
                      </c:pt>
                      <c:pt idx="89">
                        <c:v>5323.4449999999997</c:v>
                      </c:pt>
                      <c:pt idx="90">
                        <c:v>5058.3990000000003</c:v>
                      </c:pt>
                      <c:pt idx="91">
                        <c:v>4941.3090000000002</c:v>
                      </c:pt>
                      <c:pt idx="92">
                        <c:v>4946.6289999999999</c:v>
                      </c:pt>
                      <c:pt idx="93">
                        <c:v>4430.1369999999997</c:v>
                      </c:pt>
                      <c:pt idx="94">
                        <c:v>4437.7610000000004</c:v>
                      </c:pt>
                      <c:pt idx="95">
                        <c:v>4481.3029999999999</c:v>
                      </c:pt>
                      <c:pt idx="96">
                        <c:v>4472.6180000000004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5="http://schemas.microsoft.com/office/drawing/2012/chart" uri="{02D57815-91ED-43cb-92C2-25804820EDAC}">
                    <c15:datalabelsRange>
                      <c15:f>'20140815 40mM'!$J$6:$J$102</c15:f>
                      <c15:dlblRangeCache>
                        <c:ptCount val="97"/>
                        <c:pt idx="8">
                          <c:v>BUD1</c:v>
                        </c:pt>
                        <c:pt idx="35">
                          <c:v>BUD2</c:v>
                        </c:pt>
                        <c:pt idx="60">
                          <c:v>BUD3</c:v>
                        </c:pt>
                      </c15:dlblRangeCache>
                    </c15:datalabelsRange>
                  </c:ext>
                </c:extLst>
              </c15:ser>
            </c15:filteredScatterSeries>
          </c:ext>
        </c:extLst>
      </c:scatterChart>
      <c:valAx>
        <c:axId val="897247024"/>
        <c:scaling>
          <c:orientation val="minMax"/>
          <c:max val="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7254096"/>
        <c:crosses val="autoZero"/>
        <c:crossBetween val="midCat"/>
      </c:valAx>
      <c:valAx>
        <c:axId val="897254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72470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100mM</a:t>
            </a:r>
          </a:p>
        </c:rich>
      </c:tx>
      <c:layout>
        <c:manualLayout>
          <c:xMode val="edge"/>
          <c:yMode val="edge"/>
          <c:x val="0.47231938045767197"/>
          <c:y val="1.60919485209697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98C336EE-CE7C-4A2E-A6BD-C15E4831502F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C8A2009-47F1-46C8-978C-F5DFD20444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7003986-F4D7-44CC-B23A-45C76B6294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78A4A8C-296B-4407-96F4-8DA8DC8B64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6858926-D36C-4ED1-BB96-BB0C9FA54A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D5783E3-0349-424A-944D-EC63D7511E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201E7628-A770-43CF-9BED-00727F3F81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FE2F0FF-707E-4F48-AC1E-F052EEEB95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2404ED8C-5069-4087-B3EC-3C4CAF750C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7F3FE88-7551-42B7-9272-B64A510D61E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7D48EC92-6B4D-45FB-BEAF-8B3B391592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B9BC1390-C666-4B80-96EC-B288ABE0E1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F6B34EE6-CF91-448A-9851-542E8AE588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DCBACE1D-B0F5-456A-B127-DBE8B9ABEE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1FFE3591-0CF8-42C8-901A-0943D5F2EF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7F6E3C5F-5579-4619-ABD0-2E552EB4AF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6BB52FB2-CE15-4766-837A-907D73E6F49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E948DF76-A131-4C64-871A-2EEA9F7F47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1031CCA4-AC72-4776-9AE2-9C7AB41FBF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9BA22C2C-60F1-4752-9008-67C8D67954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3342D3A2-A9FC-4DC7-856C-EFA537A8E4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3E8D5539-8B76-4EA1-A5F6-D0DCF385DE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51B59CAB-4557-4306-88B9-721C3799B8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02ECD963-55C6-4F78-ACF6-334C62ECA9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E66819F4-9E94-4D41-B548-495A07EF5C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65F16DD5-EC6E-406F-9E25-FBCDE64E25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BEFA11E4-4FAB-4200-8A3F-3ACF27AE9E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8B0F9B64-A65E-4AE1-AAB7-A6C9788260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B552115D-A4CB-4F61-95C7-9BD73D459C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423321F5-9E91-4B15-B0E7-FF7DE2B65B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2480A4A0-38C3-4FA7-9DA5-1F0B918276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6481EDB1-BE43-49FA-B74E-785874A97D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81FD42EA-F1BF-4B8F-8F04-342369F6E4A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8C967177-702C-44F7-BB3A-AAF56F7C501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5FF870E6-5F73-4DD9-8A11-24705F74BD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FCBF5D66-A792-4A92-AF81-ABBE6DDC8E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3E2FC664-F3D6-41CB-BA33-C38CD79C11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A64B6D59-37D5-4443-A3C5-3FD25BAFD4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FC2FFD12-C8FD-44C8-A76A-CA49E2C715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5B87746E-D5BA-42DB-8802-EA8FCB6610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B111CC6A-B395-413A-9578-4EA7ABA4FCC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386F160B-8949-433F-98FF-7CD061FD40D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E771DB94-40AB-4575-9B53-59D2D74664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ED8D31AA-4E36-45AA-958A-28A38881FD6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00500418-43EA-4358-9DD4-727864E7A0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19955CDB-87AA-4751-8412-A07640CC19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5D42F32A-D88E-48BA-9AEE-EA3C755C51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E373DEBE-F175-47DE-8C42-E904B7A469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B0F9D077-6454-478F-813D-C9134A1369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894C4A49-4304-4A6E-B709-B0B2D2B007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5DB94007-291B-4D7B-A06F-33DD07A526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7AFB76FC-DC3D-4534-8594-881F17900B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33A6DCD8-4C3A-4698-B7E6-A9D4057733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F8401AF2-EBB4-479B-BAF5-3D7A0EE4F0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356B3ABE-A5DC-493F-8AA4-54C6B204CE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91412AC1-D6E1-449A-A6CA-DF15AA7D23D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22D14A4B-715E-4502-B9B4-AF167E0196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14791F9F-B6C3-4080-BDD5-271AD35D3C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C7066C3D-7448-42C5-B2AF-BF2D678A6B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5B090D5C-9B4F-4B04-8E9D-B993DE07F7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9E814FBE-5F88-4D0F-9EED-ABD4FCB257A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3FB65482-D1C5-4487-818E-D0427F2C3E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DF62DA8C-329F-4145-9CC6-0F5C4C65CD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6E72BBB6-8B1F-4D19-ADB4-04DDEAF6F0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4372D60E-E841-45CE-8090-C705E53486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D3CAC241-DB30-441B-A881-108B209963C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2465FEEC-A229-422E-8FB0-32A9E23DB0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95FCBE99-F77F-4F3C-B494-E6FD5D3B31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31561E65-84A1-46AB-B88E-E9018A0EB1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CA62A634-F8A0-4029-8AA4-1012482A17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5F8B7204-BD5B-4EF0-B0FE-1A1DADE4AA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66D9D8E8-0B97-463A-BCF6-CA976EC50E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4E521ABC-AE13-474A-8B95-560DDFB128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4F24E293-E447-4912-BEA7-A17BDCF0EA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D3CB1309-7EF0-4D26-98BF-A17CD1C7774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8AF69D75-6E42-487C-9A58-46FB803873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3BCA2D3A-B692-464B-933D-4796C84A4F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E0CA31C6-9E43-4E35-BE08-E69075B607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CA528157-FB5A-4E5E-9BD6-B37F7DF2D7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7B2E2585-4E3F-41C5-980F-063313BA76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AE8766C8-4841-4AFC-87B4-945ADFAEC6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6840AA4E-9F9B-4291-8AB4-446CF7ED64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6F2B36B8-6974-4760-B5FE-4FC70352AE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0315B33E-AAF5-496F-BF30-60E4967C05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CAC6C8B6-9A96-4197-B441-58210CC466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11FA7126-A1C7-4FDC-820B-C89626C982A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D595894A-B877-41F9-B8DF-D2114CD825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61230BE9-673A-44C5-AF7E-3EA3D3ED1A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7A17D2CE-AFB4-4307-AC7C-81E74B574E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F1C763ED-AD88-4FB5-8AB3-4151E4EE6E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F4F0E9BD-B384-4615-8584-125128C8BF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F59F6552-A0EF-4E29-813E-C722B51254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BDEDD37F-291F-4FD9-BEF4-7AA552108E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F802D39C-300B-4979-9821-427FEABA65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100mM'!$P$6:$P$99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100mM'!$U$6:$U$99</c:f>
              <c:numCache>
                <c:formatCode>General</c:formatCode>
                <c:ptCount val="94"/>
                <c:pt idx="0">
                  <c:v>12823.895</c:v>
                </c:pt>
                <c:pt idx="1">
                  <c:v>12860.553</c:v>
                </c:pt>
                <c:pt idx="2">
                  <c:v>12842.380999999999</c:v>
                </c:pt>
                <c:pt idx="3">
                  <c:v>12803.234</c:v>
                </c:pt>
                <c:pt idx="4">
                  <c:v>12819.641</c:v>
                </c:pt>
                <c:pt idx="5">
                  <c:v>12728.960999999999</c:v>
                </c:pt>
                <c:pt idx="6">
                  <c:v>12768.946</c:v>
                </c:pt>
                <c:pt idx="7">
                  <c:v>12775.425999999999</c:v>
                </c:pt>
                <c:pt idx="8">
                  <c:v>12806.986000000001</c:v>
                </c:pt>
                <c:pt idx="9">
                  <c:v>12768.276</c:v>
                </c:pt>
                <c:pt idx="10">
                  <c:v>12804.338</c:v>
                </c:pt>
                <c:pt idx="11">
                  <c:v>12683.71</c:v>
                </c:pt>
                <c:pt idx="12">
                  <c:v>12785.223</c:v>
                </c:pt>
                <c:pt idx="13">
                  <c:v>12867.651</c:v>
                </c:pt>
                <c:pt idx="14">
                  <c:v>12771.662</c:v>
                </c:pt>
                <c:pt idx="15">
                  <c:v>12793.684999999999</c:v>
                </c:pt>
                <c:pt idx="16">
                  <c:v>12753.161</c:v>
                </c:pt>
                <c:pt idx="17">
                  <c:v>12772.540999999999</c:v>
                </c:pt>
                <c:pt idx="18">
                  <c:v>12711.433000000001</c:v>
                </c:pt>
                <c:pt idx="19">
                  <c:v>12861.46</c:v>
                </c:pt>
                <c:pt idx="20">
                  <c:v>12710.683000000001</c:v>
                </c:pt>
                <c:pt idx="21">
                  <c:v>12817.171</c:v>
                </c:pt>
                <c:pt idx="22">
                  <c:v>12688.652</c:v>
                </c:pt>
                <c:pt idx="23">
                  <c:v>12893.59</c:v>
                </c:pt>
                <c:pt idx="24">
                  <c:v>12750.321</c:v>
                </c:pt>
                <c:pt idx="25">
                  <c:v>12812.324000000001</c:v>
                </c:pt>
                <c:pt idx="26">
                  <c:v>12784.636</c:v>
                </c:pt>
                <c:pt idx="27">
                  <c:v>12739.68</c:v>
                </c:pt>
                <c:pt idx="28">
                  <c:v>12811.528</c:v>
                </c:pt>
                <c:pt idx="29">
                  <c:v>12744.539000000001</c:v>
                </c:pt>
                <c:pt idx="30">
                  <c:v>12736.77</c:v>
                </c:pt>
                <c:pt idx="31">
                  <c:v>12787.591</c:v>
                </c:pt>
                <c:pt idx="32">
                  <c:v>12722.892</c:v>
                </c:pt>
                <c:pt idx="33">
                  <c:v>12714.683999999999</c:v>
                </c:pt>
                <c:pt idx="34">
                  <c:v>12699.468999999999</c:v>
                </c:pt>
                <c:pt idx="35">
                  <c:v>12698.758</c:v>
                </c:pt>
                <c:pt idx="36">
                  <c:v>12679.941999999999</c:v>
                </c:pt>
                <c:pt idx="37">
                  <c:v>12725.593000000001</c:v>
                </c:pt>
                <c:pt idx="38">
                  <c:v>12729.073</c:v>
                </c:pt>
                <c:pt idx="39">
                  <c:v>12631.703</c:v>
                </c:pt>
                <c:pt idx="40">
                  <c:v>12706.934999999999</c:v>
                </c:pt>
                <c:pt idx="41">
                  <c:v>12658.655000000001</c:v>
                </c:pt>
                <c:pt idx="42">
                  <c:v>12728.837</c:v>
                </c:pt>
                <c:pt idx="43">
                  <c:v>12703.68</c:v>
                </c:pt>
                <c:pt idx="44">
                  <c:v>12778.65</c:v>
                </c:pt>
                <c:pt idx="45">
                  <c:v>12683.460999999999</c:v>
                </c:pt>
                <c:pt idx="46">
                  <c:v>12747.56</c:v>
                </c:pt>
                <c:pt idx="47">
                  <c:v>12735.619000000001</c:v>
                </c:pt>
                <c:pt idx="48">
                  <c:v>12738.556</c:v>
                </c:pt>
                <c:pt idx="49">
                  <c:v>12817.137000000001</c:v>
                </c:pt>
                <c:pt idx="50">
                  <c:v>12800.797</c:v>
                </c:pt>
                <c:pt idx="51">
                  <c:v>12874.528</c:v>
                </c:pt>
                <c:pt idx="52">
                  <c:v>12827.536</c:v>
                </c:pt>
                <c:pt idx="53">
                  <c:v>12822.419</c:v>
                </c:pt>
                <c:pt idx="54">
                  <c:v>12805.712</c:v>
                </c:pt>
                <c:pt idx="55">
                  <c:v>12850.83</c:v>
                </c:pt>
                <c:pt idx="56">
                  <c:v>12849.106</c:v>
                </c:pt>
                <c:pt idx="57">
                  <c:v>12881.105</c:v>
                </c:pt>
                <c:pt idx="58">
                  <c:v>12945.847</c:v>
                </c:pt>
                <c:pt idx="59">
                  <c:v>13029.611999999999</c:v>
                </c:pt>
                <c:pt idx="60">
                  <c:v>12988.681</c:v>
                </c:pt>
                <c:pt idx="61">
                  <c:v>12999.748</c:v>
                </c:pt>
                <c:pt idx="62">
                  <c:v>13036.424999999999</c:v>
                </c:pt>
                <c:pt idx="63">
                  <c:v>13034.614</c:v>
                </c:pt>
                <c:pt idx="64">
                  <c:v>13071.99</c:v>
                </c:pt>
                <c:pt idx="65">
                  <c:v>13030.64</c:v>
                </c:pt>
                <c:pt idx="66">
                  <c:v>12995.168</c:v>
                </c:pt>
                <c:pt idx="67">
                  <c:v>12971.865</c:v>
                </c:pt>
                <c:pt idx="68">
                  <c:v>12960.021000000001</c:v>
                </c:pt>
                <c:pt idx="69">
                  <c:v>12988.334999999999</c:v>
                </c:pt>
                <c:pt idx="70">
                  <c:v>13106.401</c:v>
                </c:pt>
                <c:pt idx="71">
                  <c:v>12977.919</c:v>
                </c:pt>
                <c:pt idx="72">
                  <c:v>12942.487999999999</c:v>
                </c:pt>
                <c:pt idx="73">
                  <c:v>12959.679</c:v>
                </c:pt>
                <c:pt idx="74">
                  <c:v>12984.623</c:v>
                </c:pt>
                <c:pt idx="75">
                  <c:v>12987.427</c:v>
                </c:pt>
                <c:pt idx="76">
                  <c:v>13019.331</c:v>
                </c:pt>
                <c:pt idx="77">
                  <c:v>13035.485000000001</c:v>
                </c:pt>
                <c:pt idx="78">
                  <c:v>13001.495000000001</c:v>
                </c:pt>
                <c:pt idx="79">
                  <c:v>12945.421</c:v>
                </c:pt>
                <c:pt idx="80">
                  <c:v>12963.948</c:v>
                </c:pt>
                <c:pt idx="81">
                  <c:v>12863.849</c:v>
                </c:pt>
                <c:pt idx="82">
                  <c:v>12869.558999999999</c:v>
                </c:pt>
                <c:pt idx="83">
                  <c:v>12899.112999999999</c:v>
                </c:pt>
                <c:pt idx="84">
                  <c:v>12856.308999999999</c:v>
                </c:pt>
                <c:pt idx="85">
                  <c:v>12855.439</c:v>
                </c:pt>
                <c:pt idx="86">
                  <c:v>12837.58</c:v>
                </c:pt>
                <c:pt idx="87">
                  <c:v>12842.694</c:v>
                </c:pt>
                <c:pt idx="88">
                  <c:v>12809.886</c:v>
                </c:pt>
                <c:pt idx="89">
                  <c:v>12818.434999999999</c:v>
                </c:pt>
                <c:pt idx="90">
                  <c:v>12827.025</c:v>
                </c:pt>
                <c:pt idx="91">
                  <c:v>12854.489</c:v>
                </c:pt>
                <c:pt idx="92">
                  <c:v>12773.829</c:v>
                </c:pt>
                <c:pt idx="93">
                  <c:v>12767.088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100mM'!$V$6:$V$99</c15:f>
                <c15:dlblRangeCache>
                  <c:ptCount val="94"/>
                  <c:pt idx="1">
                    <c:v>BUD1</c:v>
                  </c:pt>
                  <c:pt idx="58">
                    <c:v>BUD2</c:v>
                  </c:pt>
                  <c:pt idx="90">
                    <c:v>BUD3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897242672"/>
        <c:axId val="897240496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'20140814 100mM'!$P$6:$P$99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100mM'!$Q$6:$Q$99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13013.017</c:v>
                      </c:pt>
                      <c:pt idx="1">
                        <c:v>12920.677</c:v>
                      </c:pt>
                      <c:pt idx="2">
                        <c:v>12904.955</c:v>
                      </c:pt>
                      <c:pt idx="3">
                        <c:v>12887.235000000001</c:v>
                      </c:pt>
                      <c:pt idx="4">
                        <c:v>12926.007</c:v>
                      </c:pt>
                      <c:pt idx="5">
                        <c:v>12897.061</c:v>
                      </c:pt>
                      <c:pt idx="6">
                        <c:v>12857.638999999999</c:v>
                      </c:pt>
                      <c:pt idx="7">
                        <c:v>12926.748</c:v>
                      </c:pt>
                      <c:pt idx="8">
                        <c:v>12946.407999999999</c:v>
                      </c:pt>
                      <c:pt idx="9">
                        <c:v>12914.975</c:v>
                      </c:pt>
                      <c:pt idx="10">
                        <c:v>12924.86</c:v>
                      </c:pt>
                      <c:pt idx="11">
                        <c:v>12896.870999999999</c:v>
                      </c:pt>
                      <c:pt idx="12">
                        <c:v>12923.728999999999</c:v>
                      </c:pt>
                      <c:pt idx="13">
                        <c:v>12926.159</c:v>
                      </c:pt>
                      <c:pt idx="14">
                        <c:v>12935.967000000001</c:v>
                      </c:pt>
                      <c:pt idx="15">
                        <c:v>13013.772999999999</c:v>
                      </c:pt>
                      <c:pt idx="16">
                        <c:v>13019.894</c:v>
                      </c:pt>
                      <c:pt idx="17">
                        <c:v>12945.496999999999</c:v>
                      </c:pt>
                      <c:pt idx="18">
                        <c:v>12912.901</c:v>
                      </c:pt>
                      <c:pt idx="19">
                        <c:v>13041.023999999999</c:v>
                      </c:pt>
                      <c:pt idx="20">
                        <c:v>12978.858</c:v>
                      </c:pt>
                      <c:pt idx="21">
                        <c:v>13098.421</c:v>
                      </c:pt>
                      <c:pt idx="22">
                        <c:v>12962.181</c:v>
                      </c:pt>
                      <c:pt idx="23">
                        <c:v>13150.847</c:v>
                      </c:pt>
                      <c:pt idx="24">
                        <c:v>13201.744000000001</c:v>
                      </c:pt>
                      <c:pt idx="25">
                        <c:v>13242.428</c:v>
                      </c:pt>
                      <c:pt idx="26">
                        <c:v>13262.182000000001</c:v>
                      </c:pt>
                      <c:pt idx="27">
                        <c:v>13224.39</c:v>
                      </c:pt>
                      <c:pt idx="28">
                        <c:v>13179.893</c:v>
                      </c:pt>
                      <c:pt idx="29">
                        <c:v>13238.165000000001</c:v>
                      </c:pt>
                      <c:pt idx="30">
                        <c:v>13284.737999999999</c:v>
                      </c:pt>
                      <c:pt idx="31">
                        <c:v>13309.537</c:v>
                      </c:pt>
                      <c:pt idx="32">
                        <c:v>13251.950999999999</c:v>
                      </c:pt>
                      <c:pt idx="33">
                        <c:v>13290.467000000001</c:v>
                      </c:pt>
                      <c:pt idx="34">
                        <c:v>13317.583000000001</c:v>
                      </c:pt>
                      <c:pt idx="35">
                        <c:v>13343.63</c:v>
                      </c:pt>
                      <c:pt idx="36">
                        <c:v>13278.448</c:v>
                      </c:pt>
                      <c:pt idx="37">
                        <c:v>13254.286</c:v>
                      </c:pt>
                      <c:pt idx="38">
                        <c:v>13292.279</c:v>
                      </c:pt>
                      <c:pt idx="39">
                        <c:v>13302.715</c:v>
                      </c:pt>
                      <c:pt idx="40">
                        <c:v>13301.166999999999</c:v>
                      </c:pt>
                      <c:pt idx="41">
                        <c:v>13320.26</c:v>
                      </c:pt>
                      <c:pt idx="42">
                        <c:v>13317.656000000001</c:v>
                      </c:pt>
                      <c:pt idx="43">
                        <c:v>13327.401</c:v>
                      </c:pt>
                      <c:pt idx="44">
                        <c:v>13338.144</c:v>
                      </c:pt>
                      <c:pt idx="45">
                        <c:v>13289.025</c:v>
                      </c:pt>
                      <c:pt idx="46">
                        <c:v>13330.241</c:v>
                      </c:pt>
                      <c:pt idx="47">
                        <c:v>13364.499</c:v>
                      </c:pt>
                      <c:pt idx="48">
                        <c:v>13435.019</c:v>
                      </c:pt>
                      <c:pt idx="49">
                        <c:v>13472.837</c:v>
                      </c:pt>
                      <c:pt idx="50">
                        <c:v>13425.74</c:v>
                      </c:pt>
                      <c:pt idx="51">
                        <c:v>13457.184999999999</c:v>
                      </c:pt>
                      <c:pt idx="52">
                        <c:v>13402.13</c:v>
                      </c:pt>
                      <c:pt idx="53">
                        <c:v>13404.566999999999</c:v>
                      </c:pt>
                      <c:pt idx="54">
                        <c:v>13403.813</c:v>
                      </c:pt>
                      <c:pt idx="55">
                        <c:v>13433.282999999999</c:v>
                      </c:pt>
                      <c:pt idx="56">
                        <c:v>13409.135</c:v>
                      </c:pt>
                      <c:pt idx="57">
                        <c:v>13387.4</c:v>
                      </c:pt>
                      <c:pt idx="58">
                        <c:v>13412.745000000001</c:v>
                      </c:pt>
                      <c:pt idx="59">
                        <c:v>13339.861000000001</c:v>
                      </c:pt>
                      <c:pt idx="60">
                        <c:v>13339.764999999999</c:v>
                      </c:pt>
                      <c:pt idx="61">
                        <c:v>13349.42</c:v>
                      </c:pt>
                      <c:pt idx="62">
                        <c:v>13304.304</c:v>
                      </c:pt>
                      <c:pt idx="63">
                        <c:v>13529.014999999999</c:v>
                      </c:pt>
                      <c:pt idx="64">
                        <c:v>13400.641</c:v>
                      </c:pt>
                      <c:pt idx="65">
                        <c:v>13444.561</c:v>
                      </c:pt>
                      <c:pt idx="66">
                        <c:v>13347.045</c:v>
                      </c:pt>
                      <c:pt idx="67">
                        <c:v>13465.723</c:v>
                      </c:pt>
                      <c:pt idx="68">
                        <c:v>13446.352000000001</c:v>
                      </c:pt>
                      <c:pt idx="69">
                        <c:v>13450.154</c:v>
                      </c:pt>
                      <c:pt idx="70">
                        <c:v>13409.043</c:v>
                      </c:pt>
                      <c:pt idx="71">
                        <c:v>13317.041999999999</c:v>
                      </c:pt>
                      <c:pt idx="72">
                        <c:v>13309.403</c:v>
                      </c:pt>
                      <c:pt idx="73">
                        <c:v>13473.195</c:v>
                      </c:pt>
                      <c:pt idx="74">
                        <c:v>13454.018</c:v>
                      </c:pt>
                      <c:pt idx="75">
                        <c:v>13468.637000000001</c:v>
                      </c:pt>
                      <c:pt idx="76">
                        <c:v>13504.887000000001</c:v>
                      </c:pt>
                      <c:pt idx="77">
                        <c:v>13520.611000000001</c:v>
                      </c:pt>
                      <c:pt idx="78">
                        <c:v>13550.450999999999</c:v>
                      </c:pt>
                      <c:pt idx="79">
                        <c:v>13580.790999999999</c:v>
                      </c:pt>
                      <c:pt idx="80">
                        <c:v>13560.323</c:v>
                      </c:pt>
                      <c:pt idx="81">
                        <c:v>13540.691000000001</c:v>
                      </c:pt>
                      <c:pt idx="82">
                        <c:v>13581.141</c:v>
                      </c:pt>
                      <c:pt idx="83">
                        <c:v>13529.444</c:v>
                      </c:pt>
                      <c:pt idx="84">
                        <c:v>13494.088</c:v>
                      </c:pt>
                      <c:pt idx="85">
                        <c:v>13337.45</c:v>
                      </c:pt>
                      <c:pt idx="86">
                        <c:v>13352.264999999999</c:v>
                      </c:pt>
                      <c:pt idx="87">
                        <c:v>13426.993</c:v>
                      </c:pt>
                      <c:pt idx="88">
                        <c:v>13394.932000000001</c:v>
                      </c:pt>
                      <c:pt idx="89">
                        <c:v>13510.539000000001</c:v>
                      </c:pt>
                      <c:pt idx="90">
                        <c:v>13424.253000000001</c:v>
                      </c:pt>
                      <c:pt idx="91">
                        <c:v>13500.053</c:v>
                      </c:pt>
                      <c:pt idx="92">
                        <c:v>13446.915999999999</c:v>
                      </c:pt>
                      <c:pt idx="93">
                        <c:v>13504.142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100mM'!$P$6:$P$99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100mM'!$Y$6:$Y$99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13349.781999999999</c:v>
                      </c:pt>
                      <c:pt idx="1">
                        <c:v>13216.514999999999</c:v>
                      </c:pt>
                      <c:pt idx="2">
                        <c:v>13113.397999999999</c:v>
                      </c:pt>
                      <c:pt idx="3">
                        <c:v>13104.22</c:v>
                      </c:pt>
                      <c:pt idx="4">
                        <c:v>13063.295</c:v>
                      </c:pt>
                      <c:pt idx="5">
                        <c:v>12952.763999999999</c:v>
                      </c:pt>
                      <c:pt idx="6">
                        <c:v>12976.816999999999</c:v>
                      </c:pt>
                      <c:pt idx="7">
                        <c:v>12914.796</c:v>
                      </c:pt>
                      <c:pt idx="8">
                        <c:v>12860.111000000001</c:v>
                      </c:pt>
                      <c:pt idx="9">
                        <c:v>12821.475</c:v>
                      </c:pt>
                      <c:pt idx="10">
                        <c:v>12812.369000000001</c:v>
                      </c:pt>
                      <c:pt idx="11">
                        <c:v>12713.156999999999</c:v>
                      </c:pt>
                      <c:pt idx="12">
                        <c:v>12746.829</c:v>
                      </c:pt>
                      <c:pt idx="13">
                        <c:v>12784.075999999999</c:v>
                      </c:pt>
                      <c:pt idx="14">
                        <c:v>12740.897999999999</c:v>
                      </c:pt>
                      <c:pt idx="15">
                        <c:v>12611.619000000001</c:v>
                      </c:pt>
                      <c:pt idx="16">
                        <c:v>12728.200999999999</c:v>
                      </c:pt>
                      <c:pt idx="17">
                        <c:v>12653.308999999999</c:v>
                      </c:pt>
                      <c:pt idx="18">
                        <c:v>12588.487999999999</c:v>
                      </c:pt>
                      <c:pt idx="19">
                        <c:v>12716.949000000001</c:v>
                      </c:pt>
                      <c:pt idx="20">
                        <c:v>12577.168</c:v>
                      </c:pt>
                      <c:pt idx="21">
                        <c:v>12474.86</c:v>
                      </c:pt>
                      <c:pt idx="22">
                        <c:v>12440.454</c:v>
                      </c:pt>
                      <c:pt idx="23">
                        <c:v>12500.672</c:v>
                      </c:pt>
                      <c:pt idx="24">
                        <c:v>12494.208000000001</c:v>
                      </c:pt>
                      <c:pt idx="25">
                        <c:v>12516.986999999999</c:v>
                      </c:pt>
                      <c:pt idx="26">
                        <c:v>12529</c:v>
                      </c:pt>
                      <c:pt idx="27">
                        <c:v>12487.687</c:v>
                      </c:pt>
                      <c:pt idx="28">
                        <c:v>12439.041999999999</c:v>
                      </c:pt>
                      <c:pt idx="29">
                        <c:v>12554.438</c:v>
                      </c:pt>
                      <c:pt idx="30">
                        <c:v>12566.563</c:v>
                      </c:pt>
                      <c:pt idx="31">
                        <c:v>12638.481</c:v>
                      </c:pt>
                      <c:pt idx="32">
                        <c:v>12600.225</c:v>
                      </c:pt>
                      <c:pt idx="33">
                        <c:v>12673.933999999999</c:v>
                      </c:pt>
                      <c:pt idx="34">
                        <c:v>12595.816000000001</c:v>
                      </c:pt>
                      <c:pt idx="35">
                        <c:v>12541.117</c:v>
                      </c:pt>
                      <c:pt idx="36">
                        <c:v>12572.572</c:v>
                      </c:pt>
                      <c:pt idx="37">
                        <c:v>12507.105</c:v>
                      </c:pt>
                      <c:pt idx="38">
                        <c:v>12646.174000000001</c:v>
                      </c:pt>
                      <c:pt idx="39">
                        <c:v>12574.819</c:v>
                      </c:pt>
                      <c:pt idx="40">
                        <c:v>12590.299000000001</c:v>
                      </c:pt>
                      <c:pt idx="41">
                        <c:v>12499.119000000001</c:v>
                      </c:pt>
                      <c:pt idx="42">
                        <c:v>12537.864</c:v>
                      </c:pt>
                      <c:pt idx="43">
                        <c:v>12611.107</c:v>
                      </c:pt>
                      <c:pt idx="44">
                        <c:v>12651.482</c:v>
                      </c:pt>
                      <c:pt idx="45">
                        <c:v>12606.401</c:v>
                      </c:pt>
                      <c:pt idx="46">
                        <c:v>12703.790999999999</c:v>
                      </c:pt>
                      <c:pt idx="47">
                        <c:v>12624.862999999999</c:v>
                      </c:pt>
                      <c:pt idx="48">
                        <c:v>12616.307000000001</c:v>
                      </c:pt>
                      <c:pt idx="49">
                        <c:v>12653.61</c:v>
                      </c:pt>
                      <c:pt idx="50">
                        <c:v>12653.565000000001</c:v>
                      </c:pt>
                      <c:pt idx="51">
                        <c:v>12797.566999999999</c:v>
                      </c:pt>
                      <c:pt idx="52">
                        <c:v>12737.013999999999</c:v>
                      </c:pt>
                      <c:pt idx="53">
                        <c:v>12691.478999999999</c:v>
                      </c:pt>
                      <c:pt idx="54">
                        <c:v>12654.331</c:v>
                      </c:pt>
                      <c:pt idx="55">
                        <c:v>12712.058000000001</c:v>
                      </c:pt>
                      <c:pt idx="56">
                        <c:v>12665.553</c:v>
                      </c:pt>
                      <c:pt idx="57">
                        <c:v>12748.960999999999</c:v>
                      </c:pt>
                      <c:pt idx="58">
                        <c:v>12860.887000000001</c:v>
                      </c:pt>
                      <c:pt idx="59">
                        <c:v>12810.563</c:v>
                      </c:pt>
                      <c:pt idx="60">
                        <c:v>12826.582</c:v>
                      </c:pt>
                      <c:pt idx="61">
                        <c:v>12809.028</c:v>
                      </c:pt>
                      <c:pt idx="62">
                        <c:v>12865.278</c:v>
                      </c:pt>
                      <c:pt idx="63">
                        <c:v>12869.614</c:v>
                      </c:pt>
                      <c:pt idx="64">
                        <c:v>12838.163</c:v>
                      </c:pt>
                      <c:pt idx="65">
                        <c:v>12935.941000000001</c:v>
                      </c:pt>
                      <c:pt idx="66">
                        <c:v>12786.137000000001</c:v>
                      </c:pt>
                      <c:pt idx="67">
                        <c:v>12873.254999999999</c:v>
                      </c:pt>
                      <c:pt idx="68">
                        <c:v>12839.001</c:v>
                      </c:pt>
                      <c:pt idx="69">
                        <c:v>12900.433999999999</c:v>
                      </c:pt>
                      <c:pt idx="70">
                        <c:v>12841.8</c:v>
                      </c:pt>
                      <c:pt idx="71">
                        <c:v>12838.897000000001</c:v>
                      </c:pt>
                      <c:pt idx="72">
                        <c:v>12844.313</c:v>
                      </c:pt>
                      <c:pt idx="73">
                        <c:v>12875.647000000001</c:v>
                      </c:pt>
                      <c:pt idx="74">
                        <c:v>12772.053</c:v>
                      </c:pt>
                      <c:pt idx="75">
                        <c:v>12864.239</c:v>
                      </c:pt>
                      <c:pt idx="76">
                        <c:v>12782.987999999999</c:v>
                      </c:pt>
                      <c:pt idx="77">
                        <c:v>12792.557000000001</c:v>
                      </c:pt>
                      <c:pt idx="78">
                        <c:v>12834.12</c:v>
                      </c:pt>
                      <c:pt idx="79">
                        <c:v>12856.004000000001</c:v>
                      </c:pt>
                      <c:pt idx="80">
                        <c:v>12779.939</c:v>
                      </c:pt>
                      <c:pt idx="81">
                        <c:v>12785.071</c:v>
                      </c:pt>
                      <c:pt idx="82">
                        <c:v>12715.281000000001</c:v>
                      </c:pt>
                      <c:pt idx="83">
                        <c:v>12804.575999999999</c:v>
                      </c:pt>
                      <c:pt idx="84">
                        <c:v>12720.380999999999</c:v>
                      </c:pt>
                      <c:pt idx="85">
                        <c:v>12796.605</c:v>
                      </c:pt>
                      <c:pt idx="86">
                        <c:v>12756.571</c:v>
                      </c:pt>
                      <c:pt idx="87">
                        <c:v>12820.236000000001</c:v>
                      </c:pt>
                      <c:pt idx="88">
                        <c:v>12887.475</c:v>
                      </c:pt>
                      <c:pt idx="89">
                        <c:v>12904.147000000001</c:v>
                      </c:pt>
                      <c:pt idx="90">
                        <c:v>13060.359</c:v>
                      </c:pt>
                      <c:pt idx="91">
                        <c:v>12866.641</c:v>
                      </c:pt>
                      <c:pt idx="92">
                        <c:v>12827.851000000001</c:v>
                      </c:pt>
                      <c:pt idx="93">
                        <c:v>12902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3"/>
                <c:order val="3"/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100mM'!$P$6:$P$99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100mM'!$AC$6:$AC$99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12669.602999999999</c:v>
                      </c:pt>
                      <c:pt idx="1">
                        <c:v>12645.848</c:v>
                      </c:pt>
                      <c:pt idx="2">
                        <c:v>12679.281000000001</c:v>
                      </c:pt>
                      <c:pt idx="3">
                        <c:v>12643.692999999999</c:v>
                      </c:pt>
                      <c:pt idx="4">
                        <c:v>12623.415999999999</c:v>
                      </c:pt>
                      <c:pt idx="5">
                        <c:v>12498.486999999999</c:v>
                      </c:pt>
                      <c:pt idx="6">
                        <c:v>12600.76</c:v>
                      </c:pt>
                      <c:pt idx="7">
                        <c:v>12575.749</c:v>
                      </c:pt>
                      <c:pt idx="8">
                        <c:v>12534.996999999999</c:v>
                      </c:pt>
                      <c:pt idx="9">
                        <c:v>12494.596</c:v>
                      </c:pt>
                      <c:pt idx="10">
                        <c:v>12508.888000000001</c:v>
                      </c:pt>
                      <c:pt idx="11">
                        <c:v>12460.748</c:v>
                      </c:pt>
                      <c:pt idx="12">
                        <c:v>12571.289000000001</c:v>
                      </c:pt>
                      <c:pt idx="13">
                        <c:v>12471.535</c:v>
                      </c:pt>
                      <c:pt idx="14">
                        <c:v>12493.953</c:v>
                      </c:pt>
                      <c:pt idx="15">
                        <c:v>12476.535</c:v>
                      </c:pt>
                      <c:pt idx="16">
                        <c:v>12487.369000000001</c:v>
                      </c:pt>
                      <c:pt idx="17">
                        <c:v>12473.795</c:v>
                      </c:pt>
                      <c:pt idx="18">
                        <c:v>12459.513000000001</c:v>
                      </c:pt>
                      <c:pt idx="19">
                        <c:v>12472.392</c:v>
                      </c:pt>
                      <c:pt idx="20">
                        <c:v>12555.788</c:v>
                      </c:pt>
                      <c:pt idx="21">
                        <c:v>12522.769</c:v>
                      </c:pt>
                      <c:pt idx="22">
                        <c:v>12510.179</c:v>
                      </c:pt>
                      <c:pt idx="23">
                        <c:v>12538.130999999999</c:v>
                      </c:pt>
                      <c:pt idx="24">
                        <c:v>12461.3</c:v>
                      </c:pt>
                      <c:pt idx="25">
                        <c:v>12542.839</c:v>
                      </c:pt>
                      <c:pt idx="26">
                        <c:v>12522.013000000001</c:v>
                      </c:pt>
                      <c:pt idx="27">
                        <c:v>12469.605</c:v>
                      </c:pt>
                      <c:pt idx="28">
                        <c:v>12503.484</c:v>
                      </c:pt>
                      <c:pt idx="29">
                        <c:v>12527.968999999999</c:v>
                      </c:pt>
                      <c:pt idx="30">
                        <c:v>12608.531000000001</c:v>
                      </c:pt>
                      <c:pt idx="31">
                        <c:v>12605.215</c:v>
                      </c:pt>
                      <c:pt idx="32">
                        <c:v>12582.221</c:v>
                      </c:pt>
                      <c:pt idx="33">
                        <c:v>12611.192999999999</c:v>
                      </c:pt>
                      <c:pt idx="34">
                        <c:v>12653.008</c:v>
                      </c:pt>
                      <c:pt idx="35">
                        <c:v>12717.883</c:v>
                      </c:pt>
                      <c:pt idx="36">
                        <c:v>12634.751</c:v>
                      </c:pt>
                      <c:pt idx="37">
                        <c:v>12634.906999999999</c:v>
                      </c:pt>
                      <c:pt idx="38">
                        <c:v>12768.432000000001</c:v>
                      </c:pt>
                      <c:pt idx="39">
                        <c:v>12779.775</c:v>
                      </c:pt>
                      <c:pt idx="40">
                        <c:v>12803.221</c:v>
                      </c:pt>
                      <c:pt idx="41">
                        <c:v>12857.525</c:v>
                      </c:pt>
                      <c:pt idx="42">
                        <c:v>12947.031000000001</c:v>
                      </c:pt>
                      <c:pt idx="43">
                        <c:v>12876.169</c:v>
                      </c:pt>
                      <c:pt idx="44">
                        <c:v>12992.105</c:v>
                      </c:pt>
                      <c:pt idx="45">
                        <c:v>12978.715</c:v>
                      </c:pt>
                      <c:pt idx="46">
                        <c:v>12946.718999999999</c:v>
                      </c:pt>
                      <c:pt idx="47">
                        <c:v>13008.531999999999</c:v>
                      </c:pt>
                      <c:pt idx="48">
                        <c:v>12955.546</c:v>
                      </c:pt>
                      <c:pt idx="49">
                        <c:v>13047.018</c:v>
                      </c:pt>
                      <c:pt idx="50">
                        <c:v>13057.958000000001</c:v>
                      </c:pt>
                      <c:pt idx="51">
                        <c:v>13044.003000000001</c:v>
                      </c:pt>
                      <c:pt idx="52">
                        <c:v>13173.181</c:v>
                      </c:pt>
                      <c:pt idx="53">
                        <c:v>13218.669</c:v>
                      </c:pt>
                      <c:pt idx="54">
                        <c:v>13206.87</c:v>
                      </c:pt>
                      <c:pt idx="55">
                        <c:v>13271.174000000001</c:v>
                      </c:pt>
                      <c:pt idx="56">
                        <c:v>13223.164000000001</c:v>
                      </c:pt>
                      <c:pt idx="57">
                        <c:v>13195.958000000001</c:v>
                      </c:pt>
                      <c:pt idx="58">
                        <c:v>13250.781000000001</c:v>
                      </c:pt>
                      <c:pt idx="59">
                        <c:v>13162.755999999999</c:v>
                      </c:pt>
                      <c:pt idx="60">
                        <c:v>13180.195</c:v>
                      </c:pt>
                      <c:pt idx="61">
                        <c:v>13131.941000000001</c:v>
                      </c:pt>
                      <c:pt idx="62">
                        <c:v>13130.56</c:v>
                      </c:pt>
                      <c:pt idx="63">
                        <c:v>13166.29</c:v>
                      </c:pt>
                      <c:pt idx="64">
                        <c:v>13182.316000000001</c:v>
                      </c:pt>
                      <c:pt idx="65">
                        <c:v>13164.487999999999</c:v>
                      </c:pt>
                      <c:pt idx="66">
                        <c:v>13142.199000000001</c:v>
                      </c:pt>
                      <c:pt idx="67">
                        <c:v>13140.694</c:v>
                      </c:pt>
                      <c:pt idx="68">
                        <c:v>13156.031999999999</c:v>
                      </c:pt>
                      <c:pt idx="69">
                        <c:v>13084.341</c:v>
                      </c:pt>
                      <c:pt idx="70">
                        <c:v>13112.121999999999</c:v>
                      </c:pt>
                      <c:pt idx="71">
                        <c:v>13024.257</c:v>
                      </c:pt>
                      <c:pt idx="72">
                        <c:v>13078.026</c:v>
                      </c:pt>
                      <c:pt idx="73">
                        <c:v>13057.084000000001</c:v>
                      </c:pt>
                      <c:pt idx="74">
                        <c:v>13003.093999999999</c:v>
                      </c:pt>
                      <c:pt idx="75">
                        <c:v>13018.13</c:v>
                      </c:pt>
                      <c:pt idx="76">
                        <c:v>12978.49</c:v>
                      </c:pt>
                      <c:pt idx="77">
                        <c:v>12979.723</c:v>
                      </c:pt>
                      <c:pt idx="78">
                        <c:v>12990.120999999999</c:v>
                      </c:pt>
                      <c:pt idx="79">
                        <c:v>13020.581</c:v>
                      </c:pt>
                      <c:pt idx="80">
                        <c:v>12965.592000000001</c:v>
                      </c:pt>
                      <c:pt idx="81">
                        <c:v>12897.317999999999</c:v>
                      </c:pt>
                      <c:pt idx="82">
                        <c:v>12922.494000000001</c:v>
                      </c:pt>
                      <c:pt idx="83">
                        <c:v>12954.511</c:v>
                      </c:pt>
                      <c:pt idx="84">
                        <c:v>12953.239</c:v>
                      </c:pt>
                      <c:pt idx="85">
                        <c:v>12961.23</c:v>
                      </c:pt>
                      <c:pt idx="86">
                        <c:v>12933.628000000001</c:v>
                      </c:pt>
                      <c:pt idx="87">
                        <c:v>12988.758</c:v>
                      </c:pt>
                      <c:pt idx="88">
                        <c:v>12936.17</c:v>
                      </c:pt>
                      <c:pt idx="89">
                        <c:v>12907.933999999999</c:v>
                      </c:pt>
                      <c:pt idx="90">
                        <c:v>12908.073</c:v>
                      </c:pt>
                      <c:pt idx="91">
                        <c:v>12862.737999999999</c:v>
                      </c:pt>
                      <c:pt idx="92">
                        <c:v>12866.281000000001</c:v>
                      </c:pt>
                      <c:pt idx="93">
                        <c:v>12894.877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4"/>
                <c:order val="4"/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100mM'!$P$6:$P$99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100mM'!$AG$6:$AG$99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12989.316999999999</c:v>
                      </c:pt>
                      <c:pt idx="1">
                        <c:v>12962.262000000001</c:v>
                      </c:pt>
                      <c:pt idx="2">
                        <c:v>12933.189</c:v>
                      </c:pt>
                      <c:pt idx="3">
                        <c:v>12914.694</c:v>
                      </c:pt>
                      <c:pt idx="4">
                        <c:v>12895.161</c:v>
                      </c:pt>
                      <c:pt idx="5">
                        <c:v>12818.552</c:v>
                      </c:pt>
                      <c:pt idx="6">
                        <c:v>12861.800999999999</c:v>
                      </c:pt>
                      <c:pt idx="7">
                        <c:v>12831.948</c:v>
                      </c:pt>
                      <c:pt idx="8">
                        <c:v>12816.218000000001</c:v>
                      </c:pt>
                      <c:pt idx="9">
                        <c:v>12754.073</c:v>
                      </c:pt>
                      <c:pt idx="10">
                        <c:v>12803.012000000001</c:v>
                      </c:pt>
                      <c:pt idx="11">
                        <c:v>12745.36</c:v>
                      </c:pt>
                      <c:pt idx="12">
                        <c:v>12819.436</c:v>
                      </c:pt>
                      <c:pt idx="13">
                        <c:v>12780.152</c:v>
                      </c:pt>
                      <c:pt idx="14">
                        <c:v>12776.12</c:v>
                      </c:pt>
                      <c:pt idx="15">
                        <c:v>12750.08</c:v>
                      </c:pt>
                      <c:pt idx="16">
                        <c:v>12769.7</c:v>
                      </c:pt>
                      <c:pt idx="17">
                        <c:v>12758.982</c:v>
                      </c:pt>
                      <c:pt idx="18">
                        <c:v>12723.412</c:v>
                      </c:pt>
                      <c:pt idx="19">
                        <c:v>12750.634</c:v>
                      </c:pt>
                      <c:pt idx="20">
                        <c:v>12787.736999999999</c:v>
                      </c:pt>
                      <c:pt idx="21">
                        <c:v>12835.144</c:v>
                      </c:pt>
                      <c:pt idx="22">
                        <c:v>12788.633</c:v>
                      </c:pt>
                      <c:pt idx="23">
                        <c:v>12764.411</c:v>
                      </c:pt>
                      <c:pt idx="24">
                        <c:v>12782.48</c:v>
                      </c:pt>
                      <c:pt idx="25">
                        <c:v>12794.987999999999</c:v>
                      </c:pt>
                      <c:pt idx="26">
                        <c:v>12833.632</c:v>
                      </c:pt>
                      <c:pt idx="27">
                        <c:v>12819.351000000001</c:v>
                      </c:pt>
                      <c:pt idx="28">
                        <c:v>12864.358</c:v>
                      </c:pt>
                      <c:pt idx="29">
                        <c:v>12858.673000000001</c:v>
                      </c:pt>
                      <c:pt idx="30">
                        <c:v>12871.253000000001</c:v>
                      </c:pt>
                      <c:pt idx="31">
                        <c:v>12917.767</c:v>
                      </c:pt>
                      <c:pt idx="32">
                        <c:v>12866.691000000001</c:v>
                      </c:pt>
                      <c:pt idx="33">
                        <c:v>12845.288</c:v>
                      </c:pt>
                      <c:pt idx="34">
                        <c:v>12894.07</c:v>
                      </c:pt>
                      <c:pt idx="35">
                        <c:v>12893.009</c:v>
                      </c:pt>
                      <c:pt idx="36">
                        <c:v>12893.603999999999</c:v>
                      </c:pt>
                      <c:pt idx="37">
                        <c:v>12887.608</c:v>
                      </c:pt>
                      <c:pt idx="38">
                        <c:v>12938.325999999999</c:v>
                      </c:pt>
                      <c:pt idx="39">
                        <c:v>12972.468999999999</c:v>
                      </c:pt>
                      <c:pt idx="40">
                        <c:v>12998.848</c:v>
                      </c:pt>
                      <c:pt idx="41">
                        <c:v>12966.526</c:v>
                      </c:pt>
                      <c:pt idx="42">
                        <c:v>12997.486000000001</c:v>
                      </c:pt>
                      <c:pt idx="43">
                        <c:v>12956.973</c:v>
                      </c:pt>
                      <c:pt idx="44">
                        <c:v>12957.797</c:v>
                      </c:pt>
                      <c:pt idx="45">
                        <c:v>12974.182000000001</c:v>
                      </c:pt>
                      <c:pt idx="46">
                        <c:v>12972.683000000001</c:v>
                      </c:pt>
                      <c:pt idx="47">
                        <c:v>12978.727999999999</c:v>
                      </c:pt>
                      <c:pt idx="48">
                        <c:v>12987.424999999999</c:v>
                      </c:pt>
                      <c:pt idx="49">
                        <c:v>13017.527</c:v>
                      </c:pt>
                      <c:pt idx="50">
                        <c:v>13000.638000000001</c:v>
                      </c:pt>
                      <c:pt idx="51">
                        <c:v>12957.977999999999</c:v>
                      </c:pt>
                      <c:pt idx="52">
                        <c:v>13007.198</c:v>
                      </c:pt>
                      <c:pt idx="53">
                        <c:v>13162.120999999999</c:v>
                      </c:pt>
                      <c:pt idx="54">
                        <c:v>13114.49</c:v>
                      </c:pt>
                      <c:pt idx="55">
                        <c:v>13140.65</c:v>
                      </c:pt>
                      <c:pt idx="56">
                        <c:v>13098.681</c:v>
                      </c:pt>
                      <c:pt idx="57">
                        <c:v>13092.364</c:v>
                      </c:pt>
                      <c:pt idx="58">
                        <c:v>13136.57</c:v>
                      </c:pt>
                      <c:pt idx="59">
                        <c:v>13101.15</c:v>
                      </c:pt>
                      <c:pt idx="60">
                        <c:v>13076.217000000001</c:v>
                      </c:pt>
                      <c:pt idx="61">
                        <c:v>13097.427</c:v>
                      </c:pt>
                      <c:pt idx="62">
                        <c:v>13089.816000000001</c:v>
                      </c:pt>
                      <c:pt idx="63">
                        <c:v>13209.293</c:v>
                      </c:pt>
                      <c:pt idx="64">
                        <c:v>13040.2</c:v>
                      </c:pt>
                      <c:pt idx="65">
                        <c:v>13045.053</c:v>
                      </c:pt>
                      <c:pt idx="66">
                        <c:v>13093.203</c:v>
                      </c:pt>
                      <c:pt idx="67">
                        <c:v>13180.206</c:v>
                      </c:pt>
                      <c:pt idx="68">
                        <c:v>13229.782999999999</c:v>
                      </c:pt>
                      <c:pt idx="69">
                        <c:v>13212.617</c:v>
                      </c:pt>
                      <c:pt idx="70">
                        <c:v>13365.647999999999</c:v>
                      </c:pt>
                      <c:pt idx="71">
                        <c:v>13083.614</c:v>
                      </c:pt>
                      <c:pt idx="72">
                        <c:v>13052.43</c:v>
                      </c:pt>
                      <c:pt idx="73">
                        <c:v>13060.355</c:v>
                      </c:pt>
                      <c:pt idx="74">
                        <c:v>13053.048000000001</c:v>
                      </c:pt>
                      <c:pt idx="75">
                        <c:v>13051.68</c:v>
                      </c:pt>
                      <c:pt idx="76">
                        <c:v>13015.076999999999</c:v>
                      </c:pt>
                      <c:pt idx="77">
                        <c:v>13057.422</c:v>
                      </c:pt>
                      <c:pt idx="78">
                        <c:v>13121.334000000001</c:v>
                      </c:pt>
                      <c:pt idx="79">
                        <c:v>13159.731</c:v>
                      </c:pt>
                      <c:pt idx="80">
                        <c:v>13159.050999999999</c:v>
                      </c:pt>
                      <c:pt idx="81">
                        <c:v>13150.995999999999</c:v>
                      </c:pt>
                      <c:pt idx="82">
                        <c:v>13156.713</c:v>
                      </c:pt>
                      <c:pt idx="83">
                        <c:v>13173.58</c:v>
                      </c:pt>
                      <c:pt idx="84">
                        <c:v>13201.474</c:v>
                      </c:pt>
                      <c:pt idx="85">
                        <c:v>13278.933000000001</c:v>
                      </c:pt>
                      <c:pt idx="86">
                        <c:v>13184.422</c:v>
                      </c:pt>
                      <c:pt idx="87">
                        <c:v>13166.072</c:v>
                      </c:pt>
                      <c:pt idx="88">
                        <c:v>13188.797</c:v>
                      </c:pt>
                      <c:pt idx="89">
                        <c:v>13152.914000000001</c:v>
                      </c:pt>
                      <c:pt idx="90">
                        <c:v>13183.89</c:v>
                      </c:pt>
                      <c:pt idx="91">
                        <c:v>13116.508</c:v>
                      </c:pt>
                      <c:pt idx="92">
                        <c:v>13190.111999999999</c:v>
                      </c:pt>
                      <c:pt idx="93">
                        <c:v>13211.21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5"/>
                <c:order val="5"/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100mM'!$P$6:$P$99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100mM'!$AK$6:$AK$99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13293.091</c:v>
                      </c:pt>
                      <c:pt idx="1">
                        <c:v>13283.742</c:v>
                      </c:pt>
                      <c:pt idx="2">
                        <c:v>13292.192999999999</c:v>
                      </c:pt>
                      <c:pt idx="3">
                        <c:v>13250.628000000001</c:v>
                      </c:pt>
                      <c:pt idx="4">
                        <c:v>13253.84</c:v>
                      </c:pt>
                      <c:pt idx="5">
                        <c:v>13297.656000000001</c:v>
                      </c:pt>
                      <c:pt idx="6">
                        <c:v>13308.425999999999</c:v>
                      </c:pt>
                      <c:pt idx="7">
                        <c:v>13352.716</c:v>
                      </c:pt>
                      <c:pt idx="8">
                        <c:v>13384.508</c:v>
                      </c:pt>
                      <c:pt idx="9">
                        <c:v>13291.286</c:v>
                      </c:pt>
                      <c:pt idx="10">
                        <c:v>13383.617</c:v>
                      </c:pt>
                      <c:pt idx="11">
                        <c:v>13301.51</c:v>
                      </c:pt>
                      <c:pt idx="12">
                        <c:v>13373.103999999999</c:v>
                      </c:pt>
                      <c:pt idx="13">
                        <c:v>13262.54</c:v>
                      </c:pt>
                      <c:pt idx="14">
                        <c:v>13325.396000000001</c:v>
                      </c:pt>
                      <c:pt idx="15">
                        <c:v>13268.752</c:v>
                      </c:pt>
                      <c:pt idx="16">
                        <c:v>13376.619000000001</c:v>
                      </c:pt>
                      <c:pt idx="17">
                        <c:v>13280.248</c:v>
                      </c:pt>
                      <c:pt idx="18">
                        <c:v>13395.334999999999</c:v>
                      </c:pt>
                      <c:pt idx="19">
                        <c:v>13428.346</c:v>
                      </c:pt>
                      <c:pt idx="20">
                        <c:v>13404.487999999999</c:v>
                      </c:pt>
                      <c:pt idx="21">
                        <c:v>13317.341</c:v>
                      </c:pt>
                      <c:pt idx="22">
                        <c:v>13240.445</c:v>
                      </c:pt>
                      <c:pt idx="23">
                        <c:v>13430.089</c:v>
                      </c:pt>
                      <c:pt idx="24">
                        <c:v>13292.047</c:v>
                      </c:pt>
                      <c:pt idx="25">
                        <c:v>13313.419</c:v>
                      </c:pt>
                      <c:pt idx="26">
                        <c:v>13271.111000000001</c:v>
                      </c:pt>
                      <c:pt idx="27">
                        <c:v>13211.106</c:v>
                      </c:pt>
                      <c:pt idx="28">
                        <c:v>13207.865</c:v>
                      </c:pt>
                      <c:pt idx="29">
                        <c:v>13281.985000000001</c:v>
                      </c:pt>
                      <c:pt idx="30">
                        <c:v>13259.445</c:v>
                      </c:pt>
                      <c:pt idx="31">
                        <c:v>13384.227000000001</c:v>
                      </c:pt>
                      <c:pt idx="32">
                        <c:v>13357.602999999999</c:v>
                      </c:pt>
                      <c:pt idx="33">
                        <c:v>13247.645</c:v>
                      </c:pt>
                      <c:pt idx="34">
                        <c:v>13377.665000000001</c:v>
                      </c:pt>
                      <c:pt idx="35">
                        <c:v>13414.285</c:v>
                      </c:pt>
                      <c:pt idx="36">
                        <c:v>13294.628000000001</c:v>
                      </c:pt>
                      <c:pt idx="37">
                        <c:v>13213.795</c:v>
                      </c:pt>
                      <c:pt idx="38">
                        <c:v>13364.582</c:v>
                      </c:pt>
                      <c:pt idx="39">
                        <c:v>13259.831</c:v>
                      </c:pt>
                      <c:pt idx="40">
                        <c:v>13241.503000000001</c:v>
                      </c:pt>
                      <c:pt idx="41">
                        <c:v>13356.437</c:v>
                      </c:pt>
                      <c:pt idx="42">
                        <c:v>13241.52</c:v>
                      </c:pt>
                      <c:pt idx="43">
                        <c:v>13192.048000000001</c:v>
                      </c:pt>
                      <c:pt idx="44">
                        <c:v>13334.534</c:v>
                      </c:pt>
                      <c:pt idx="45">
                        <c:v>13335.474</c:v>
                      </c:pt>
                      <c:pt idx="46">
                        <c:v>13334.361000000001</c:v>
                      </c:pt>
                      <c:pt idx="47">
                        <c:v>13279.509</c:v>
                      </c:pt>
                      <c:pt idx="48">
                        <c:v>13268.074000000001</c:v>
                      </c:pt>
                      <c:pt idx="49">
                        <c:v>13322.713</c:v>
                      </c:pt>
                      <c:pt idx="50">
                        <c:v>13265.76</c:v>
                      </c:pt>
                      <c:pt idx="51">
                        <c:v>13286.672</c:v>
                      </c:pt>
                      <c:pt idx="52">
                        <c:v>13298.046</c:v>
                      </c:pt>
                      <c:pt idx="53">
                        <c:v>13290.138000000001</c:v>
                      </c:pt>
                      <c:pt idx="54">
                        <c:v>13220.571</c:v>
                      </c:pt>
                      <c:pt idx="55">
                        <c:v>13268.499</c:v>
                      </c:pt>
                      <c:pt idx="56">
                        <c:v>13404.045</c:v>
                      </c:pt>
                      <c:pt idx="57">
                        <c:v>13504.701999999999</c:v>
                      </c:pt>
                      <c:pt idx="58">
                        <c:v>13448.623</c:v>
                      </c:pt>
                      <c:pt idx="59">
                        <c:v>13373.031000000001</c:v>
                      </c:pt>
                      <c:pt idx="60">
                        <c:v>13309.584999999999</c:v>
                      </c:pt>
                      <c:pt idx="61">
                        <c:v>13235.752</c:v>
                      </c:pt>
                      <c:pt idx="62">
                        <c:v>13252.936</c:v>
                      </c:pt>
                      <c:pt idx="63">
                        <c:v>13305.789000000001</c:v>
                      </c:pt>
                      <c:pt idx="64">
                        <c:v>13358.362999999999</c:v>
                      </c:pt>
                      <c:pt idx="65">
                        <c:v>13442.585999999999</c:v>
                      </c:pt>
                      <c:pt idx="66">
                        <c:v>13403.147999999999</c:v>
                      </c:pt>
                      <c:pt idx="67">
                        <c:v>13321.361000000001</c:v>
                      </c:pt>
                      <c:pt idx="68">
                        <c:v>13267.705</c:v>
                      </c:pt>
                      <c:pt idx="69">
                        <c:v>13342.147999999999</c:v>
                      </c:pt>
                      <c:pt idx="70">
                        <c:v>13330.936</c:v>
                      </c:pt>
                      <c:pt idx="71">
                        <c:v>13257.152</c:v>
                      </c:pt>
                      <c:pt idx="72">
                        <c:v>13229.944</c:v>
                      </c:pt>
                      <c:pt idx="73">
                        <c:v>13325.643</c:v>
                      </c:pt>
                      <c:pt idx="74">
                        <c:v>13276.078</c:v>
                      </c:pt>
                      <c:pt idx="75">
                        <c:v>13333.813</c:v>
                      </c:pt>
                      <c:pt idx="76">
                        <c:v>13305.561</c:v>
                      </c:pt>
                      <c:pt idx="77">
                        <c:v>13320.566999999999</c:v>
                      </c:pt>
                      <c:pt idx="78">
                        <c:v>13367.965</c:v>
                      </c:pt>
                      <c:pt idx="79">
                        <c:v>13344.83</c:v>
                      </c:pt>
                      <c:pt idx="80">
                        <c:v>13333.717000000001</c:v>
                      </c:pt>
                      <c:pt idx="81">
                        <c:v>13304.591</c:v>
                      </c:pt>
                      <c:pt idx="82">
                        <c:v>13289.661</c:v>
                      </c:pt>
                      <c:pt idx="83">
                        <c:v>13348.737999999999</c:v>
                      </c:pt>
                      <c:pt idx="84">
                        <c:v>13279.522999999999</c:v>
                      </c:pt>
                      <c:pt idx="85">
                        <c:v>13258.833000000001</c:v>
                      </c:pt>
                      <c:pt idx="86">
                        <c:v>13299.796</c:v>
                      </c:pt>
                      <c:pt idx="87">
                        <c:v>13346.294</c:v>
                      </c:pt>
                      <c:pt idx="88">
                        <c:v>13211.731</c:v>
                      </c:pt>
                      <c:pt idx="89">
                        <c:v>13332.768</c:v>
                      </c:pt>
                      <c:pt idx="90">
                        <c:v>13415.296</c:v>
                      </c:pt>
                      <c:pt idx="91">
                        <c:v>13431.314</c:v>
                      </c:pt>
                      <c:pt idx="92">
                        <c:v>13479.311</c:v>
                      </c:pt>
                      <c:pt idx="93">
                        <c:v>13439.592000000001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6"/>
                <c:order val="6"/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100mM'!$P$6:$P$99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100mM'!$AP$6:$AP$99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1768.3</c:v>
                      </c:pt>
                      <c:pt idx="1">
                        <c:v>1587.328</c:v>
                      </c:pt>
                      <c:pt idx="2">
                        <c:v>1446.1420000000001</c:v>
                      </c:pt>
                      <c:pt idx="3">
                        <c:v>1382.2059999999999</c:v>
                      </c:pt>
                      <c:pt idx="4">
                        <c:v>1337.5909999999999</c:v>
                      </c:pt>
                      <c:pt idx="5">
                        <c:v>1360.5540000000001</c:v>
                      </c:pt>
                      <c:pt idx="6">
                        <c:v>1259.575</c:v>
                      </c:pt>
                      <c:pt idx="7">
                        <c:v>1210.3679999999999</c:v>
                      </c:pt>
                      <c:pt idx="8">
                        <c:v>1274.2570000000001</c:v>
                      </c:pt>
                      <c:pt idx="9">
                        <c:v>1325.4369999999999</c:v>
                      </c:pt>
                      <c:pt idx="10">
                        <c:v>1234.683</c:v>
                      </c:pt>
                      <c:pt idx="11">
                        <c:v>1239.9259999999999</c:v>
                      </c:pt>
                      <c:pt idx="12">
                        <c:v>1282.5329999999999</c:v>
                      </c:pt>
                      <c:pt idx="13">
                        <c:v>1382.7159999999999</c:v>
                      </c:pt>
                      <c:pt idx="14">
                        <c:v>1400.68</c:v>
                      </c:pt>
                      <c:pt idx="15">
                        <c:v>1386.046</c:v>
                      </c:pt>
                      <c:pt idx="16">
                        <c:v>1484.22</c:v>
                      </c:pt>
                      <c:pt idx="17">
                        <c:v>1625.386</c:v>
                      </c:pt>
                      <c:pt idx="18">
                        <c:v>1663.211</c:v>
                      </c:pt>
                      <c:pt idx="19">
                        <c:v>1685.192</c:v>
                      </c:pt>
                      <c:pt idx="20">
                        <c:v>1770.2349999999999</c:v>
                      </c:pt>
                      <c:pt idx="21">
                        <c:v>1786.701</c:v>
                      </c:pt>
                      <c:pt idx="22">
                        <c:v>2048.2260000000001</c:v>
                      </c:pt>
                      <c:pt idx="23">
                        <c:v>2100.239</c:v>
                      </c:pt>
                      <c:pt idx="24">
                        <c:v>2145.7710000000002</c:v>
                      </c:pt>
                      <c:pt idx="25">
                        <c:v>2207.8040000000001</c:v>
                      </c:pt>
                      <c:pt idx="26">
                        <c:v>2005.2470000000001</c:v>
                      </c:pt>
                      <c:pt idx="27">
                        <c:v>2118.9560000000001</c:v>
                      </c:pt>
                      <c:pt idx="28">
                        <c:v>2075.09</c:v>
                      </c:pt>
                      <c:pt idx="29">
                        <c:v>2092.931</c:v>
                      </c:pt>
                      <c:pt idx="30">
                        <c:v>2006.3330000000001</c:v>
                      </c:pt>
                      <c:pt idx="31">
                        <c:v>1870.4780000000001</c:v>
                      </c:pt>
                      <c:pt idx="32">
                        <c:v>1729.421</c:v>
                      </c:pt>
                      <c:pt idx="33">
                        <c:v>1663.818</c:v>
                      </c:pt>
                      <c:pt idx="34">
                        <c:v>1528.327</c:v>
                      </c:pt>
                      <c:pt idx="35">
                        <c:v>1358.912</c:v>
                      </c:pt>
                      <c:pt idx="36">
                        <c:v>1447.5229999999999</c:v>
                      </c:pt>
                      <c:pt idx="37">
                        <c:v>1457.885</c:v>
                      </c:pt>
                      <c:pt idx="38">
                        <c:v>1353.3140000000001</c:v>
                      </c:pt>
                      <c:pt idx="39">
                        <c:v>1197.1400000000001</c:v>
                      </c:pt>
                      <c:pt idx="40">
                        <c:v>1239.107</c:v>
                      </c:pt>
                      <c:pt idx="41">
                        <c:v>1379.0309999999999</c:v>
                      </c:pt>
                      <c:pt idx="42">
                        <c:v>1174.614</c:v>
                      </c:pt>
                      <c:pt idx="43">
                        <c:v>1126.348</c:v>
                      </c:pt>
                      <c:pt idx="44">
                        <c:v>1425.971</c:v>
                      </c:pt>
                      <c:pt idx="45">
                        <c:v>1347.298</c:v>
                      </c:pt>
                      <c:pt idx="46">
                        <c:v>1206.7660000000001</c:v>
                      </c:pt>
                      <c:pt idx="47">
                        <c:v>1476.375</c:v>
                      </c:pt>
                      <c:pt idx="48">
                        <c:v>1440.893</c:v>
                      </c:pt>
                      <c:pt idx="49">
                        <c:v>1492.9680000000001</c:v>
                      </c:pt>
                      <c:pt idx="50">
                        <c:v>1390.7619999999999</c:v>
                      </c:pt>
                      <c:pt idx="51">
                        <c:v>1528.8130000000001</c:v>
                      </c:pt>
                      <c:pt idx="52">
                        <c:v>1553.2049999999999</c:v>
                      </c:pt>
                      <c:pt idx="53">
                        <c:v>1672.097</c:v>
                      </c:pt>
                      <c:pt idx="54">
                        <c:v>1769.3820000000001</c:v>
                      </c:pt>
                      <c:pt idx="55">
                        <c:v>1805.3340000000001</c:v>
                      </c:pt>
                      <c:pt idx="56">
                        <c:v>2097.9989999999998</c:v>
                      </c:pt>
                      <c:pt idx="57">
                        <c:v>1976.6510000000001</c:v>
                      </c:pt>
                      <c:pt idx="58">
                        <c:v>1975.08</c:v>
                      </c:pt>
                      <c:pt idx="59">
                        <c:v>1835.0509999999999</c:v>
                      </c:pt>
                      <c:pt idx="60">
                        <c:v>2032.9010000000001</c:v>
                      </c:pt>
                      <c:pt idx="61">
                        <c:v>1946.4010000000001</c:v>
                      </c:pt>
                      <c:pt idx="62">
                        <c:v>1760.4259999999999</c:v>
                      </c:pt>
                      <c:pt idx="63">
                        <c:v>1852.0429999999999</c:v>
                      </c:pt>
                      <c:pt idx="64">
                        <c:v>1623.0319999999999</c:v>
                      </c:pt>
                      <c:pt idx="65">
                        <c:v>1603.8510000000001</c:v>
                      </c:pt>
                      <c:pt idx="66">
                        <c:v>1727.954</c:v>
                      </c:pt>
                      <c:pt idx="67">
                        <c:v>1510.769</c:v>
                      </c:pt>
                      <c:pt idx="68">
                        <c:v>1497.104</c:v>
                      </c:pt>
                      <c:pt idx="69">
                        <c:v>1399.9110000000001</c:v>
                      </c:pt>
                      <c:pt idx="70">
                        <c:v>1154.877</c:v>
                      </c:pt>
                      <c:pt idx="71">
                        <c:v>1380.107</c:v>
                      </c:pt>
                      <c:pt idx="72">
                        <c:v>1792.7449999999999</c:v>
                      </c:pt>
                      <c:pt idx="73">
                        <c:v>1943.68</c:v>
                      </c:pt>
                      <c:pt idx="74">
                        <c:v>1920.3050000000001</c:v>
                      </c:pt>
                      <c:pt idx="75">
                        <c:v>2100.2890000000002</c:v>
                      </c:pt>
                      <c:pt idx="76">
                        <c:v>2303.511</c:v>
                      </c:pt>
                      <c:pt idx="77">
                        <c:v>2137.759</c:v>
                      </c:pt>
                      <c:pt idx="78">
                        <c:v>2122.3510000000001</c:v>
                      </c:pt>
                      <c:pt idx="79">
                        <c:v>2108.8139999999999</c:v>
                      </c:pt>
                      <c:pt idx="80">
                        <c:v>2195.9</c:v>
                      </c:pt>
                      <c:pt idx="81">
                        <c:v>2320.1039999999998</c:v>
                      </c:pt>
                      <c:pt idx="82">
                        <c:v>2480.9059999999999</c:v>
                      </c:pt>
                      <c:pt idx="83">
                        <c:v>2603.1289999999999</c:v>
                      </c:pt>
                      <c:pt idx="84">
                        <c:v>2863.4630000000002</c:v>
                      </c:pt>
                      <c:pt idx="85">
                        <c:v>2739.1439999999998</c:v>
                      </c:pt>
                      <c:pt idx="86">
                        <c:v>2775.1370000000002</c:v>
                      </c:pt>
                      <c:pt idx="87">
                        <c:v>2701.0479999999998</c:v>
                      </c:pt>
                      <c:pt idx="88">
                        <c:v>2671.8850000000002</c:v>
                      </c:pt>
                      <c:pt idx="89">
                        <c:v>2493.4389999999999</c:v>
                      </c:pt>
                      <c:pt idx="90">
                        <c:v>2562.1990000000001</c:v>
                      </c:pt>
                      <c:pt idx="91">
                        <c:v>2525.0079999999998</c:v>
                      </c:pt>
                      <c:pt idx="92">
                        <c:v>2507.3040000000001</c:v>
                      </c:pt>
                      <c:pt idx="93">
                        <c:v>2469.797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100mM'!$P$6:$P$99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100mM'!$AT$6:$AT$99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1902.3579999999999</c:v>
                      </c:pt>
                      <c:pt idx="1">
                        <c:v>1608.799</c:v>
                      </c:pt>
                      <c:pt idx="2">
                        <c:v>1485.5319999999999</c:v>
                      </c:pt>
                      <c:pt idx="3">
                        <c:v>1328.4010000000001</c:v>
                      </c:pt>
                      <c:pt idx="4">
                        <c:v>1290</c:v>
                      </c:pt>
                      <c:pt idx="5">
                        <c:v>1313.3109999999999</c:v>
                      </c:pt>
                      <c:pt idx="6">
                        <c:v>1278.1880000000001</c:v>
                      </c:pt>
                      <c:pt idx="7">
                        <c:v>1221.046</c:v>
                      </c:pt>
                      <c:pt idx="8">
                        <c:v>1246.5050000000001</c:v>
                      </c:pt>
                      <c:pt idx="9">
                        <c:v>1255.761</c:v>
                      </c:pt>
                      <c:pt idx="10">
                        <c:v>1187.222</c:v>
                      </c:pt>
                      <c:pt idx="11">
                        <c:v>1225.1569999999999</c:v>
                      </c:pt>
                      <c:pt idx="12">
                        <c:v>1207.337</c:v>
                      </c:pt>
                      <c:pt idx="13">
                        <c:v>1149.0519999999999</c:v>
                      </c:pt>
                      <c:pt idx="14">
                        <c:v>1159.06</c:v>
                      </c:pt>
                      <c:pt idx="15">
                        <c:v>1240.751</c:v>
                      </c:pt>
                      <c:pt idx="16">
                        <c:v>1259.675</c:v>
                      </c:pt>
                      <c:pt idx="17">
                        <c:v>1324.204</c:v>
                      </c:pt>
                      <c:pt idx="18">
                        <c:v>1288.2850000000001</c:v>
                      </c:pt>
                      <c:pt idx="19">
                        <c:v>1250.3900000000001</c:v>
                      </c:pt>
                      <c:pt idx="20">
                        <c:v>1352.3340000000001</c:v>
                      </c:pt>
                      <c:pt idx="21">
                        <c:v>1283.165</c:v>
                      </c:pt>
                      <c:pt idx="22">
                        <c:v>1534.3910000000001</c:v>
                      </c:pt>
                      <c:pt idx="23">
                        <c:v>1584.7429999999999</c:v>
                      </c:pt>
                      <c:pt idx="24">
                        <c:v>1537.89</c:v>
                      </c:pt>
                      <c:pt idx="25">
                        <c:v>1694.982</c:v>
                      </c:pt>
                      <c:pt idx="26">
                        <c:v>1782.095</c:v>
                      </c:pt>
                      <c:pt idx="27">
                        <c:v>2199.54</c:v>
                      </c:pt>
                      <c:pt idx="28">
                        <c:v>2454.7020000000002</c:v>
                      </c:pt>
                      <c:pt idx="29">
                        <c:v>2529.3850000000002</c:v>
                      </c:pt>
                      <c:pt idx="30">
                        <c:v>2953.9369999999999</c:v>
                      </c:pt>
                      <c:pt idx="31">
                        <c:v>2931.0239999999999</c:v>
                      </c:pt>
                      <c:pt idx="32">
                        <c:v>3046.33</c:v>
                      </c:pt>
                      <c:pt idx="33">
                        <c:v>3408.498</c:v>
                      </c:pt>
                      <c:pt idx="34">
                        <c:v>3256.3890000000001</c:v>
                      </c:pt>
                      <c:pt idx="35">
                        <c:v>3363.0639999999999</c:v>
                      </c:pt>
                      <c:pt idx="36">
                        <c:v>3626.4479999999999</c:v>
                      </c:pt>
                      <c:pt idx="37">
                        <c:v>4014.2440000000001</c:v>
                      </c:pt>
                      <c:pt idx="38">
                        <c:v>3979.1379999999999</c:v>
                      </c:pt>
                      <c:pt idx="39">
                        <c:v>3925.6329999999998</c:v>
                      </c:pt>
                      <c:pt idx="40">
                        <c:v>4016.0520000000001</c:v>
                      </c:pt>
                      <c:pt idx="41">
                        <c:v>3916.7869999999998</c:v>
                      </c:pt>
                      <c:pt idx="42">
                        <c:v>3581.8510000000001</c:v>
                      </c:pt>
                      <c:pt idx="43">
                        <c:v>3877.779</c:v>
                      </c:pt>
                      <c:pt idx="44">
                        <c:v>3706.5250000000001</c:v>
                      </c:pt>
                      <c:pt idx="45">
                        <c:v>3545.212</c:v>
                      </c:pt>
                      <c:pt idx="46">
                        <c:v>3774.78</c:v>
                      </c:pt>
                      <c:pt idx="47">
                        <c:v>3591.72</c:v>
                      </c:pt>
                      <c:pt idx="48">
                        <c:v>3384.2869999999998</c:v>
                      </c:pt>
                      <c:pt idx="49">
                        <c:v>3735.6819999999998</c:v>
                      </c:pt>
                      <c:pt idx="50">
                        <c:v>3656.1979999999999</c:v>
                      </c:pt>
                      <c:pt idx="51">
                        <c:v>3891.8629999999998</c:v>
                      </c:pt>
                      <c:pt idx="52">
                        <c:v>4152.9089999999997</c:v>
                      </c:pt>
                      <c:pt idx="53">
                        <c:v>4004.3319999999999</c:v>
                      </c:pt>
                      <c:pt idx="54">
                        <c:v>4350.848</c:v>
                      </c:pt>
                      <c:pt idx="55">
                        <c:v>4460.1180000000004</c:v>
                      </c:pt>
                      <c:pt idx="56">
                        <c:v>4605.4250000000002</c:v>
                      </c:pt>
                      <c:pt idx="57">
                        <c:v>5022.857</c:v>
                      </c:pt>
                      <c:pt idx="58">
                        <c:v>4984.1180000000004</c:v>
                      </c:pt>
                      <c:pt idx="59">
                        <c:v>5161.2669999999998</c:v>
                      </c:pt>
                      <c:pt idx="60">
                        <c:v>5195.8029999999999</c:v>
                      </c:pt>
                      <c:pt idx="61">
                        <c:v>5423.982</c:v>
                      </c:pt>
                      <c:pt idx="62">
                        <c:v>5505.1660000000002</c:v>
                      </c:pt>
                      <c:pt idx="63">
                        <c:v>5474.2749999999996</c:v>
                      </c:pt>
                      <c:pt idx="64">
                        <c:v>5639.8879999999999</c:v>
                      </c:pt>
                      <c:pt idx="65">
                        <c:v>5515.2650000000003</c:v>
                      </c:pt>
                      <c:pt idx="66">
                        <c:v>5326.4049999999997</c:v>
                      </c:pt>
                      <c:pt idx="67">
                        <c:v>5019.5870000000004</c:v>
                      </c:pt>
                      <c:pt idx="68">
                        <c:v>5296.0870000000004</c:v>
                      </c:pt>
                      <c:pt idx="69">
                        <c:v>4926.5249999999996</c:v>
                      </c:pt>
                      <c:pt idx="70">
                        <c:v>5062.5770000000002</c:v>
                      </c:pt>
                      <c:pt idx="71">
                        <c:v>5423.8950000000004</c:v>
                      </c:pt>
                      <c:pt idx="72">
                        <c:v>5416.9780000000001</c:v>
                      </c:pt>
                      <c:pt idx="73">
                        <c:v>5285.74</c:v>
                      </c:pt>
                      <c:pt idx="74">
                        <c:v>4979.9629999999997</c:v>
                      </c:pt>
                      <c:pt idx="75">
                        <c:v>4697.8090000000002</c:v>
                      </c:pt>
                      <c:pt idx="76">
                        <c:v>4607.5360000000001</c:v>
                      </c:pt>
                      <c:pt idx="77">
                        <c:v>5273.54</c:v>
                      </c:pt>
                      <c:pt idx="78">
                        <c:v>5739.0590000000002</c:v>
                      </c:pt>
                      <c:pt idx="79">
                        <c:v>6017.7250000000004</c:v>
                      </c:pt>
                      <c:pt idx="80">
                        <c:v>6377.2290000000003</c:v>
                      </c:pt>
                      <c:pt idx="81">
                        <c:v>7069.3249999999998</c:v>
                      </c:pt>
                      <c:pt idx="82">
                        <c:v>7380.4059999999999</c:v>
                      </c:pt>
                      <c:pt idx="83">
                        <c:v>7225.97</c:v>
                      </c:pt>
                      <c:pt idx="84">
                        <c:v>6410.49</c:v>
                      </c:pt>
                      <c:pt idx="85">
                        <c:v>6684.4390000000003</c:v>
                      </c:pt>
                      <c:pt idx="86">
                        <c:v>5572.1019999999999</c:v>
                      </c:pt>
                      <c:pt idx="87">
                        <c:v>6345.13</c:v>
                      </c:pt>
                      <c:pt idx="88">
                        <c:v>6938.098</c:v>
                      </c:pt>
                      <c:pt idx="89">
                        <c:v>6269.6369999999997</c:v>
                      </c:pt>
                      <c:pt idx="90">
                        <c:v>7965.9120000000003</c:v>
                      </c:pt>
                      <c:pt idx="91">
                        <c:v>8329.6610000000001</c:v>
                      </c:pt>
                      <c:pt idx="92">
                        <c:v>7248.0240000000003</c:v>
                      </c:pt>
                      <c:pt idx="93">
                        <c:v>7022.4549999999999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897242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7240496"/>
        <c:crosses val="autoZero"/>
        <c:crossBetween val="midCat"/>
      </c:valAx>
      <c:valAx>
        <c:axId val="897240496"/>
        <c:scaling>
          <c:orientation val="minMax"/>
          <c:min val="1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72426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100mM 240min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4.847279689749185E-2"/>
          <c:y val="5.3927678817769588E-2"/>
          <c:w val="0.93577750860577302"/>
          <c:h val="0.90462873752135442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EAFF7E0E-2306-4B78-BBAE-3B58A596A49D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C7BA093-9271-4C62-B597-D567FFAAC6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DC00198-7F53-40F6-B1FD-A989C5F1AB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74BB269-CC3E-423B-977D-2F2E8EB119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D8FE40F-7236-4F4C-81B5-09B8D22C57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DD8EEA8-4C7B-4BEB-8B35-F8252B9291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6DA17DB-1C9E-4728-997E-7F77982C3D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B806AEE2-0DFB-437C-AE0E-C8CE58139B3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5BB01AEF-0B28-4E46-A2B7-5D152F6A07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8E2BCDAF-F3F4-421E-BFF3-CC6B03D8DEB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79473A5A-F918-4CEF-BA9A-B0C8CB5380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E9F7A497-D7CC-46BE-8211-E482A5A638A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C172ADC2-E243-43EB-9DDB-47BC53957D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E12F552A-D890-452D-9F0F-AB36C773916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AB352906-9B94-440D-BD7D-3D08223F0F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7E67B7E5-6940-49E1-87FE-EB9FA17912E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2BB6B05C-024D-4AC5-91CE-617BBDC651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0699E81D-6F91-436E-B3D4-8F01E6B1558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CFDB0D73-9C37-4C27-91F9-0AEF1642AE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1D99C14E-4647-47C0-A5E1-76275BD217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D444BFF2-748B-47CB-A13C-061A822360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044E77A0-6E9A-47E0-834D-BAA245BD30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656AD18D-A02F-4437-BE4D-DB8365B490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F97431D8-34CA-4AB4-8C8B-0940C024694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C3422967-725F-40DE-ACCE-6C32C099E1A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DDBB9A9B-D248-4E26-91DB-B131083673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703D2ADA-51C8-4E06-9E43-C7FFDEF362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0F591D4A-9FF3-47BE-AC8C-43EE3DCB50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68A4F4A6-F328-4EE6-893E-89A8960F9B7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ECB831B1-1031-4A7F-98CE-D4871744A2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C54A243B-DB73-4085-8519-250862EC420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BFA320E5-258F-487E-A171-F8D8080F053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30B584A5-2C85-4DA8-82D4-93E1DB78FF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0A61126E-DF5B-4FA5-9D61-9BE062C668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984A8365-6390-4208-AA98-F81C4E66826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2D1718D1-183E-4D17-A5A4-7ED661BC58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FE679745-0DE8-49C6-BF7C-1BA309FDC3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641F7539-4193-4D80-9657-3C57122B8E9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9E4FC829-7D32-46AF-8F51-F3483D0A24F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2FADEF81-ADFB-4ED1-A457-73808056BE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BE19E391-EAF0-4B3E-B3E6-C49B261B8C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6A39316B-E51C-4990-8DC8-91FC81E2C7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EE4CCD74-EAC6-419B-A3FA-36A620A2C8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DC7C810C-8E7A-4BB5-9387-B048FA08C5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8BB81A05-8F78-42D0-ACDF-BE106A5063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82EAAE3A-3E0F-4CB2-825D-F9DF18511B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CCC36FCD-DA04-4E85-85E6-929C5EC2D4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26B8A515-CE57-4C4A-9736-9A8EB31E24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04E4FD26-0B6E-43FF-8A4D-C090AFA18C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E3B2E69F-48F6-4B41-9802-283ABD43BDF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40650B37-BACC-4EAE-A5EA-7015ED0CB6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818B7D17-08E6-4296-8F5A-3191CC3AE2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3728AFAF-91C1-4433-BEB0-96116907D6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BD5503CE-B5C7-4B41-9C21-9B1432ECB1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6F10E46E-7124-40E0-B2D6-D2CDFA7EBD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2023AC5F-C624-4AC8-B040-6153293407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CE66322C-3431-408A-A334-7C08D0B1B2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F21E6C88-CBD8-47AB-8315-08D1257CAD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A15F244E-582A-4F95-A5F3-353E88DD49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FFEA950D-D06F-4DFC-BE57-EA1076DA7C1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852445BA-5DCA-4A50-A330-06876EAB9B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A1B43737-D8CA-476E-8CB4-D2D5FED3F8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D5ABB991-7239-4ECB-B751-8106002DB8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BF03A47D-56F0-41F4-8559-C7E614AD2A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3AF7F529-C21C-497D-B9F7-793E3095A6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8F230788-13AF-4116-B0A1-24D43F1719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1FC394BB-0879-47EA-AA4D-24FF8149B9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BF144FC2-5209-4EF3-9225-B3F60AF713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3A3417D9-F535-4CB3-8738-59D273BBC8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B20DDDDB-1902-4230-BE1C-8A65A06086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F8C0D45D-13A5-4071-A8CA-B53B41152CA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BB3E235D-FFC0-4AC9-8164-C5DBA6C9B8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1879E1C6-7465-4DBB-94A1-3858F0E62EE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3866E7F8-685E-4BD6-859F-8F896C38CD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DA649EC4-435F-49AA-BF64-C2584C4BF5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B372C959-A51F-4453-B09C-C312E87D0C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2A4FBA8F-65B1-4D23-ABBA-8FF65CB224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0FD0FB62-0653-4B6D-8F83-EDA789FB16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F2DF8FD3-C8BF-4BC7-9CDA-ABE8AFA816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8228F1EE-9357-42EA-A84D-BA514D6B35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1850A37A-103E-4BE3-8144-A2E8E372AB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0B5E8796-2A87-455C-8B3A-A7FF763970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C3F6EEC0-7280-4305-80EA-9C8D14FF09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69418723-B2C1-4677-901D-96067AB1C1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8CD7F0FD-77E9-4657-A43D-C066BBD24A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024932B0-F7F3-4607-842F-D27E05A0DE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9E54C1CB-8732-4980-BA74-FA30EADD4F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7D8FE5EC-468B-4E9D-9E44-E6184F755F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25A34FEF-A5C4-4F20-BEAF-36D709D49A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115ABB69-86C3-4DA5-A00D-B031C8C849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5D8A885B-070C-4FDA-8F98-D87CD4C4F1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219B2B71-3431-45AA-BB5E-2024B5AEE3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F7087B82-7D4A-494E-BCB5-473CF12315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49A0F52E-0310-424B-943B-863F29A463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100mM'!$D$6:$D$99</c:f>
              <c:numCache>
                <c:formatCode>General</c:formatCode>
                <c:ptCount val="94"/>
                <c:pt idx="0">
                  <c:v>1266.079</c:v>
                </c:pt>
                <c:pt idx="1">
                  <c:v>1290.462</c:v>
                </c:pt>
                <c:pt idx="2">
                  <c:v>1184.837</c:v>
                </c:pt>
                <c:pt idx="3">
                  <c:v>1261.31</c:v>
                </c:pt>
                <c:pt idx="4">
                  <c:v>1252.9580000000001</c:v>
                </c:pt>
                <c:pt idx="5">
                  <c:v>1354.2339999999999</c:v>
                </c:pt>
                <c:pt idx="6">
                  <c:v>1332.7950000000001</c:v>
                </c:pt>
                <c:pt idx="7">
                  <c:v>1374.136</c:v>
                </c:pt>
                <c:pt idx="8">
                  <c:v>1415.819</c:v>
                </c:pt>
                <c:pt idx="9">
                  <c:v>1464.4169999999999</c:v>
                </c:pt>
                <c:pt idx="10">
                  <c:v>1441.038</c:v>
                </c:pt>
                <c:pt idx="11">
                  <c:v>1470.5160000000001</c:v>
                </c:pt>
                <c:pt idx="12">
                  <c:v>1408.201</c:v>
                </c:pt>
                <c:pt idx="13">
                  <c:v>1495</c:v>
                </c:pt>
                <c:pt idx="14">
                  <c:v>1538.16</c:v>
                </c:pt>
                <c:pt idx="15">
                  <c:v>1532.4680000000001</c:v>
                </c:pt>
                <c:pt idx="16">
                  <c:v>1557.8109999999999</c:v>
                </c:pt>
                <c:pt idx="17">
                  <c:v>1299.0450000000001</c:v>
                </c:pt>
                <c:pt idx="18">
                  <c:v>1441.893</c:v>
                </c:pt>
                <c:pt idx="19">
                  <c:v>1450.018</c:v>
                </c:pt>
                <c:pt idx="20">
                  <c:v>1515.1020000000001</c:v>
                </c:pt>
                <c:pt idx="21">
                  <c:v>1577.7339999999999</c:v>
                </c:pt>
                <c:pt idx="22">
                  <c:v>1647.48</c:v>
                </c:pt>
                <c:pt idx="23">
                  <c:v>1587.8689999999999</c:v>
                </c:pt>
                <c:pt idx="24">
                  <c:v>1668.598</c:v>
                </c:pt>
                <c:pt idx="25">
                  <c:v>1747.135</c:v>
                </c:pt>
                <c:pt idx="26">
                  <c:v>1824.7940000000001</c:v>
                </c:pt>
                <c:pt idx="27">
                  <c:v>1839.64</c:v>
                </c:pt>
                <c:pt idx="28">
                  <c:v>2033.6579999999999</c:v>
                </c:pt>
                <c:pt idx="29">
                  <c:v>2285.1729999999998</c:v>
                </c:pt>
                <c:pt idx="30">
                  <c:v>2537.9470000000001</c:v>
                </c:pt>
                <c:pt idx="31">
                  <c:v>2837.0630000000001</c:v>
                </c:pt>
                <c:pt idx="32">
                  <c:v>2914.1460000000002</c:v>
                </c:pt>
                <c:pt idx="33">
                  <c:v>3266.2919999999999</c:v>
                </c:pt>
                <c:pt idx="34">
                  <c:v>3486.8420000000001</c:v>
                </c:pt>
                <c:pt idx="35">
                  <c:v>3727.1329999999998</c:v>
                </c:pt>
                <c:pt idx="36">
                  <c:v>3979.7440000000001</c:v>
                </c:pt>
                <c:pt idx="37">
                  <c:v>4329.7219999999998</c:v>
                </c:pt>
                <c:pt idx="38">
                  <c:v>4781.6499999999996</c:v>
                </c:pt>
                <c:pt idx="39">
                  <c:v>5416.9189999999999</c:v>
                </c:pt>
                <c:pt idx="40">
                  <c:v>5987.2439999999997</c:v>
                </c:pt>
                <c:pt idx="41">
                  <c:v>6267.72</c:v>
                </c:pt>
                <c:pt idx="42">
                  <c:v>7112.5619999999999</c:v>
                </c:pt>
                <c:pt idx="43">
                  <c:v>7058.8760000000002</c:v>
                </c:pt>
                <c:pt idx="44">
                  <c:v>7415.826</c:v>
                </c:pt>
                <c:pt idx="45">
                  <c:v>7223.4530000000004</c:v>
                </c:pt>
                <c:pt idx="46">
                  <c:v>7171.0990000000002</c:v>
                </c:pt>
                <c:pt idx="47">
                  <c:v>6975.3729999999996</c:v>
                </c:pt>
                <c:pt idx="48">
                  <c:v>7525.7470000000003</c:v>
                </c:pt>
                <c:pt idx="49">
                  <c:v>8282.3580000000002</c:v>
                </c:pt>
                <c:pt idx="50">
                  <c:v>8401.0560000000005</c:v>
                </c:pt>
                <c:pt idx="51">
                  <c:v>8438.0969999999998</c:v>
                </c:pt>
                <c:pt idx="52">
                  <c:v>8262.9889999999996</c:v>
                </c:pt>
                <c:pt idx="53">
                  <c:v>8284.1350000000002</c:v>
                </c:pt>
                <c:pt idx="54">
                  <c:v>8114.2889999999998</c:v>
                </c:pt>
                <c:pt idx="55">
                  <c:v>7752.5820000000003</c:v>
                </c:pt>
                <c:pt idx="56">
                  <c:v>7770.9430000000002</c:v>
                </c:pt>
                <c:pt idx="57">
                  <c:v>7585.58</c:v>
                </c:pt>
                <c:pt idx="58">
                  <c:v>7010.393</c:v>
                </c:pt>
                <c:pt idx="59">
                  <c:v>7101.0640000000003</c:v>
                </c:pt>
                <c:pt idx="60">
                  <c:v>6577.4340000000002</c:v>
                </c:pt>
                <c:pt idx="61">
                  <c:v>7044.1490000000003</c:v>
                </c:pt>
                <c:pt idx="62">
                  <c:v>7769.509</c:v>
                </c:pt>
                <c:pt idx="63">
                  <c:v>7810.4030000000002</c:v>
                </c:pt>
                <c:pt idx="64">
                  <c:v>8045.6090000000004</c:v>
                </c:pt>
                <c:pt idx="65">
                  <c:v>7735.4870000000001</c:v>
                </c:pt>
                <c:pt idx="66">
                  <c:v>7312.7489999999998</c:v>
                </c:pt>
                <c:pt idx="67">
                  <c:v>6879.402</c:v>
                </c:pt>
                <c:pt idx="68">
                  <c:v>6692.2969999999996</c:v>
                </c:pt>
                <c:pt idx="69">
                  <c:v>6326.0060000000003</c:v>
                </c:pt>
                <c:pt idx="70">
                  <c:v>6475.518</c:v>
                </c:pt>
                <c:pt idx="71">
                  <c:v>6462.9179999999997</c:v>
                </c:pt>
                <c:pt idx="72">
                  <c:v>6476.5860000000002</c:v>
                </c:pt>
                <c:pt idx="73">
                  <c:v>6266.2579999999998</c:v>
                </c:pt>
                <c:pt idx="74">
                  <c:v>6332.6980000000003</c:v>
                </c:pt>
                <c:pt idx="75">
                  <c:v>5988.3919999999998</c:v>
                </c:pt>
                <c:pt idx="76">
                  <c:v>6013.69</c:v>
                </c:pt>
                <c:pt idx="77">
                  <c:v>6078.741</c:v>
                </c:pt>
                <c:pt idx="78">
                  <c:v>5899.7309999999998</c:v>
                </c:pt>
                <c:pt idx="79">
                  <c:v>5415.7479999999996</c:v>
                </c:pt>
                <c:pt idx="80">
                  <c:v>5408.6779999999999</c:v>
                </c:pt>
                <c:pt idx="81">
                  <c:v>5061.683</c:v>
                </c:pt>
                <c:pt idx="82">
                  <c:v>4963.4560000000001</c:v>
                </c:pt>
                <c:pt idx="83">
                  <c:v>4752.5259999999998</c:v>
                </c:pt>
                <c:pt idx="84">
                  <c:v>4813.1369999999997</c:v>
                </c:pt>
                <c:pt idx="85">
                  <c:v>4662.7380000000003</c:v>
                </c:pt>
                <c:pt idx="86">
                  <c:v>4468.6019999999999</c:v>
                </c:pt>
                <c:pt idx="87">
                  <c:v>4489.0039999999999</c:v>
                </c:pt>
                <c:pt idx="88">
                  <c:v>4327.3</c:v>
                </c:pt>
                <c:pt idx="89">
                  <c:v>4166.152</c:v>
                </c:pt>
                <c:pt idx="90">
                  <c:v>3889.223</c:v>
                </c:pt>
                <c:pt idx="91">
                  <c:v>4196.3950000000004</c:v>
                </c:pt>
                <c:pt idx="92">
                  <c:v>3761.643</c:v>
                </c:pt>
                <c:pt idx="93">
                  <c:v>3795.1709999999998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100mM'!$E$6:$E$99</c15:f>
                <c15:dlblRangeCache>
                  <c:ptCount val="94"/>
                  <c:pt idx="25">
                    <c:v>Bud1</c:v>
                  </c:pt>
                  <c:pt idx="73">
                    <c:v>Bud2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897251376"/>
        <c:axId val="897241584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100mM'!$H$6:$H$99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1039.809</c:v>
                      </c:pt>
                      <c:pt idx="1">
                        <c:v>1164.809</c:v>
                      </c:pt>
                      <c:pt idx="2">
                        <c:v>969.60799999999995</c:v>
                      </c:pt>
                      <c:pt idx="3">
                        <c:v>1087.8230000000001</c:v>
                      </c:pt>
                      <c:pt idx="4">
                        <c:v>1021.037</c:v>
                      </c:pt>
                      <c:pt idx="5">
                        <c:v>1203.4369999999999</c:v>
                      </c:pt>
                      <c:pt idx="6">
                        <c:v>1224.087</c:v>
                      </c:pt>
                      <c:pt idx="7">
                        <c:v>1174.6969999999999</c:v>
                      </c:pt>
                      <c:pt idx="8">
                        <c:v>1134.5809999999999</c:v>
                      </c:pt>
                      <c:pt idx="9">
                        <c:v>1251.886</c:v>
                      </c:pt>
                      <c:pt idx="10">
                        <c:v>1253.1489999999999</c:v>
                      </c:pt>
                      <c:pt idx="11">
                        <c:v>1193.748</c:v>
                      </c:pt>
                      <c:pt idx="12">
                        <c:v>1199.7149999999999</c:v>
                      </c:pt>
                      <c:pt idx="13">
                        <c:v>1195.934</c:v>
                      </c:pt>
                      <c:pt idx="14">
                        <c:v>1291.511</c:v>
                      </c:pt>
                      <c:pt idx="15">
                        <c:v>1384.4659999999999</c:v>
                      </c:pt>
                      <c:pt idx="16">
                        <c:v>1384.8340000000001</c:v>
                      </c:pt>
                      <c:pt idx="17">
                        <c:v>1173.634</c:v>
                      </c:pt>
                      <c:pt idx="18">
                        <c:v>1278.502</c:v>
                      </c:pt>
                      <c:pt idx="19">
                        <c:v>1241.7</c:v>
                      </c:pt>
                      <c:pt idx="20">
                        <c:v>1424.36</c:v>
                      </c:pt>
                      <c:pt idx="21">
                        <c:v>1541.4970000000001</c:v>
                      </c:pt>
                      <c:pt idx="22">
                        <c:v>1612.365</c:v>
                      </c:pt>
                      <c:pt idx="23">
                        <c:v>1744.375</c:v>
                      </c:pt>
                      <c:pt idx="24">
                        <c:v>1881.624</c:v>
                      </c:pt>
                      <c:pt idx="25">
                        <c:v>2170.0030000000002</c:v>
                      </c:pt>
                      <c:pt idx="26">
                        <c:v>2491.7950000000001</c:v>
                      </c:pt>
                      <c:pt idx="27">
                        <c:v>2681.5149999999999</c:v>
                      </c:pt>
                      <c:pt idx="28">
                        <c:v>2994.2109999999998</c:v>
                      </c:pt>
                      <c:pt idx="29">
                        <c:v>3349.2040000000002</c:v>
                      </c:pt>
                      <c:pt idx="30">
                        <c:v>3584.9569999999999</c:v>
                      </c:pt>
                      <c:pt idx="31">
                        <c:v>3988.0459999999998</c:v>
                      </c:pt>
                      <c:pt idx="32">
                        <c:v>4040.2939999999999</c:v>
                      </c:pt>
                      <c:pt idx="33">
                        <c:v>4314.1790000000001</c:v>
                      </c:pt>
                      <c:pt idx="34">
                        <c:v>4126.6790000000001</c:v>
                      </c:pt>
                      <c:pt idx="35">
                        <c:v>4576.759</c:v>
                      </c:pt>
                      <c:pt idx="36">
                        <c:v>4507.7070000000003</c:v>
                      </c:pt>
                      <c:pt idx="37">
                        <c:v>4288.6229999999996</c:v>
                      </c:pt>
                      <c:pt idx="38">
                        <c:v>4161.1329999999998</c:v>
                      </c:pt>
                      <c:pt idx="39">
                        <c:v>4415.6499999999996</c:v>
                      </c:pt>
                      <c:pt idx="40">
                        <c:v>4335.482</c:v>
                      </c:pt>
                      <c:pt idx="41">
                        <c:v>4112.527</c:v>
                      </c:pt>
                      <c:pt idx="42">
                        <c:v>4068.335</c:v>
                      </c:pt>
                      <c:pt idx="43">
                        <c:v>3881.6039999999998</c:v>
                      </c:pt>
                      <c:pt idx="44">
                        <c:v>3654.9369999999999</c:v>
                      </c:pt>
                      <c:pt idx="45">
                        <c:v>4044.98</c:v>
                      </c:pt>
                      <c:pt idx="46">
                        <c:v>3890.0639999999999</c:v>
                      </c:pt>
                      <c:pt idx="47">
                        <c:v>4237.1620000000003</c:v>
                      </c:pt>
                      <c:pt idx="48">
                        <c:v>4249.192</c:v>
                      </c:pt>
                      <c:pt idx="49">
                        <c:v>4169.0870000000004</c:v>
                      </c:pt>
                      <c:pt idx="50">
                        <c:v>4453.2740000000003</c:v>
                      </c:pt>
                      <c:pt idx="51">
                        <c:v>4475.6419999999998</c:v>
                      </c:pt>
                      <c:pt idx="52">
                        <c:v>4626.5420000000004</c:v>
                      </c:pt>
                      <c:pt idx="53">
                        <c:v>5039.7879999999996</c:v>
                      </c:pt>
                      <c:pt idx="54">
                        <c:v>4934.0839999999998</c:v>
                      </c:pt>
                      <c:pt idx="55">
                        <c:v>4986.9480000000003</c:v>
                      </c:pt>
                      <c:pt idx="56">
                        <c:v>5029.5129999999999</c:v>
                      </c:pt>
                      <c:pt idx="57">
                        <c:v>4877.1019999999999</c:v>
                      </c:pt>
                      <c:pt idx="58">
                        <c:v>4941.8770000000004</c:v>
                      </c:pt>
                      <c:pt idx="59">
                        <c:v>4967.8220000000001</c:v>
                      </c:pt>
                      <c:pt idx="60">
                        <c:v>5082.2650000000003</c:v>
                      </c:pt>
                      <c:pt idx="61">
                        <c:v>4980.3119999999999</c:v>
                      </c:pt>
                      <c:pt idx="62">
                        <c:v>4902.5190000000002</c:v>
                      </c:pt>
                      <c:pt idx="63">
                        <c:v>4538.415</c:v>
                      </c:pt>
                      <c:pt idx="64">
                        <c:v>4497.2650000000003</c:v>
                      </c:pt>
                      <c:pt idx="65">
                        <c:v>4577.7610000000004</c:v>
                      </c:pt>
                      <c:pt idx="66">
                        <c:v>4455.5020000000004</c:v>
                      </c:pt>
                      <c:pt idx="67">
                        <c:v>4327.8819999999996</c:v>
                      </c:pt>
                      <c:pt idx="68">
                        <c:v>4447.33</c:v>
                      </c:pt>
                      <c:pt idx="69">
                        <c:v>4509.1629999999996</c:v>
                      </c:pt>
                      <c:pt idx="70">
                        <c:v>4468.6279999999997</c:v>
                      </c:pt>
                      <c:pt idx="71">
                        <c:v>4452.2169999999996</c:v>
                      </c:pt>
                      <c:pt idx="72">
                        <c:v>4347.1750000000002</c:v>
                      </c:pt>
                      <c:pt idx="73">
                        <c:v>4754.299</c:v>
                      </c:pt>
                      <c:pt idx="74">
                        <c:v>5068.7709999999997</c:v>
                      </c:pt>
                      <c:pt idx="75">
                        <c:v>5110.6959999999999</c:v>
                      </c:pt>
                      <c:pt idx="76">
                        <c:v>4965.6499999999996</c:v>
                      </c:pt>
                      <c:pt idx="77">
                        <c:v>5100.8159999999998</c:v>
                      </c:pt>
                      <c:pt idx="78">
                        <c:v>5066.47</c:v>
                      </c:pt>
                      <c:pt idx="79">
                        <c:v>5265.5929999999998</c:v>
                      </c:pt>
                      <c:pt idx="80">
                        <c:v>5284.0590000000002</c:v>
                      </c:pt>
                      <c:pt idx="81">
                        <c:v>5184.67</c:v>
                      </c:pt>
                      <c:pt idx="82">
                        <c:v>5379.1090000000004</c:v>
                      </c:pt>
                      <c:pt idx="83">
                        <c:v>5422.1040000000003</c:v>
                      </c:pt>
                      <c:pt idx="84">
                        <c:v>5829.5309999999999</c:v>
                      </c:pt>
                      <c:pt idx="85">
                        <c:v>6306</c:v>
                      </c:pt>
                      <c:pt idx="86">
                        <c:v>6631.3270000000002</c:v>
                      </c:pt>
                      <c:pt idx="87">
                        <c:v>7152.0069999999996</c:v>
                      </c:pt>
                      <c:pt idx="88">
                        <c:v>7409.63</c:v>
                      </c:pt>
                      <c:pt idx="89">
                        <c:v>6976.375</c:v>
                      </c:pt>
                      <c:pt idx="90">
                        <c:v>7069.7579999999998</c:v>
                      </c:pt>
                      <c:pt idx="91">
                        <c:v>6452.2759999999998</c:v>
                      </c:pt>
                      <c:pt idx="92">
                        <c:v>6506.5280000000002</c:v>
                      </c:pt>
                      <c:pt idx="93">
                        <c:v>6256.6559999999999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100mM'!$L$6:$L$99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1431.124</c:v>
                      </c:pt>
                      <c:pt idx="1">
                        <c:v>1554.519</c:v>
                      </c:pt>
                      <c:pt idx="2">
                        <c:v>1368.5650000000001</c:v>
                      </c:pt>
                      <c:pt idx="3">
                        <c:v>1489.2159999999999</c:v>
                      </c:pt>
                      <c:pt idx="4">
                        <c:v>1466.92</c:v>
                      </c:pt>
                      <c:pt idx="5">
                        <c:v>1661.7760000000001</c:v>
                      </c:pt>
                      <c:pt idx="6">
                        <c:v>1729.021</c:v>
                      </c:pt>
                      <c:pt idx="7">
                        <c:v>1751.2170000000001</c:v>
                      </c:pt>
                      <c:pt idx="8">
                        <c:v>1733.4469999999999</c:v>
                      </c:pt>
                      <c:pt idx="9">
                        <c:v>1877.078</c:v>
                      </c:pt>
                      <c:pt idx="10">
                        <c:v>1921.5519999999999</c:v>
                      </c:pt>
                      <c:pt idx="11">
                        <c:v>2043.115</c:v>
                      </c:pt>
                      <c:pt idx="12">
                        <c:v>2192.337</c:v>
                      </c:pt>
                      <c:pt idx="13">
                        <c:v>2237.0129999999999</c:v>
                      </c:pt>
                      <c:pt idx="14">
                        <c:v>2513.1239999999998</c:v>
                      </c:pt>
                      <c:pt idx="15">
                        <c:v>2568.29</c:v>
                      </c:pt>
                      <c:pt idx="16">
                        <c:v>2752.9580000000001</c:v>
                      </c:pt>
                      <c:pt idx="17">
                        <c:v>2782.4229999999998</c:v>
                      </c:pt>
                      <c:pt idx="18">
                        <c:v>2926.8270000000002</c:v>
                      </c:pt>
                      <c:pt idx="19">
                        <c:v>2939.0390000000002</c:v>
                      </c:pt>
                      <c:pt idx="20">
                        <c:v>3017.12</c:v>
                      </c:pt>
                      <c:pt idx="21">
                        <c:v>3168.4090000000001</c:v>
                      </c:pt>
                      <c:pt idx="22">
                        <c:v>3165.0650000000001</c:v>
                      </c:pt>
                      <c:pt idx="23">
                        <c:v>3265.5410000000002</c:v>
                      </c:pt>
                      <c:pt idx="24">
                        <c:v>3322.3009999999999</c:v>
                      </c:pt>
                      <c:pt idx="25">
                        <c:v>3640.2910000000002</c:v>
                      </c:pt>
                      <c:pt idx="26">
                        <c:v>3721.4349999999999</c:v>
                      </c:pt>
                      <c:pt idx="27">
                        <c:v>3711.9229999999998</c:v>
                      </c:pt>
                      <c:pt idx="28">
                        <c:v>3977.3490000000002</c:v>
                      </c:pt>
                      <c:pt idx="29">
                        <c:v>4372.134</c:v>
                      </c:pt>
                      <c:pt idx="30">
                        <c:v>4307.4679999999998</c:v>
                      </c:pt>
                      <c:pt idx="31">
                        <c:v>4276.0469999999996</c:v>
                      </c:pt>
                      <c:pt idx="32">
                        <c:v>4350.6390000000001</c:v>
                      </c:pt>
                      <c:pt idx="33">
                        <c:v>4422.7330000000002</c:v>
                      </c:pt>
                      <c:pt idx="34">
                        <c:v>4404.4960000000001</c:v>
                      </c:pt>
                      <c:pt idx="35">
                        <c:v>4422.8019999999997</c:v>
                      </c:pt>
                      <c:pt idx="36">
                        <c:v>4380.7269999999999</c:v>
                      </c:pt>
                      <c:pt idx="37">
                        <c:v>4192.7039999999997</c:v>
                      </c:pt>
                      <c:pt idx="38">
                        <c:v>4124.0749999999998</c:v>
                      </c:pt>
                      <c:pt idx="39">
                        <c:v>4170.192</c:v>
                      </c:pt>
                      <c:pt idx="40">
                        <c:v>4298.6970000000001</c:v>
                      </c:pt>
                      <c:pt idx="41">
                        <c:v>4252.79</c:v>
                      </c:pt>
                      <c:pt idx="42">
                        <c:v>4116.8379999999997</c:v>
                      </c:pt>
                      <c:pt idx="43">
                        <c:v>3648.3589999999999</c:v>
                      </c:pt>
                      <c:pt idx="44">
                        <c:v>3514.6729999999998</c:v>
                      </c:pt>
                      <c:pt idx="45">
                        <c:v>3631.8209999999999</c:v>
                      </c:pt>
                      <c:pt idx="46">
                        <c:v>3671.4569999999999</c:v>
                      </c:pt>
                      <c:pt idx="47">
                        <c:v>3671.9989999999998</c:v>
                      </c:pt>
                      <c:pt idx="48">
                        <c:v>3491.83</c:v>
                      </c:pt>
                      <c:pt idx="49">
                        <c:v>3280.6149999999998</c:v>
                      </c:pt>
                      <c:pt idx="50">
                        <c:v>3241.6570000000002</c:v>
                      </c:pt>
                      <c:pt idx="51">
                        <c:v>3327.9349999999999</c:v>
                      </c:pt>
                      <c:pt idx="52">
                        <c:v>3576.1590000000001</c:v>
                      </c:pt>
                      <c:pt idx="53">
                        <c:v>3629.7910000000002</c:v>
                      </c:pt>
                      <c:pt idx="54">
                        <c:v>3558.5439999999999</c:v>
                      </c:pt>
                      <c:pt idx="55">
                        <c:v>3398.42</c:v>
                      </c:pt>
                      <c:pt idx="56">
                        <c:v>3370.759</c:v>
                      </c:pt>
                      <c:pt idx="57">
                        <c:v>3442.38</c:v>
                      </c:pt>
                      <c:pt idx="58">
                        <c:v>3815.9349999999999</c:v>
                      </c:pt>
                      <c:pt idx="59">
                        <c:v>3766.049</c:v>
                      </c:pt>
                      <c:pt idx="60">
                        <c:v>3820.5729999999999</c:v>
                      </c:pt>
                      <c:pt idx="61">
                        <c:v>4012.8560000000002</c:v>
                      </c:pt>
                      <c:pt idx="62">
                        <c:v>4017.7629999999999</c:v>
                      </c:pt>
                      <c:pt idx="63">
                        <c:v>3908.877</c:v>
                      </c:pt>
                      <c:pt idx="64">
                        <c:v>4140.4949999999999</c:v>
                      </c:pt>
                      <c:pt idx="65">
                        <c:v>4137.9579999999996</c:v>
                      </c:pt>
                      <c:pt idx="66">
                        <c:v>4130.1629999999996</c:v>
                      </c:pt>
                      <c:pt idx="67">
                        <c:v>4364.5879999999997</c:v>
                      </c:pt>
                      <c:pt idx="68">
                        <c:v>4561.5479999999998</c:v>
                      </c:pt>
                      <c:pt idx="69">
                        <c:v>5074.4830000000002</c:v>
                      </c:pt>
                      <c:pt idx="70">
                        <c:v>5238.7299999999996</c:v>
                      </c:pt>
                      <c:pt idx="71">
                        <c:v>5451.1260000000002</c:v>
                      </c:pt>
                      <c:pt idx="72">
                        <c:v>5444.7979999999998</c:v>
                      </c:pt>
                      <c:pt idx="73">
                        <c:v>5862.9570000000003</c:v>
                      </c:pt>
                      <c:pt idx="74">
                        <c:v>6185.5990000000002</c:v>
                      </c:pt>
                      <c:pt idx="75">
                        <c:v>6141.8280000000004</c:v>
                      </c:pt>
                      <c:pt idx="76">
                        <c:v>5911.8639999999996</c:v>
                      </c:pt>
                      <c:pt idx="77">
                        <c:v>6026.08</c:v>
                      </c:pt>
                      <c:pt idx="78">
                        <c:v>6092.7669999999998</c:v>
                      </c:pt>
                      <c:pt idx="79">
                        <c:v>6169.72</c:v>
                      </c:pt>
                      <c:pt idx="80">
                        <c:v>6081.6329999999998</c:v>
                      </c:pt>
                      <c:pt idx="81">
                        <c:v>5896.9210000000003</c:v>
                      </c:pt>
                      <c:pt idx="82">
                        <c:v>6027.7479999999996</c:v>
                      </c:pt>
                      <c:pt idx="83">
                        <c:v>5752.991</c:v>
                      </c:pt>
                      <c:pt idx="84">
                        <c:v>5850.37</c:v>
                      </c:pt>
                      <c:pt idx="85">
                        <c:v>5743.8410000000003</c:v>
                      </c:pt>
                      <c:pt idx="86">
                        <c:v>5662.2969999999996</c:v>
                      </c:pt>
                      <c:pt idx="87">
                        <c:v>5357.0349999999999</c:v>
                      </c:pt>
                      <c:pt idx="88">
                        <c:v>4930.3339999999998</c:v>
                      </c:pt>
                      <c:pt idx="89">
                        <c:v>5053.3029999999999</c:v>
                      </c:pt>
                      <c:pt idx="90">
                        <c:v>5293.3819999999996</c:v>
                      </c:pt>
                      <c:pt idx="91">
                        <c:v>5136.4139999999998</c:v>
                      </c:pt>
                      <c:pt idx="92">
                        <c:v>4930.3429999999998</c:v>
                      </c:pt>
                      <c:pt idx="93">
                        <c:v>6374.549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3"/>
                <c:order val="3"/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100mM'!$Q$6:$Q$99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13013.017</c:v>
                      </c:pt>
                      <c:pt idx="1">
                        <c:v>12920.677</c:v>
                      </c:pt>
                      <c:pt idx="2">
                        <c:v>12904.955</c:v>
                      </c:pt>
                      <c:pt idx="3">
                        <c:v>12887.235000000001</c:v>
                      </c:pt>
                      <c:pt idx="4">
                        <c:v>12926.007</c:v>
                      </c:pt>
                      <c:pt idx="5">
                        <c:v>12897.061</c:v>
                      </c:pt>
                      <c:pt idx="6">
                        <c:v>12857.638999999999</c:v>
                      </c:pt>
                      <c:pt idx="7">
                        <c:v>12926.748</c:v>
                      </c:pt>
                      <c:pt idx="8">
                        <c:v>12946.407999999999</c:v>
                      </c:pt>
                      <c:pt idx="9">
                        <c:v>12914.975</c:v>
                      </c:pt>
                      <c:pt idx="10">
                        <c:v>12924.86</c:v>
                      </c:pt>
                      <c:pt idx="11">
                        <c:v>12896.870999999999</c:v>
                      </c:pt>
                      <c:pt idx="12">
                        <c:v>12923.728999999999</c:v>
                      </c:pt>
                      <c:pt idx="13">
                        <c:v>12926.159</c:v>
                      </c:pt>
                      <c:pt idx="14">
                        <c:v>12935.967000000001</c:v>
                      </c:pt>
                      <c:pt idx="15">
                        <c:v>13013.772999999999</c:v>
                      </c:pt>
                      <c:pt idx="16">
                        <c:v>13019.894</c:v>
                      </c:pt>
                      <c:pt idx="17">
                        <c:v>12945.496999999999</c:v>
                      </c:pt>
                      <c:pt idx="18">
                        <c:v>12912.901</c:v>
                      </c:pt>
                      <c:pt idx="19">
                        <c:v>13041.023999999999</c:v>
                      </c:pt>
                      <c:pt idx="20">
                        <c:v>12978.858</c:v>
                      </c:pt>
                      <c:pt idx="21">
                        <c:v>13098.421</c:v>
                      </c:pt>
                      <c:pt idx="22">
                        <c:v>12962.181</c:v>
                      </c:pt>
                      <c:pt idx="23">
                        <c:v>13150.847</c:v>
                      </c:pt>
                      <c:pt idx="24">
                        <c:v>13201.744000000001</c:v>
                      </c:pt>
                      <c:pt idx="25">
                        <c:v>13242.428</c:v>
                      </c:pt>
                      <c:pt idx="26">
                        <c:v>13262.182000000001</c:v>
                      </c:pt>
                      <c:pt idx="27">
                        <c:v>13224.39</c:v>
                      </c:pt>
                      <c:pt idx="28">
                        <c:v>13179.893</c:v>
                      </c:pt>
                      <c:pt idx="29">
                        <c:v>13238.165000000001</c:v>
                      </c:pt>
                      <c:pt idx="30">
                        <c:v>13284.737999999999</c:v>
                      </c:pt>
                      <c:pt idx="31">
                        <c:v>13309.537</c:v>
                      </c:pt>
                      <c:pt idx="32">
                        <c:v>13251.950999999999</c:v>
                      </c:pt>
                      <c:pt idx="33">
                        <c:v>13290.467000000001</c:v>
                      </c:pt>
                      <c:pt idx="34">
                        <c:v>13317.583000000001</c:v>
                      </c:pt>
                      <c:pt idx="35">
                        <c:v>13343.63</c:v>
                      </c:pt>
                      <c:pt idx="36">
                        <c:v>13278.448</c:v>
                      </c:pt>
                      <c:pt idx="37">
                        <c:v>13254.286</c:v>
                      </c:pt>
                      <c:pt idx="38">
                        <c:v>13292.279</c:v>
                      </c:pt>
                      <c:pt idx="39">
                        <c:v>13302.715</c:v>
                      </c:pt>
                      <c:pt idx="40">
                        <c:v>13301.166999999999</c:v>
                      </c:pt>
                      <c:pt idx="41">
                        <c:v>13320.26</c:v>
                      </c:pt>
                      <c:pt idx="42">
                        <c:v>13317.656000000001</c:v>
                      </c:pt>
                      <c:pt idx="43">
                        <c:v>13327.401</c:v>
                      </c:pt>
                      <c:pt idx="44">
                        <c:v>13338.144</c:v>
                      </c:pt>
                      <c:pt idx="45">
                        <c:v>13289.025</c:v>
                      </c:pt>
                      <c:pt idx="46">
                        <c:v>13330.241</c:v>
                      </c:pt>
                      <c:pt idx="47">
                        <c:v>13364.499</c:v>
                      </c:pt>
                      <c:pt idx="48">
                        <c:v>13435.019</c:v>
                      </c:pt>
                      <c:pt idx="49">
                        <c:v>13472.837</c:v>
                      </c:pt>
                      <c:pt idx="50">
                        <c:v>13425.74</c:v>
                      </c:pt>
                      <c:pt idx="51">
                        <c:v>13457.184999999999</c:v>
                      </c:pt>
                      <c:pt idx="52">
                        <c:v>13402.13</c:v>
                      </c:pt>
                      <c:pt idx="53">
                        <c:v>13404.566999999999</c:v>
                      </c:pt>
                      <c:pt idx="54">
                        <c:v>13403.813</c:v>
                      </c:pt>
                      <c:pt idx="55">
                        <c:v>13433.282999999999</c:v>
                      </c:pt>
                      <c:pt idx="56">
                        <c:v>13409.135</c:v>
                      </c:pt>
                      <c:pt idx="57">
                        <c:v>13387.4</c:v>
                      </c:pt>
                      <c:pt idx="58">
                        <c:v>13412.745000000001</c:v>
                      </c:pt>
                      <c:pt idx="59">
                        <c:v>13339.861000000001</c:v>
                      </c:pt>
                      <c:pt idx="60">
                        <c:v>13339.764999999999</c:v>
                      </c:pt>
                      <c:pt idx="61">
                        <c:v>13349.42</c:v>
                      </c:pt>
                      <c:pt idx="62">
                        <c:v>13304.304</c:v>
                      </c:pt>
                      <c:pt idx="63">
                        <c:v>13529.014999999999</c:v>
                      </c:pt>
                      <c:pt idx="64">
                        <c:v>13400.641</c:v>
                      </c:pt>
                      <c:pt idx="65">
                        <c:v>13444.561</c:v>
                      </c:pt>
                      <c:pt idx="66">
                        <c:v>13347.045</c:v>
                      </c:pt>
                      <c:pt idx="67">
                        <c:v>13465.723</c:v>
                      </c:pt>
                      <c:pt idx="68">
                        <c:v>13446.352000000001</c:v>
                      </c:pt>
                      <c:pt idx="69">
                        <c:v>13450.154</c:v>
                      </c:pt>
                      <c:pt idx="70">
                        <c:v>13409.043</c:v>
                      </c:pt>
                      <c:pt idx="71">
                        <c:v>13317.041999999999</c:v>
                      </c:pt>
                      <c:pt idx="72">
                        <c:v>13309.403</c:v>
                      </c:pt>
                      <c:pt idx="73">
                        <c:v>13473.195</c:v>
                      </c:pt>
                      <c:pt idx="74">
                        <c:v>13454.018</c:v>
                      </c:pt>
                      <c:pt idx="75">
                        <c:v>13468.637000000001</c:v>
                      </c:pt>
                      <c:pt idx="76">
                        <c:v>13504.887000000001</c:v>
                      </c:pt>
                      <c:pt idx="77">
                        <c:v>13520.611000000001</c:v>
                      </c:pt>
                      <c:pt idx="78">
                        <c:v>13550.450999999999</c:v>
                      </c:pt>
                      <c:pt idx="79">
                        <c:v>13580.790999999999</c:v>
                      </c:pt>
                      <c:pt idx="80">
                        <c:v>13560.323</c:v>
                      </c:pt>
                      <c:pt idx="81">
                        <c:v>13540.691000000001</c:v>
                      </c:pt>
                      <c:pt idx="82">
                        <c:v>13581.141</c:v>
                      </c:pt>
                      <c:pt idx="83">
                        <c:v>13529.444</c:v>
                      </c:pt>
                      <c:pt idx="84">
                        <c:v>13494.088</c:v>
                      </c:pt>
                      <c:pt idx="85">
                        <c:v>13337.45</c:v>
                      </c:pt>
                      <c:pt idx="86">
                        <c:v>13352.264999999999</c:v>
                      </c:pt>
                      <c:pt idx="87">
                        <c:v>13426.993</c:v>
                      </c:pt>
                      <c:pt idx="88">
                        <c:v>13394.932000000001</c:v>
                      </c:pt>
                      <c:pt idx="89">
                        <c:v>13510.539000000001</c:v>
                      </c:pt>
                      <c:pt idx="90">
                        <c:v>13424.253000000001</c:v>
                      </c:pt>
                      <c:pt idx="91">
                        <c:v>13500.053</c:v>
                      </c:pt>
                      <c:pt idx="92">
                        <c:v>13446.915999999999</c:v>
                      </c:pt>
                      <c:pt idx="93">
                        <c:v>13504.142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4"/>
                <c:order val="4"/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100mM'!$U$6:$U$99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12823.895</c:v>
                      </c:pt>
                      <c:pt idx="1">
                        <c:v>12860.553</c:v>
                      </c:pt>
                      <c:pt idx="2">
                        <c:v>12842.380999999999</c:v>
                      </c:pt>
                      <c:pt idx="3">
                        <c:v>12803.234</c:v>
                      </c:pt>
                      <c:pt idx="4">
                        <c:v>12819.641</c:v>
                      </c:pt>
                      <c:pt idx="5">
                        <c:v>12728.960999999999</c:v>
                      </c:pt>
                      <c:pt idx="6">
                        <c:v>12768.946</c:v>
                      </c:pt>
                      <c:pt idx="7">
                        <c:v>12775.425999999999</c:v>
                      </c:pt>
                      <c:pt idx="8">
                        <c:v>12806.986000000001</c:v>
                      </c:pt>
                      <c:pt idx="9">
                        <c:v>12768.276</c:v>
                      </c:pt>
                      <c:pt idx="10">
                        <c:v>12804.338</c:v>
                      </c:pt>
                      <c:pt idx="11">
                        <c:v>12683.71</c:v>
                      </c:pt>
                      <c:pt idx="12">
                        <c:v>12785.223</c:v>
                      </c:pt>
                      <c:pt idx="13">
                        <c:v>12867.651</c:v>
                      </c:pt>
                      <c:pt idx="14">
                        <c:v>12771.662</c:v>
                      </c:pt>
                      <c:pt idx="15">
                        <c:v>12793.684999999999</c:v>
                      </c:pt>
                      <c:pt idx="16">
                        <c:v>12753.161</c:v>
                      </c:pt>
                      <c:pt idx="17">
                        <c:v>12772.540999999999</c:v>
                      </c:pt>
                      <c:pt idx="18">
                        <c:v>12711.433000000001</c:v>
                      </c:pt>
                      <c:pt idx="19">
                        <c:v>12861.46</c:v>
                      </c:pt>
                      <c:pt idx="20">
                        <c:v>12710.683000000001</c:v>
                      </c:pt>
                      <c:pt idx="21">
                        <c:v>12817.171</c:v>
                      </c:pt>
                      <c:pt idx="22">
                        <c:v>12688.652</c:v>
                      </c:pt>
                      <c:pt idx="23">
                        <c:v>12893.59</c:v>
                      </c:pt>
                      <c:pt idx="24">
                        <c:v>12750.321</c:v>
                      </c:pt>
                      <c:pt idx="25">
                        <c:v>12812.324000000001</c:v>
                      </c:pt>
                      <c:pt idx="26">
                        <c:v>12784.636</c:v>
                      </c:pt>
                      <c:pt idx="27">
                        <c:v>12739.68</c:v>
                      </c:pt>
                      <c:pt idx="28">
                        <c:v>12811.528</c:v>
                      </c:pt>
                      <c:pt idx="29">
                        <c:v>12744.539000000001</c:v>
                      </c:pt>
                      <c:pt idx="30">
                        <c:v>12736.77</c:v>
                      </c:pt>
                      <c:pt idx="31">
                        <c:v>12787.591</c:v>
                      </c:pt>
                      <c:pt idx="32">
                        <c:v>12722.892</c:v>
                      </c:pt>
                      <c:pt idx="33">
                        <c:v>12714.683999999999</c:v>
                      </c:pt>
                      <c:pt idx="34">
                        <c:v>12699.468999999999</c:v>
                      </c:pt>
                      <c:pt idx="35">
                        <c:v>12698.758</c:v>
                      </c:pt>
                      <c:pt idx="36">
                        <c:v>12679.941999999999</c:v>
                      </c:pt>
                      <c:pt idx="37">
                        <c:v>12725.593000000001</c:v>
                      </c:pt>
                      <c:pt idx="38">
                        <c:v>12729.073</c:v>
                      </c:pt>
                      <c:pt idx="39">
                        <c:v>12631.703</c:v>
                      </c:pt>
                      <c:pt idx="40">
                        <c:v>12706.934999999999</c:v>
                      </c:pt>
                      <c:pt idx="41">
                        <c:v>12658.655000000001</c:v>
                      </c:pt>
                      <c:pt idx="42">
                        <c:v>12728.837</c:v>
                      </c:pt>
                      <c:pt idx="43">
                        <c:v>12703.68</c:v>
                      </c:pt>
                      <c:pt idx="44">
                        <c:v>12778.65</c:v>
                      </c:pt>
                      <c:pt idx="45">
                        <c:v>12683.460999999999</c:v>
                      </c:pt>
                      <c:pt idx="46">
                        <c:v>12747.56</c:v>
                      </c:pt>
                      <c:pt idx="47">
                        <c:v>12735.619000000001</c:v>
                      </c:pt>
                      <c:pt idx="48">
                        <c:v>12738.556</c:v>
                      </c:pt>
                      <c:pt idx="49">
                        <c:v>12817.137000000001</c:v>
                      </c:pt>
                      <c:pt idx="50">
                        <c:v>12800.797</c:v>
                      </c:pt>
                      <c:pt idx="51">
                        <c:v>12874.528</c:v>
                      </c:pt>
                      <c:pt idx="52">
                        <c:v>12827.536</c:v>
                      </c:pt>
                      <c:pt idx="53">
                        <c:v>12822.419</c:v>
                      </c:pt>
                      <c:pt idx="54">
                        <c:v>12805.712</c:v>
                      </c:pt>
                      <c:pt idx="55">
                        <c:v>12850.83</c:v>
                      </c:pt>
                      <c:pt idx="56">
                        <c:v>12849.106</c:v>
                      </c:pt>
                      <c:pt idx="57">
                        <c:v>12881.105</c:v>
                      </c:pt>
                      <c:pt idx="58">
                        <c:v>12945.847</c:v>
                      </c:pt>
                      <c:pt idx="59">
                        <c:v>13029.611999999999</c:v>
                      </c:pt>
                      <c:pt idx="60">
                        <c:v>12988.681</c:v>
                      </c:pt>
                      <c:pt idx="61">
                        <c:v>12999.748</c:v>
                      </c:pt>
                      <c:pt idx="62">
                        <c:v>13036.424999999999</c:v>
                      </c:pt>
                      <c:pt idx="63">
                        <c:v>13034.614</c:v>
                      </c:pt>
                      <c:pt idx="64">
                        <c:v>13071.99</c:v>
                      </c:pt>
                      <c:pt idx="65">
                        <c:v>13030.64</c:v>
                      </c:pt>
                      <c:pt idx="66">
                        <c:v>12995.168</c:v>
                      </c:pt>
                      <c:pt idx="67">
                        <c:v>12971.865</c:v>
                      </c:pt>
                      <c:pt idx="68">
                        <c:v>12960.021000000001</c:v>
                      </c:pt>
                      <c:pt idx="69">
                        <c:v>12988.334999999999</c:v>
                      </c:pt>
                      <c:pt idx="70">
                        <c:v>13106.401</c:v>
                      </c:pt>
                      <c:pt idx="71">
                        <c:v>12977.919</c:v>
                      </c:pt>
                      <c:pt idx="72">
                        <c:v>12942.487999999999</c:v>
                      </c:pt>
                      <c:pt idx="73">
                        <c:v>12959.679</c:v>
                      </c:pt>
                      <c:pt idx="74">
                        <c:v>12984.623</c:v>
                      </c:pt>
                      <c:pt idx="75">
                        <c:v>12987.427</c:v>
                      </c:pt>
                      <c:pt idx="76">
                        <c:v>13019.331</c:v>
                      </c:pt>
                      <c:pt idx="77">
                        <c:v>13035.485000000001</c:v>
                      </c:pt>
                      <c:pt idx="78">
                        <c:v>13001.495000000001</c:v>
                      </c:pt>
                      <c:pt idx="79">
                        <c:v>12945.421</c:v>
                      </c:pt>
                      <c:pt idx="80">
                        <c:v>12963.948</c:v>
                      </c:pt>
                      <c:pt idx="81">
                        <c:v>12863.849</c:v>
                      </c:pt>
                      <c:pt idx="82">
                        <c:v>12869.558999999999</c:v>
                      </c:pt>
                      <c:pt idx="83">
                        <c:v>12899.112999999999</c:v>
                      </c:pt>
                      <c:pt idx="84">
                        <c:v>12856.308999999999</c:v>
                      </c:pt>
                      <c:pt idx="85">
                        <c:v>12855.439</c:v>
                      </c:pt>
                      <c:pt idx="86">
                        <c:v>12837.58</c:v>
                      </c:pt>
                      <c:pt idx="87">
                        <c:v>12842.694</c:v>
                      </c:pt>
                      <c:pt idx="88">
                        <c:v>12809.886</c:v>
                      </c:pt>
                      <c:pt idx="89">
                        <c:v>12818.434999999999</c:v>
                      </c:pt>
                      <c:pt idx="90">
                        <c:v>12827.025</c:v>
                      </c:pt>
                      <c:pt idx="91">
                        <c:v>12854.489</c:v>
                      </c:pt>
                      <c:pt idx="92">
                        <c:v>12773.829</c:v>
                      </c:pt>
                      <c:pt idx="93">
                        <c:v>12767.088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5"/>
                <c:order val="5"/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100mM'!$Y$6:$Y$99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13349.781999999999</c:v>
                      </c:pt>
                      <c:pt idx="1">
                        <c:v>13216.514999999999</c:v>
                      </c:pt>
                      <c:pt idx="2">
                        <c:v>13113.397999999999</c:v>
                      </c:pt>
                      <c:pt idx="3">
                        <c:v>13104.22</c:v>
                      </c:pt>
                      <c:pt idx="4">
                        <c:v>13063.295</c:v>
                      </c:pt>
                      <c:pt idx="5">
                        <c:v>12952.763999999999</c:v>
                      </c:pt>
                      <c:pt idx="6">
                        <c:v>12976.816999999999</c:v>
                      </c:pt>
                      <c:pt idx="7">
                        <c:v>12914.796</c:v>
                      </c:pt>
                      <c:pt idx="8">
                        <c:v>12860.111000000001</c:v>
                      </c:pt>
                      <c:pt idx="9">
                        <c:v>12821.475</c:v>
                      </c:pt>
                      <c:pt idx="10">
                        <c:v>12812.369000000001</c:v>
                      </c:pt>
                      <c:pt idx="11">
                        <c:v>12713.156999999999</c:v>
                      </c:pt>
                      <c:pt idx="12">
                        <c:v>12746.829</c:v>
                      </c:pt>
                      <c:pt idx="13">
                        <c:v>12784.075999999999</c:v>
                      </c:pt>
                      <c:pt idx="14">
                        <c:v>12740.897999999999</c:v>
                      </c:pt>
                      <c:pt idx="15">
                        <c:v>12611.619000000001</c:v>
                      </c:pt>
                      <c:pt idx="16">
                        <c:v>12728.200999999999</c:v>
                      </c:pt>
                      <c:pt idx="17">
                        <c:v>12653.308999999999</c:v>
                      </c:pt>
                      <c:pt idx="18">
                        <c:v>12588.487999999999</c:v>
                      </c:pt>
                      <c:pt idx="19">
                        <c:v>12716.949000000001</c:v>
                      </c:pt>
                      <c:pt idx="20">
                        <c:v>12577.168</c:v>
                      </c:pt>
                      <c:pt idx="21">
                        <c:v>12474.86</c:v>
                      </c:pt>
                      <c:pt idx="22">
                        <c:v>12440.454</c:v>
                      </c:pt>
                      <c:pt idx="23">
                        <c:v>12500.672</c:v>
                      </c:pt>
                      <c:pt idx="24">
                        <c:v>12494.208000000001</c:v>
                      </c:pt>
                      <c:pt idx="25">
                        <c:v>12516.986999999999</c:v>
                      </c:pt>
                      <c:pt idx="26">
                        <c:v>12529</c:v>
                      </c:pt>
                      <c:pt idx="27">
                        <c:v>12487.687</c:v>
                      </c:pt>
                      <c:pt idx="28">
                        <c:v>12439.041999999999</c:v>
                      </c:pt>
                      <c:pt idx="29">
                        <c:v>12554.438</c:v>
                      </c:pt>
                      <c:pt idx="30">
                        <c:v>12566.563</c:v>
                      </c:pt>
                      <c:pt idx="31">
                        <c:v>12638.481</c:v>
                      </c:pt>
                      <c:pt idx="32">
                        <c:v>12600.225</c:v>
                      </c:pt>
                      <c:pt idx="33">
                        <c:v>12673.933999999999</c:v>
                      </c:pt>
                      <c:pt idx="34">
                        <c:v>12595.816000000001</c:v>
                      </c:pt>
                      <c:pt idx="35">
                        <c:v>12541.117</c:v>
                      </c:pt>
                      <c:pt idx="36">
                        <c:v>12572.572</c:v>
                      </c:pt>
                      <c:pt idx="37">
                        <c:v>12507.105</c:v>
                      </c:pt>
                      <c:pt idx="38">
                        <c:v>12646.174000000001</c:v>
                      </c:pt>
                      <c:pt idx="39">
                        <c:v>12574.819</c:v>
                      </c:pt>
                      <c:pt idx="40">
                        <c:v>12590.299000000001</c:v>
                      </c:pt>
                      <c:pt idx="41">
                        <c:v>12499.119000000001</c:v>
                      </c:pt>
                      <c:pt idx="42">
                        <c:v>12537.864</c:v>
                      </c:pt>
                      <c:pt idx="43">
                        <c:v>12611.107</c:v>
                      </c:pt>
                      <c:pt idx="44">
                        <c:v>12651.482</c:v>
                      </c:pt>
                      <c:pt idx="45">
                        <c:v>12606.401</c:v>
                      </c:pt>
                      <c:pt idx="46">
                        <c:v>12703.790999999999</c:v>
                      </c:pt>
                      <c:pt idx="47">
                        <c:v>12624.862999999999</c:v>
                      </c:pt>
                      <c:pt idx="48">
                        <c:v>12616.307000000001</c:v>
                      </c:pt>
                      <c:pt idx="49">
                        <c:v>12653.61</c:v>
                      </c:pt>
                      <c:pt idx="50">
                        <c:v>12653.565000000001</c:v>
                      </c:pt>
                      <c:pt idx="51">
                        <c:v>12797.566999999999</c:v>
                      </c:pt>
                      <c:pt idx="52">
                        <c:v>12737.013999999999</c:v>
                      </c:pt>
                      <c:pt idx="53">
                        <c:v>12691.478999999999</c:v>
                      </c:pt>
                      <c:pt idx="54">
                        <c:v>12654.331</c:v>
                      </c:pt>
                      <c:pt idx="55">
                        <c:v>12712.058000000001</c:v>
                      </c:pt>
                      <c:pt idx="56">
                        <c:v>12665.553</c:v>
                      </c:pt>
                      <c:pt idx="57">
                        <c:v>12748.960999999999</c:v>
                      </c:pt>
                      <c:pt idx="58">
                        <c:v>12860.887000000001</c:v>
                      </c:pt>
                      <c:pt idx="59">
                        <c:v>12810.563</c:v>
                      </c:pt>
                      <c:pt idx="60">
                        <c:v>12826.582</c:v>
                      </c:pt>
                      <c:pt idx="61">
                        <c:v>12809.028</c:v>
                      </c:pt>
                      <c:pt idx="62">
                        <c:v>12865.278</c:v>
                      </c:pt>
                      <c:pt idx="63">
                        <c:v>12869.614</c:v>
                      </c:pt>
                      <c:pt idx="64">
                        <c:v>12838.163</c:v>
                      </c:pt>
                      <c:pt idx="65">
                        <c:v>12935.941000000001</c:v>
                      </c:pt>
                      <c:pt idx="66">
                        <c:v>12786.137000000001</c:v>
                      </c:pt>
                      <c:pt idx="67">
                        <c:v>12873.254999999999</c:v>
                      </c:pt>
                      <c:pt idx="68">
                        <c:v>12839.001</c:v>
                      </c:pt>
                      <c:pt idx="69">
                        <c:v>12900.433999999999</c:v>
                      </c:pt>
                      <c:pt idx="70">
                        <c:v>12841.8</c:v>
                      </c:pt>
                      <c:pt idx="71">
                        <c:v>12838.897000000001</c:v>
                      </c:pt>
                      <c:pt idx="72">
                        <c:v>12844.313</c:v>
                      </c:pt>
                      <c:pt idx="73">
                        <c:v>12875.647000000001</c:v>
                      </c:pt>
                      <c:pt idx="74">
                        <c:v>12772.053</c:v>
                      </c:pt>
                      <c:pt idx="75">
                        <c:v>12864.239</c:v>
                      </c:pt>
                      <c:pt idx="76">
                        <c:v>12782.987999999999</c:v>
                      </c:pt>
                      <c:pt idx="77">
                        <c:v>12792.557000000001</c:v>
                      </c:pt>
                      <c:pt idx="78">
                        <c:v>12834.12</c:v>
                      </c:pt>
                      <c:pt idx="79">
                        <c:v>12856.004000000001</c:v>
                      </c:pt>
                      <c:pt idx="80">
                        <c:v>12779.939</c:v>
                      </c:pt>
                      <c:pt idx="81">
                        <c:v>12785.071</c:v>
                      </c:pt>
                      <c:pt idx="82">
                        <c:v>12715.281000000001</c:v>
                      </c:pt>
                      <c:pt idx="83">
                        <c:v>12804.575999999999</c:v>
                      </c:pt>
                      <c:pt idx="84">
                        <c:v>12720.380999999999</c:v>
                      </c:pt>
                      <c:pt idx="85">
                        <c:v>12796.605</c:v>
                      </c:pt>
                      <c:pt idx="86">
                        <c:v>12756.571</c:v>
                      </c:pt>
                      <c:pt idx="87">
                        <c:v>12820.236000000001</c:v>
                      </c:pt>
                      <c:pt idx="88">
                        <c:v>12887.475</c:v>
                      </c:pt>
                      <c:pt idx="89">
                        <c:v>12904.147000000001</c:v>
                      </c:pt>
                      <c:pt idx="90">
                        <c:v>13060.359</c:v>
                      </c:pt>
                      <c:pt idx="91">
                        <c:v>12866.641</c:v>
                      </c:pt>
                      <c:pt idx="92">
                        <c:v>12827.851000000001</c:v>
                      </c:pt>
                      <c:pt idx="93">
                        <c:v>12902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6"/>
                <c:order val="6"/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100mM'!$AC$6:$AC$99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12669.602999999999</c:v>
                      </c:pt>
                      <c:pt idx="1">
                        <c:v>12645.848</c:v>
                      </c:pt>
                      <c:pt idx="2">
                        <c:v>12679.281000000001</c:v>
                      </c:pt>
                      <c:pt idx="3">
                        <c:v>12643.692999999999</c:v>
                      </c:pt>
                      <c:pt idx="4">
                        <c:v>12623.415999999999</c:v>
                      </c:pt>
                      <c:pt idx="5">
                        <c:v>12498.486999999999</c:v>
                      </c:pt>
                      <c:pt idx="6">
                        <c:v>12600.76</c:v>
                      </c:pt>
                      <c:pt idx="7">
                        <c:v>12575.749</c:v>
                      </c:pt>
                      <c:pt idx="8">
                        <c:v>12534.996999999999</c:v>
                      </c:pt>
                      <c:pt idx="9">
                        <c:v>12494.596</c:v>
                      </c:pt>
                      <c:pt idx="10">
                        <c:v>12508.888000000001</c:v>
                      </c:pt>
                      <c:pt idx="11">
                        <c:v>12460.748</c:v>
                      </c:pt>
                      <c:pt idx="12">
                        <c:v>12571.289000000001</c:v>
                      </c:pt>
                      <c:pt idx="13">
                        <c:v>12471.535</c:v>
                      </c:pt>
                      <c:pt idx="14">
                        <c:v>12493.953</c:v>
                      </c:pt>
                      <c:pt idx="15">
                        <c:v>12476.535</c:v>
                      </c:pt>
                      <c:pt idx="16">
                        <c:v>12487.369000000001</c:v>
                      </c:pt>
                      <c:pt idx="17">
                        <c:v>12473.795</c:v>
                      </c:pt>
                      <c:pt idx="18">
                        <c:v>12459.513000000001</c:v>
                      </c:pt>
                      <c:pt idx="19">
                        <c:v>12472.392</c:v>
                      </c:pt>
                      <c:pt idx="20">
                        <c:v>12555.788</c:v>
                      </c:pt>
                      <c:pt idx="21">
                        <c:v>12522.769</c:v>
                      </c:pt>
                      <c:pt idx="22">
                        <c:v>12510.179</c:v>
                      </c:pt>
                      <c:pt idx="23">
                        <c:v>12538.130999999999</c:v>
                      </c:pt>
                      <c:pt idx="24">
                        <c:v>12461.3</c:v>
                      </c:pt>
                      <c:pt idx="25">
                        <c:v>12542.839</c:v>
                      </c:pt>
                      <c:pt idx="26">
                        <c:v>12522.013000000001</c:v>
                      </c:pt>
                      <c:pt idx="27">
                        <c:v>12469.605</c:v>
                      </c:pt>
                      <c:pt idx="28">
                        <c:v>12503.484</c:v>
                      </c:pt>
                      <c:pt idx="29">
                        <c:v>12527.968999999999</c:v>
                      </c:pt>
                      <c:pt idx="30">
                        <c:v>12608.531000000001</c:v>
                      </c:pt>
                      <c:pt idx="31">
                        <c:v>12605.215</c:v>
                      </c:pt>
                      <c:pt idx="32">
                        <c:v>12582.221</c:v>
                      </c:pt>
                      <c:pt idx="33">
                        <c:v>12611.192999999999</c:v>
                      </c:pt>
                      <c:pt idx="34">
                        <c:v>12653.008</c:v>
                      </c:pt>
                      <c:pt idx="35">
                        <c:v>12717.883</c:v>
                      </c:pt>
                      <c:pt idx="36">
                        <c:v>12634.751</c:v>
                      </c:pt>
                      <c:pt idx="37">
                        <c:v>12634.906999999999</c:v>
                      </c:pt>
                      <c:pt idx="38">
                        <c:v>12768.432000000001</c:v>
                      </c:pt>
                      <c:pt idx="39">
                        <c:v>12779.775</c:v>
                      </c:pt>
                      <c:pt idx="40">
                        <c:v>12803.221</c:v>
                      </c:pt>
                      <c:pt idx="41">
                        <c:v>12857.525</c:v>
                      </c:pt>
                      <c:pt idx="42">
                        <c:v>12947.031000000001</c:v>
                      </c:pt>
                      <c:pt idx="43">
                        <c:v>12876.169</c:v>
                      </c:pt>
                      <c:pt idx="44">
                        <c:v>12992.105</c:v>
                      </c:pt>
                      <c:pt idx="45">
                        <c:v>12978.715</c:v>
                      </c:pt>
                      <c:pt idx="46">
                        <c:v>12946.718999999999</c:v>
                      </c:pt>
                      <c:pt idx="47">
                        <c:v>13008.531999999999</c:v>
                      </c:pt>
                      <c:pt idx="48">
                        <c:v>12955.546</c:v>
                      </c:pt>
                      <c:pt idx="49">
                        <c:v>13047.018</c:v>
                      </c:pt>
                      <c:pt idx="50">
                        <c:v>13057.958000000001</c:v>
                      </c:pt>
                      <c:pt idx="51">
                        <c:v>13044.003000000001</c:v>
                      </c:pt>
                      <c:pt idx="52">
                        <c:v>13173.181</c:v>
                      </c:pt>
                      <c:pt idx="53">
                        <c:v>13218.669</c:v>
                      </c:pt>
                      <c:pt idx="54">
                        <c:v>13206.87</c:v>
                      </c:pt>
                      <c:pt idx="55">
                        <c:v>13271.174000000001</c:v>
                      </c:pt>
                      <c:pt idx="56">
                        <c:v>13223.164000000001</c:v>
                      </c:pt>
                      <c:pt idx="57">
                        <c:v>13195.958000000001</c:v>
                      </c:pt>
                      <c:pt idx="58">
                        <c:v>13250.781000000001</c:v>
                      </c:pt>
                      <c:pt idx="59">
                        <c:v>13162.755999999999</c:v>
                      </c:pt>
                      <c:pt idx="60">
                        <c:v>13180.195</c:v>
                      </c:pt>
                      <c:pt idx="61">
                        <c:v>13131.941000000001</c:v>
                      </c:pt>
                      <c:pt idx="62">
                        <c:v>13130.56</c:v>
                      </c:pt>
                      <c:pt idx="63">
                        <c:v>13166.29</c:v>
                      </c:pt>
                      <c:pt idx="64">
                        <c:v>13182.316000000001</c:v>
                      </c:pt>
                      <c:pt idx="65">
                        <c:v>13164.487999999999</c:v>
                      </c:pt>
                      <c:pt idx="66">
                        <c:v>13142.199000000001</c:v>
                      </c:pt>
                      <c:pt idx="67">
                        <c:v>13140.694</c:v>
                      </c:pt>
                      <c:pt idx="68">
                        <c:v>13156.031999999999</c:v>
                      </c:pt>
                      <c:pt idx="69">
                        <c:v>13084.341</c:v>
                      </c:pt>
                      <c:pt idx="70">
                        <c:v>13112.121999999999</c:v>
                      </c:pt>
                      <c:pt idx="71">
                        <c:v>13024.257</c:v>
                      </c:pt>
                      <c:pt idx="72">
                        <c:v>13078.026</c:v>
                      </c:pt>
                      <c:pt idx="73">
                        <c:v>13057.084000000001</c:v>
                      </c:pt>
                      <c:pt idx="74">
                        <c:v>13003.093999999999</c:v>
                      </c:pt>
                      <c:pt idx="75">
                        <c:v>13018.13</c:v>
                      </c:pt>
                      <c:pt idx="76">
                        <c:v>12978.49</c:v>
                      </c:pt>
                      <c:pt idx="77">
                        <c:v>12979.723</c:v>
                      </c:pt>
                      <c:pt idx="78">
                        <c:v>12990.120999999999</c:v>
                      </c:pt>
                      <c:pt idx="79">
                        <c:v>13020.581</c:v>
                      </c:pt>
                      <c:pt idx="80">
                        <c:v>12965.592000000001</c:v>
                      </c:pt>
                      <c:pt idx="81">
                        <c:v>12897.317999999999</c:v>
                      </c:pt>
                      <c:pt idx="82">
                        <c:v>12922.494000000001</c:v>
                      </c:pt>
                      <c:pt idx="83">
                        <c:v>12954.511</c:v>
                      </c:pt>
                      <c:pt idx="84">
                        <c:v>12953.239</c:v>
                      </c:pt>
                      <c:pt idx="85">
                        <c:v>12961.23</c:v>
                      </c:pt>
                      <c:pt idx="86">
                        <c:v>12933.628000000001</c:v>
                      </c:pt>
                      <c:pt idx="87">
                        <c:v>12988.758</c:v>
                      </c:pt>
                      <c:pt idx="88">
                        <c:v>12936.17</c:v>
                      </c:pt>
                      <c:pt idx="89">
                        <c:v>12907.933999999999</c:v>
                      </c:pt>
                      <c:pt idx="90">
                        <c:v>12908.073</c:v>
                      </c:pt>
                      <c:pt idx="91">
                        <c:v>12862.737999999999</c:v>
                      </c:pt>
                      <c:pt idx="92">
                        <c:v>12866.281000000001</c:v>
                      </c:pt>
                      <c:pt idx="93">
                        <c:v>12894.877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100mM'!$AG$6:$AG$100</c15:sqref>
                        </c15:formulaRef>
                      </c:ext>
                    </c:extLst>
                    <c:numCache>
                      <c:formatCode>General</c:formatCode>
                      <c:ptCount val="95"/>
                      <c:pt idx="0">
                        <c:v>12989.316999999999</c:v>
                      </c:pt>
                      <c:pt idx="1">
                        <c:v>12962.262000000001</c:v>
                      </c:pt>
                      <c:pt idx="2">
                        <c:v>12933.189</c:v>
                      </c:pt>
                      <c:pt idx="3">
                        <c:v>12914.694</c:v>
                      </c:pt>
                      <c:pt idx="4">
                        <c:v>12895.161</c:v>
                      </c:pt>
                      <c:pt idx="5">
                        <c:v>12818.552</c:v>
                      </c:pt>
                      <c:pt idx="6">
                        <c:v>12861.800999999999</c:v>
                      </c:pt>
                      <c:pt idx="7">
                        <c:v>12831.948</c:v>
                      </c:pt>
                      <c:pt idx="8">
                        <c:v>12816.218000000001</c:v>
                      </c:pt>
                      <c:pt idx="9">
                        <c:v>12754.073</c:v>
                      </c:pt>
                      <c:pt idx="10">
                        <c:v>12803.012000000001</c:v>
                      </c:pt>
                      <c:pt idx="11">
                        <c:v>12745.36</c:v>
                      </c:pt>
                      <c:pt idx="12">
                        <c:v>12819.436</c:v>
                      </c:pt>
                      <c:pt idx="13">
                        <c:v>12780.152</c:v>
                      </c:pt>
                      <c:pt idx="14">
                        <c:v>12776.12</c:v>
                      </c:pt>
                      <c:pt idx="15">
                        <c:v>12750.08</c:v>
                      </c:pt>
                      <c:pt idx="16">
                        <c:v>12769.7</c:v>
                      </c:pt>
                      <c:pt idx="17">
                        <c:v>12758.982</c:v>
                      </c:pt>
                      <c:pt idx="18">
                        <c:v>12723.412</c:v>
                      </c:pt>
                      <c:pt idx="19">
                        <c:v>12750.634</c:v>
                      </c:pt>
                      <c:pt idx="20">
                        <c:v>12787.736999999999</c:v>
                      </c:pt>
                      <c:pt idx="21">
                        <c:v>12835.144</c:v>
                      </c:pt>
                      <c:pt idx="22">
                        <c:v>12788.633</c:v>
                      </c:pt>
                      <c:pt idx="23">
                        <c:v>12764.411</c:v>
                      </c:pt>
                      <c:pt idx="24">
                        <c:v>12782.48</c:v>
                      </c:pt>
                      <c:pt idx="25">
                        <c:v>12794.987999999999</c:v>
                      </c:pt>
                      <c:pt idx="26">
                        <c:v>12833.632</c:v>
                      </c:pt>
                      <c:pt idx="27">
                        <c:v>12819.351000000001</c:v>
                      </c:pt>
                      <c:pt idx="28">
                        <c:v>12864.358</c:v>
                      </c:pt>
                      <c:pt idx="29">
                        <c:v>12858.673000000001</c:v>
                      </c:pt>
                      <c:pt idx="30">
                        <c:v>12871.253000000001</c:v>
                      </c:pt>
                      <c:pt idx="31">
                        <c:v>12917.767</c:v>
                      </c:pt>
                      <c:pt idx="32">
                        <c:v>12866.691000000001</c:v>
                      </c:pt>
                      <c:pt idx="33">
                        <c:v>12845.288</c:v>
                      </c:pt>
                      <c:pt idx="34">
                        <c:v>12894.07</c:v>
                      </c:pt>
                      <c:pt idx="35">
                        <c:v>12893.009</c:v>
                      </c:pt>
                      <c:pt idx="36">
                        <c:v>12893.603999999999</c:v>
                      </c:pt>
                      <c:pt idx="37">
                        <c:v>12887.608</c:v>
                      </c:pt>
                      <c:pt idx="38">
                        <c:v>12938.325999999999</c:v>
                      </c:pt>
                      <c:pt idx="39">
                        <c:v>12972.468999999999</c:v>
                      </c:pt>
                      <c:pt idx="40">
                        <c:v>12998.848</c:v>
                      </c:pt>
                      <c:pt idx="41">
                        <c:v>12966.526</c:v>
                      </c:pt>
                      <c:pt idx="42">
                        <c:v>12997.486000000001</c:v>
                      </c:pt>
                      <c:pt idx="43">
                        <c:v>12956.973</c:v>
                      </c:pt>
                      <c:pt idx="44">
                        <c:v>12957.797</c:v>
                      </c:pt>
                      <c:pt idx="45">
                        <c:v>12974.182000000001</c:v>
                      </c:pt>
                      <c:pt idx="46">
                        <c:v>12972.683000000001</c:v>
                      </c:pt>
                      <c:pt idx="47">
                        <c:v>12978.727999999999</c:v>
                      </c:pt>
                      <c:pt idx="48">
                        <c:v>12987.424999999999</c:v>
                      </c:pt>
                      <c:pt idx="49">
                        <c:v>13017.527</c:v>
                      </c:pt>
                      <c:pt idx="50">
                        <c:v>13000.638000000001</c:v>
                      </c:pt>
                      <c:pt idx="51">
                        <c:v>12957.977999999999</c:v>
                      </c:pt>
                      <c:pt idx="52">
                        <c:v>13007.198</c:v>
                      </c:pt>
                      <c:pt idx="53">
                        <c:v>13162.120999999999</c:v>
                      </c:pt>
                      <c:pt idx="54">
                        <c:v>13114.49</c:v>
                      </c:pt>
                      <c:pt idx="55">
                        <c:v>13140.65</c:v>
                      </c:pt>
                      <c:pt idx="56">
                        <c:v>13098.681</c:v>
                      </c:pt>
                      <c:pt idx="57">
                        <c:v>13092.364</c:v>
                      </c:pt>
                      <c:pt idx="58">
                        <c:v>13136.57</c:v>
                      </c:pt>
                      <c:pt idx="59">
                        <c:v>13101.15</c:v>
                      </c:pt>
                      <c:pt idx="60">
                        <c:v>13076.217000000001</c:v>
                      </c:pt>
                      <c:pt idx="61">
                        <c:v>13097.427</c:v>
                      </c:pt>
                      <c:pt idx="62">
                        <c:v>13089.816000000001</c:v>
                      </c:pt>
                      <c:pt idx="63">
                        <c:v>13209.293</c:v>
                      </c:pt>
                      <c:pt idx="64">
                        <c:v>13040.2</c:v>
                      </c:pt>
                      <c:pt idx="65">
                        <c:v>13045.053</c:v>
                      </c:pt>
                      <c:pt idx="66">
                        <c:v>13093.203</c:v>
                      </c:pt>
                      <c:pt idx="67">
                        <c:v>13180.206</c:v>
                      </c:pt>
                      <c:pt idx="68">
                        <c:v>13229.782999999999</c:v>
                      </c:pt>
                      <c:pt idx="69">
                        <c:v>13212.617</c:v>
                      </c:pt>
                      <c:pt idx="70">
                        <c:v>13365.647999999999</c:v>
                      </c:pt>
                      <c:pt idx="71">
                        <c:v>13083.614</c:v>
                      </c:pt>
                      <c:pt idx="72">
                        <c:v>13052.43</c:v>
                      </c:pt>
                      <c:pt idx="73">
                        <c:v>13060.355</c:v>
                      </c:pt>
                      <c:pt idx="74">
                        <c:v>13053.048000000001</c:v>
                      </c:pt>
                      <c:pt idx="75">
                        <c:v>13051.68</c:v>
                      </c:pt>
                      <c:pt idx="76">
                        <c:v>13015.076999999999</c:v>
                      </c:pt>
                      <c:pt idx="77">
                        <c:v>13057.422</c:v>
                      </c:pt>
                      <c:pt idx="78">
                        <c:v>13121.334000000001</c:v>
                      </c:pt>
                      <c:pt idx="79">
                        <c:v>13159.731</c:v>
                      </c:pt>
                      <c:pt idx="80">
                        <c:v>13159.050999999999</c:v>
                      </c:pt>
                      <c:pt idx="81">
                        <c:v>13150.995999999999</c:v>
                      </c:pt>
                      <c:pt idx="82">
                        <c:v>13156.713</c:v>
                      </c:pt>
                      <c:pt idx="83">
                        <c:v>13173.58</c:v>
                      </c:pt>
                      <c:pt idx="84">
                        <c:v>13201.474</c:v>
                      </c:pt>
                      <c:pt idx="85">
                        <c:v>13278.933000000001</c:v>
                      </c:pt>
                      <c:pt idx="86">
                        <c:v>13184.422</c:v>
                      </c:pt>
                      <c:pt idx="87">
                        <c:v>13166.072</c:v>
                      </c:pt>
                      <c:pt idx="88">
                        <c:v>13188.797</c:v>
                      </c:pt>
                      <c:pt idx="89">
                        <c:v>13152.914000000001</c:v>
                      </c:pt>
                      <c:pt idx="90">
                        <c:v>13183.89</c:v>
                      </c:pt>
                      <c:pt idx="91">
                        <c:v>13116.508</c:v>
                      </c:pt>
                      <c:pt idx="92">
                        <c:v>13190.111999999999</c:v>
                      </c:pt>
                      <c:pt idx="93">
                        <c:v>13211.21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8"/>
                <c:order val="8"/>
                <c:spPr>
                  <a:ln w="1905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100mM'!$AK$6:$AK$99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13293.091</c:v>
                      </c:pt>
                      <c:pt idx="1">
                        <c:v>13283.742</c:v>
                      </c:pt>
                      <c:pt idx="2">
                        <c:v>13292.192999999999</c:v>
                      </c:pt>
                      <c:pt idx="3">
                        <c:v>13250.628000000001</c:v>
                      </c:pt>
                      <c:pt idx="4">
                        <c:v>13253.84</c:v>
                      </c:pt>
                      <c:pt idx="5">
                        <c:v>13297.656000000001</c:v>
                      </c:pt>
                      <c:pt idx="6">
                        <c:v>13308.425999999999</c:v>
                      </c:pt>
                      <c:pt idx="7">
                        <c:v>13352.716</c:v>
                      </c:pt>
                      <c:pt idx="8">
                        <c:v>13384.508</c:v>
                      </c:pt>
                      <c:pt idx="9">
                        <c:v>13291.286</c:v>
                      </c:pt>
                      <c:pt idx="10">
                        <c:v>13383.617</c:v>
                      </c:pt>
                      <c:pt idx="11">
                        <c:v>13301.51</c:v>
                      </c:pt>
                      <c:pt idx="12">
                        <c:v>13373.103999999999</c:v>
                      </c:pt>
                      <c:pt idx="13">
                        <c:v>13262.54</c:v>
                      </c:pt>
                      <c:pt idx="14">
                        <c:v>13325.396000000001</c:v>
                      </c:pt>
                      <c:pt idx="15">
                        <c:v>13268.752</c:v>
                      </c:pt>
                      <c:pt idx="16">
                        <c:v>13376.619000000001</c:v>
                      </c:pt>
                      <c:pt idx="17">
                        <c:v>13280.248</c:v>
                      </c:pt>
                      <c:pt idx="18">
                        <c:v>13395.334999999999</c:v>
                      </c:pt>
                      <c:pt idx="19">
                        <c:v>13428.346</c:v>
                      </c:pt>
                      <c:pt idx="20">
                        <c:v>13404.487999999999</c:v>
                      </c:pt>
                      <c:pt idx="21">
                        <c:v>13317.341</c:v>
                      </c:pt>
                      <c:pt idx="22">
                        <c:v>13240.445</c:v>
                      </c:pt>
                      <c:pt idx="23">
                        <c:v>13430.089</c:v>
                      </c:pt>
                      <c:pt idx="24">
                        <c:v>13292.047</c:v>
                      </c:pt>
                      <c:pt idx="25">
                        <c:v>13313.419</c:v>
                      </c:pt>
                      <c:pt idx="26">
                        <c:v>13271.111000000001</c:v>
                      </c:pt>
                      <c:pt idx="27">
                        <c:v>13211.106</c:v>
                      </c:pt>
                      <c:pt idx="28">
                        <c:v>13207.865</c:v>
                      </c:pt>
                      <c:pt idx="29">
                        <c:v>13281.985000000001</c:v>
                      </c:pt>
                      <c:pt idx="30">
                        <c:v>13259.445</c:v>
                      </c:pt>
                      <c:pt idx="31">
                        <c:v>13384.227000000001</c:v>
                      </c:pt>
                      <c:pt idx="32">
                        <c:v>13357.602999999999</c:v>
                      </c:pt>
                      <c:pt idx="33">
                        <c:v>13247.645</c:v>
                      </c:pt>
                      <c:pt idx="34">
                        <c:v>13377.665000000001</c:v>
                      </c:pt>
                      <c:pt idx="35">
                        <c:v>13414.285</c:v>
                      </c:pt>
                      <c:pt idx="36">
                        <c:v>13294.628000000001</c:v>
                      </c:pt>
                      <c:pt idx="37">
                        <c:v>13213.795</c:v>
                      </c:pt>
                      <c:pt idx="38">
                        <c:v>13364.582</c:v>
                      </c:pt>
                      <c:pt idx="39">
                        <c:v>13259.831</c:v>
                      </c:pt>
                      <c:pt idx="40">
                        <c:v>13241.503000000001</c:v>
                      </c:pt>
                      <c:pt idx="41">
                        <c:v>13356.437</c:v>
                      </c:pt>
                      <c:pt idx="42">
                        <c:v>13241.52</c:v>
                      </c:pt>
                      <c:pt idx="43">
                        <c:v>13192.048000000001</c:v>
                      </c:pt>
                      <c:pt idx="44">
                        <c:v>13334.534</c:v>
                      </c:pt>
                      <c:pt idx="45">
                        <c:v>13335.474</c:v>
                      </c:pt>
                      <c:pt idx="46">
                        <c:v>13334.361000000001</c:v>
                      </c:pt>
                      <c:pt idx="47">
                        <c:v>13279.509</c:v>
                      </c:pt>
                      <c:pt idx="48">
                        <c:v>13268.074000000001</c:v>
                      </c:pt>
                      <c:pt idx="49">
                        <c:v>13322.713</c:v>
                      </c:pt>
                      <c:pt idx="50">
                        <c:v>13265.76</c:v>
                      </c:pt>
                      <c:pt idx="51">
                        <c:v>13286.672</c:v>
                      </c:pt>
                      <c:pt idx="52">
                        <c:v>13298.046</c:v>
                      </c:pt>
                      <c:pt idx="53">
                        <c:v>13290.138000000001</c:v>
                      </c:pt>
                      <c:pt idx="54">
                        <c:v>13220.571</c:v>
                      </c:pt>
                      <c:pt idx="55">
                        <c:v>13268.499</c:v>
                      </c:pt>
                      <c:pt idx="56">
                        <c:v>13404.045</c:v>
                      </c:pt>
                      <c:pt idx="57">
                        <c:v>13504.701999999999</c:v>
                      </c:pt>
                      <c:pt idx="58">
                        <c:v>13448.623</c:v>
                      </c:pt>
                      <c:pt idx="59">
                        <c:v>13373.031000000001</c:v>
                      </c:pt>
                      <c:pt idx="60">
                        <c:v>13309.584999999999</c:v>
                      </c:pt>
                      <c:pt idx="61">
                        <c:v>13235.752</c:v>
                      </c:pt>
                      <c:pt idx="62">
                        <c:v>13252.936</c:v>
                      </c:pt>
                      <c:pt idx="63">
                        <c:v>13305.789000000001</c:v>
                      </c:pt>
                      <c:pt idx="64">
                        <c:v>13358.362999999999</c:v>
                      </c:pt>
                      <c:pt idx="65">
                        <c:v>13442.585999999999</c:v>
                      </c:pt>
                      <c:pt idx="66">
                        <c:v>13403.147999999999</c:v>
                      </c:pt>
                      <c:pt idx="67">
                        <c:v>13321.361000000001</c:v>
                      </c:pt>
                      <c:pt idx="68">
                        <c:v>13267.705</c:v>
                      </c:pt>
                      <c:pt idx="69">
                        <c:v>13342.147999999999</c:v>
                      </c:pt>
                      <c:pt idx="70">
                        <c:v>13330.936</c:v>
                      </c:pt>
                      <c:pt idx="71">
                        <c:v>13257.152</c:v>
                      </c:pt>
                      <c:pt idx="72">
                        <c:v>13229.944</c:v>
                      </c:pt>
                      <c:pt idx="73">
                        <c:v>13325.643</c:v>
                      </c:pt>
                      <c:pt idx="74">
                        <c:v>13276.078</c:v>
                      </c:pt>
                      <c:pt idx="75">
                        <c:v>13333.813</c:v>
                      </c:pt>
                      <c:pt idx="76">
                        <c:v>13305.561</c:v>
                      </c:pt>
                      <c:pt idx="77">
                        <c:v>13320.566999999999</c:v>
                      </c:pt>
                      <c:pt idx="78">
                        <c:v>13367.965</c:v>
                      </c:pt>
                      <c:pt idx="79">
                        <c:v>13344.83</c:v>
                      </c:pt>
                      <c:pt idx="80">
                        <c:v>13333.717000000001</c:v>
                      </c:pt>
                      <c:pt idx="81">
                        <c:v>13304.591</c:v>
                      </c:pt>
                      <c:pt idx="82">
                        <c:v>13289.661</c:v>
                      </c:pt>
                      <c:pt idx="83">
                        <c:v>13348.737999999999</c:v>
                      </c:pt>
                      <c:pt idx="84">
                        <c:v>13279.522999999999</c:v>
                      </c:pt>
                      <c:pt idx="85">
                        <c:v>13258.833000000001</c:v>
                      </c:pt>
                      <c:pt idx="86">
                        <c:v>13299.796</c:v>
                      </c:pt>
                      <c:pt idx="87">
                        <c:v>13346.294</c:v>
                      </c:pt>
                      <c:pt idx="88">
                        <c:v>13211.731</c:v>
                      </c:pt>
                      <c:pt idx="89">
                        <c:v>13332.768</c:v>
                      </c:pt>
                      <c:pt idx="90">
                        <c:v>13415.296</c:v>
                      </c:pt>
                      <c:pt idx="91">
                        <c:v>13431.314</c:v>
                      </c:pt>
                      <c:pt idx="92">
                        <c:v>13479.311</c:v>
                      </c:pt>
                      <c:pt idx="93">
                        <c:v>13439.592000000001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9"/>
                <c:order val="9"/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100mM'!$AP$6:$AP$99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1768.3</c:v>
                      </c:pt>
                      <c:pt idx="1">
                        <c:v>1587.328</c:v>
                      </c:pt>
                      <c:pt idx="2">
                        <c:v>1446.1420000000001</c:v>
                      </c:pt>
                      <c:pt idx="3">
                        <c:v>1382.2059999999999</c:v>
                      </c:pt>
                      <c:pt idx="4">
                        <c:v>1337.5909999999999</c:v>
                      </c:pt>
                      <c:pt idx="5">
                        <c:v>1360.5540000000001</c:v>
                      </c:pt>
                      <c:pt idx="6">
                        <c:v>1259.575</c:v>
                      </c:pt>
                      <c:pt idx="7">
                        <c:v>1210.3679999999999</c:v>
                      </c:pt>
                      <c:pt idx="8">
                        <c:v>1274.2570000000001</c:v>
                      </c:pt>
                      <c:pt idx="9">
                        <c:v>1325.4369999999999</c:v>
                      </c:pt>
                      <c:pt idx="10">
                        <c:v>1234.683</c:v>
                      </c:pt>
                      <c:pt idx="11">
                        <c:v>1239.9259999999999</c:v>
                      </c:pt>
                      <c:pt idx="12">
                        <c:v>1282.5329999999999</c:v>
                      </c:pt>
                      <c:pt idx="13">
                        <c:v>1382.7159999999999</c:v>
                      </c:pt>
                      <c:pt idx="14">
                        <c:v>1400.68</c:v>
                      </c:pt>
                      <c:pt idx="15">
                        <c:v>1386.046</c:v>
                      </c:pt>
                      <c:pt idx="16">
                        <c:v>1484.22</c:v>
                      </c:pt>
                      <c:pt idx="17">
                        <c:v>1625.386</c:v>
                      </c:pt>
                      <c:pt idx="18">
                        <c:v>1663.211</c:v>
                      </c:pt>
                      <c:pt idx="19">
                        <c:v>1685.192</c:v>
                      </c:pt>
                      <c:pt idx="20">
                        <c:v>1770.2349999999999</c:v>
                      </c:pt>
                      <c:pt idx="21">
                        <c:v>1786.701</c:v>
                      </c:pt>
                      <c:pt idx="22">
                        <c:v>2048.2260000000001</c:v>
                      </c:pt>
                      <c:pt idx="23">
                        <c:v>2100.239</c:v>
                      </c:pt>
                      <c:pt idx="24">
                        <c:v>2145.7710000000002</c:v>
                      </c:pt>
                      <c:pt idx="25">
                        <c:v>2207.8040000000001</c:v>
                      </c:pt>
                      <c:pt idx="26">
                        <c:v>2005.2470000000001</c:v>
                      </c:pt>
                      <c:pt idx="27">
                        <c:v>2118.9560000000001</c:v>
                      </c:pt>
                      <c:pt idx="28">
                        <c:v>2075.09</c:v>
                      </c:pt>
                      <c:pt idx="29">
                        <c:v>2092.931</c:v>
                      </c:pt>
                      <c:pt idx="30">
                        <c:v>2006.3330000000001</c:v>
                      </c:pt>
                      <c:pt idx="31">
                        <c:v>1870.4780000000001</c:v>
                      </c:pt>
                      <c:pt idx="32">
                        <c:v>1729.421</c:v>
                      </c:pt>
                      <c:pt idx="33">
                        <c:v>1663.818</c:v>
                      </c:pt>
                      <c:pt idx="34">
                        <c:v>1528.327</c:v>
                      </c:pt>
                      <c:pt idx="35">
                        <c:v>1358.912</c:v>
                      </c:pt>
                      <c:pt idx="36">
                        <c:v>1447.5229999999999</c:v>
                      </c:pt>
                      <c:pt idx="37">
                        <c:v>1457.885</c:v>
                      </c:pt>
                      <c:pt idx="38">
                        <c:v>1353.3140000000001</c:v>
                      </c:pt>
                      <c:pt idx="39">
                        <c:v>1197.1400000000001</c:v>
                      </c:pt>
                      <c:pt idx="40">
                        <c:v>1239.107</c:v>
                      </c:pt>
                      <c:pt idx="41">
                        <c:v>1379.0309999999999</c:v>
                      </c:pt>
                      <c:pt idx="42">
                        <c:v>1174.614</c:v>
                      </c:pt>
                      <c:pt idx="43">
                        <c:v>1126.348</c:v>
                      </c:pt>
                      <c:pt idx="44">
                        <c:v>1425.971</c:v>
                      </c:pt>
                      <c:pt idx="45">
                        <c:v>1347.298</c:v>
                      </c:pt>
                      <c:pt idx="46">
                        <c:v>1206.7660000000001</c:v>
                      </c:pt>
                      <c:pt idx="47">
                        <c:v>1476.375</c:v>
                      </c:pt>
                      <c:pt idx="48">
                        <c:v>1440.893</c:v>
                      </c:pt>
                      <c:pt idx="49">
                        <c:v>1492.9680000000001</c:v>
                      </c:pt>
                      <c:pt idx="50">
                        <c:v>1390.7619999999999</c:v>
                      </c:pt>
                      <c:pt idx="51">
                        <c:v>1528.8130000000001</c:v>
                      </c:pt>
                      <c:pt idx="52">
                        <c:v>1553.2049999999999</c:v>
                      </c:pt>
                      <c:pt idx="53">
                        <c:v>1672.097</c:v>
                      </c:pt>
                      <c:pt idx="54">
                        <c:v>1769.3820000000001</c:v>
                      </c:pt>
                      <c:pt idx="55">
                        <c:v>1805.3340000000001</c:v>
                      </c:pt>
                      <c:pt idx="56">
                        <c:v>2097.9989999999998</c:v>
                      </c:pt>
                      <c:pt idx="57">
                        <c:v>1976.6510000000001</c:v>
                      </c:pt>
                      <c:pt idx="58">
                        <c:v>1975.08</c:v>
                      </c:pt>
                      <c:pt idx="59">
                        <c:v>1835.0509999999999</c:v>
                      </c:pt>
                      <c:pt idx="60">
                        <c:v>2032.9010000000001</c:v>
                      </c:pt>
                      <c:pt idx="61">
                        <c:v>1946.4010000000001</c:v>
                      </c:pt>
                      <c:pt idx="62">
                        <c:v>1760.4259999999999</c:v>
                      </c:pt>
                      <c:pt idx="63">
                        <c:v>1852.0429999999999</c:v>
                      </c:pt>
                      <c:pt idx="64">
                        <c:v>1623.0319999999999</c:v>
                      </c:pt>
                      <c:pt idx="65">
                        <c:v>1603.8510000000001</c:v>
                      </c:pt>
                      <c:pt idx="66">
                        <c:v>1727.954</c:v>
                      </c:pt>
                      <c:pt idx="67">
                        <c:v>1510.769</c:v>
                      </c:pt>
                      <c:pt idx="68">
                        <c:v>1497.104</c:v>
                      </c:pt>
                      <c:pt idx="69">
                        <c:v>1399.9110000000001</c:v>
                      </c:pt>
                      <c:pt idx="70">
                        <c:v>1154.877</c:v>
                      </c:pt>
                      <c:pt idx="71">
                        <c:v>1380.107</c:v>
                      </c:pt>
                      <c:pt idx="72">
                        <c:v>1792.7449999999999</c:v>
                      </c:pt>
                      <c:pt idx="73">
                        <c:v>1943.68</c:v>
                      </c:pt>
                      <c:pt idx="74">
                        <c:v>1920.3050000000001</c:v>
                      </c:pt>
                      <c:pt idx="75">
                        <c:v>2100.2890000000002</c:v>
                      </c:pt>
                      <c:pt idx="76">
                        <c:v>2303.511</c:v>
                      </c:pt>
                      <c:pt idx="77">
                        <c:v>2137.759</c:v>
                      </c:pt>
                      <c:pt idx="78">
                        <c:v>2122.3510000000001</c:v>
                      </c:pt>
                      <c:pt idx="79">
                        <c:v>2108.8139999999999</c:v>
                      </c:pt>
                      <c:pt idx="80">
                        <c:v>2195.9</c:v>
                      </c:pt>
                      <c:pt idx="81">
                        <c:v>2320.1039999999998</c:v>
                      </c:pt>
                      <c:pt idx="82">
                        <c:v>2480.9059999999999</c:v>
                      </c:pt>
                      <c:pt idx="83">
                        <c:v>2603.1289999999999</c:v>
                      </c:pt>
                      <c:pt idx="84">
                        <c:v>2863.4630000000002</c:v>
                      </c:pt>
                      <c:pt idx="85">
                        <c:v>2739.1439999999998</c:v>
                      </c:pt>
                      <c:pt idx="86">
                        <c:v>2775.1370000000002</c:v>
                      </c:pt>
                      <c:pt idx="87">
                        <c:v>2701.0479999999998</c:v>
                      </c:pt>
                      <c:pt idx="88">
                        <c:v>2671.8850000000002</c:v>
                      </c:pt>
                      <c:pt idx="89">
                        <c:v>2493.4389999999999</c:v>
                      </c:pt>
                      <c:pt idx="90">
                        <c:v>2562.1990000000001</c:v>
                      </c:pt>
                      <c:pt idx="91">
                        <c:v>2525.0079999999998</c:v>
                      </c:pt>
                      <c:pt idx="92">
                        <c:v>2507.3040000000001</c:v>
                      </c:pt>
                      <c:pt idx="93">
                        <c:v>2469.797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10"/>
                <c:order val="10"/>
                <c:spPr>
                  <a:ln w="19050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100mM'!$AT$6:$AT$99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1902.3579999999999</c:v>
                      </c:pt>
                      <c:pt idx="1">
                        <c:v>1608.799</c:v>
                      </c:pt>
                      <c:pt idx="2">
                        <c:v>1485.5319999999999</c:v>
                      </c:pt>
                      <c:pt idx="3">
                        <c:v>1328.4010000000001</c:v>
                      </c:pt>
                      <c:pt idx="4">
                        <c:v>1290</c:v>
                      </c:pt>
                      <c:pt idx="5">
                        <c:v>1313.3109999999999</c:v>
                      </c:pt>
                      <c:pt idx="6">
                        <c:v>1278.1880000000001</c:v>
                      </c:pt>
                      <c:pt idx="7">
                        <c:v>1221.046</c:v>
                      </c:pt>
                      <c:pt idx="8">
                        <c:v>1246.5050000000001</c:v>
                      </c:pt>
                      <c:pt idx="9">
                        <c:v>1255.761</c:v>
                      </c:pt>
                      <c:pt idx="10">
                        <c:v>1187.222</c:v>
                      </c:pt>
                      <c:pt idx="11">
                        <c:v>1225.1569999999999</c:v>
                      </c:pt>
                      <c:pt idx="12">
                        <c:v>1207.337</c:v>
                      </c:pt>
                      <c:pt idx="13">
                        <c:v>1149.0519999999999</c:v>
                      </c:pt>
                      <c:pt idx="14">
                        <c:v>1159.06</c:v>
                      </c:pt>
                      <c:pt idx="15">
                        <c:v>1240.751</c:v>
                      </c:pt>
                      <c:pt idx="16">
                        <c:v>1259.675</c:v>
                      </c:pt>
                      <c:pt idx="17">
                        <c:v>1324.204</c:v>
                      </c:pt>
                      <c:pt idx="18">
                        <c:v>1288.2850000000001</c:v>
                      </c:pt>
                      <c:pt idx="19">
                        <c:v>1250.3900000000001</c:v>
                      </c:pt>
                      <c:pt idx="20">
                        <c:v>1352.3340000000001</c:v>
                      </c:pt>
                      <c:pt idx="21">
                        <c:v>1283.165</c:v>
                      </c:pt>
                      <c:pt idx="22">
                        <c:v>1534.3910000000001</c:v>
                      </c:pt>
                      <c:pt idx="23">
                        <c:v>1584.7429999999999</c:v>
                      </c:pt>
                      <c:pt idx="24">
                        <c:v>1537.89</c:v>
                      </c:pt>
                      <c:pt idx="25">
                        <c:v>1694.982</c:v>
                      </c:pt>
                      <c:pt idx="26">
                        <c:v>1782.095</c:v>
                      </c:pt>
                      <c:pt idx="27">
                        <c:v>2199.54</c:v>
                      </c:pt>
                      <c:pt idx="28">
                        <c:v>2454.7020000000002</c:v>
                      </c:pt>
                      <c:pt idx="29">
                        <c:v>2529.3850000000002</c:v>
                      </c:pt>
                      <c:pt idx="30">
                        <c:v>2953.9369999999999</c:v>
                      </c:pt>
                      <c:pt idx="31">
                        <c:v>2931.0239999999999</c:v>
                      </c:pt>
                      <c:pt idx="32">
                        <c:v>3046.33</c:v>
                      </c:pt>
                      <c:pt idx="33">
                        <c:v>3408.498</c:v>
                      </c:pt>
                      <c:pt idx="34">
                        <c:v>3256.3890000000001</c:v>
                      </c:pt>
                      <c:pt idx="35">
                        <c:v>3363.0639999999999</c:v>
                      </c:pt>
                      <c:pt idx="36">
                        <c:v>3626.4479999999999</c:v>
                      </c:pt>
                      <c:pt idx="37">
                        <c:v>4014.2440000000001</c:v>
                      </c:pt>
                      <c:pt idx="38">
                        <c:v>3979.1379999999999</c:v>
                      </c:pt>
                      <c:pt idx="39">
                        <c:v>3925.6329999999998</c:v>
                      </c:pt>
                      <c:pt idx="40">
                        <c:v>4016.0520000000001</c:v>
                      </c:pt>
                      <c:pt idx="41">
                        <c:v>3916.7869999999998</c:v>
                      </c:pt>
                      <c:pt idx="42">
                        <c:v>3581.8510000000001</c:v>
                      </c:pt>
                      <c:pt idx="43">
                        <c:v>3877.779</c:v>
                      </c:pt>
                      <c:pt idx="44">
                        <c:v>3706.5250000000001</c:v>
                      </c:pt>
                      <c:pt idx="45">
                        <c:v>3545.212</c:v>
                      </c:pt>
                      <c:pt idx="46">
                        <c:v>3774.78</c:v>
                      </c:pt>
                      <c:pt idx="47">
                        <c:v>3591.72</c:v>
                      </c:pt>
                      <c:pt idx="48">
                        <c:v>3384.2869999999998</c:v>
                      </c:pt>
                      <c:pt idx="49">
                        <c:v>3735.6819999999998</c:v>
                      </c:pt>
                      <c:pt idx="50">
                        <c:v>3656.1979999999999</c:v>
                      </c:pt>
                      <c:pt idx="51">
                        <c:v>3891.8629999999998</c:v>
                      </c:pt>
                      <c:pt idx="52">
                        <c:v>4152.9089999999997</c:v>
                      </c:pt>
                      <c:pt idx="53">
                        <c:v>4004.3319999999999</c:v>
                      </c:pt>
                      <c:pt idx="54">
                        <c:v>4350.848</c:v>
                      </c:pt>
                      <c:pt idx="55">
                        <c:v>4460.1180000000004</c:v>
                      </c:pt>
                      <c:pt idx="56">
                        <c:v>4605.4250000000002</c:v>
                      </c:pt>
                      <c:pt idx="57">
                        <c:v>5022.857</c:v>
                      </c:pt>
                      <c:pt idx="58">
                        <c:v>4984.1180000000004</c:v>
                      </c:pt>
                      <c:pt idx="59">
                        <c:v>5161.2669999999998</c:v>
                      </c:pt>
                      <c:pt idx="60">
                        <c:v>5195.8029999999999</c:v>
                      </c:pt>
                      <c:pt idx="61">
                        <c:v>5423.982</c:v>
                      </c:pt>
                      <c:pt idx="62">
                        <c:v>5505.1660000000002</c:v>
                      </c:pt>
                      <c:pt idx="63">
                        <c:v>5474.2749999999996</c:v>
                      </c:pt>
                      <c:pt idx="64">
                        <c:v>5639.8879999999999</c:v>
                      </c:pt>
                      <c:pt idx="65">
                        <c:v>5515.2650000000003</c:v>
                      </c:pt>
                      <c:pt idx="66">
                        <c:v>5326.4049999999997</c:v>
                      </c:pt>
                      <c:pt idx="67">
                        <c:v>5019.5870000000004</c:v>
                      </c:pt>
                      <c:pt idx="68">
                        <c:v>5296.0870000000004</c:v>
                      </c:pt>
                      <c:pt idx="69">
                        <c:v>4926.5249999999996</c:v>
                      </c:pt>
                      <c:pt idx="70">
                        <c:v>5062.5770000000002</c:v>
                      </c:pt>
                      <c:pt idx="71">
                        <c:v>5423.8950000000004</c:v>
                      </c:pt>
                      <c:pt idx="72">
                        <c:v>5416.9780000000001</c:v>
                      </c:pt>
                      <c:pt idx="73">
                        <c:v>5285.74</c:v>
                      </c:pt>
                      <c:pt idx="74">
                        <c:v>4979.9629999999997</c:v>
                      </c:pt>
                      <c:pt idx="75">
                        <c:v>4697.8090000000002</c:v>
                      </c:pt>
                      <c:pt idx="76">
                        <c:v>4607.5360000000001</c:v>
                      </c:pt>
                      <c:pt idx="77">
                        <c:v>5273.54</c:v>
                      </c:pt>
                      <c:pt idx="78">
                        <c:v>5739.0590000000002</c:v>
                      </c:pt>
                      <c:pt idx="79">
                        <c:v>6017.7250000000004</c:v>
                      </c:pt>
                      <c:pt idx="80">
                        <c:v>6377.2290000000003</c:v>
                      </c:pt>
                      <c:pt idx="81">
                        <c:v>7069.3249999999998</c:v>
                      </c:pt>
                      <c:pt idx="82">
                        <c:v>7380.4059999999999</c:v>
                      </c:pt>
                      <c:pt idx="83">
                        <c:v>7225.97</c:v>
                      </c:pt>
                      <c:pt idx="84">
                        <c:v>6410.49</c:v>
                      </c:pt>
                      <c:pt idx="85">
                        <c:v>6684.4390000000003</c:v>
                      </c:pt>
                      <c:pt idx="86">
                        <c:v>5572.1019999999999</c:v>
                      </c:pt>
                      <c:pt idx="87">
                        <c:v>6345.13</c:v>
                      </c:pt>
                      <c:pt idx="88">
                        <c:v>6938.098</c:v>
                      </c:pt>
                      <c:pt idx="89">
                        <c:v>6269.6369999999997</c:v>
                      </c:pt>
                      <c:pt idx="90">
                        <c:v>7965.9120000000003</c:v>
                      </c:pt>
                      <c:pt idx="91">
                        <c:v>8329.6610000000001</c:v>
                      </c:pt>
                      <c:pt idx="92">
                        <c:v>7248.0240000000003</c:v>
                      </c:pt>
                      <c:pt idx="93">
                        <c:v>7022.4549999999999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11"/>
                <c:order val="11"/>
                <c:spPr>
                  <a:ln w="19050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100mM'!$AY$6:$AY$99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2193.4389999999999</c:v>
                      </c:pt>
                      <c:pt idx="1">
                        <c:v>1772.529</c:v>
                      </c:pt>
                      <c:pt idx="2">
                        <c:v>1611.1569999999999</c:v>
                      </c:pt>
                      <c:pt idx="3">
                        <c:v>1739.751</c:v>
                      </c:pt>
                      <c:pt idx="4">
                        <c:v>1680.44</c:v>
                      </c:pt>
                      <c:pt idx="5">
                        <c:v>1443.4280000000001</c:v>
                      </c:pt>
                      <c:pt idx="6">
                        <c:v>1511.3130000000001</c:v>
                      </c:pt>
                      <c:pt idx="7">
                        <c:v>1559.664</c:v>
                      </c:pt>
                      <c:pt idx="8">
                        <c:v>1555.625</c:v>
                      </c:pt>
                      <c:pt idx="9">
                        <c:v>1707.15</c:v>
                      </c:pt>
                      <c:pt idx="10">
                        <c:v>1611.4780000000001</c:v>
                      </c:pt>
                      <c:pt idx="11">
                        <c:v>1862.048</c:v>
                      </c:pt>
                      <c:pt idx="12">
                        <c:v>1953.1189999999999</c:v>
                      </c:pt>
                      <c:pt idx="13">
                        <c:v>2084.6089999999999</c:v>
                      </c:pt>
                      <c:pt idx="14">
                        <c:v>2287.674</c:v>
                      </c:pt>
                      <c:pt idx="15">
                        <c:v>2513.2910000000002</c:v>
                      </c:pt>
                      <c:pt idx="16">
                        <c:v>2687.6790000000001</c:v>
                      </c:pt>
                      <c:pt idx="17">
                        <c:v>2666.893</c:v>
                      </c:pt>
                      <c:pt idx="18">
                        <c:v>2851.4079999999999</c:v>
                      </c:pt>
                      <c:pt idx="19">
                        <c:v>2978.1930000000002</c:v>
                      </c:pt>
                      <c:pt idx="20">
                        <c:v>3088.1469999999999</c:v>
                      </c:pt>
                      <c:pt idx="21">
                        <c:v>2976.2860000000001</c:v>
                      </c:pt>
                      <c:pt idx="22">
                        <c:v>3094.9850000000001</c:v>
                      </c:pt>
                      <c:pt idx="23">
                        <c:v>2869.1990000000001</c:v>
                      </c:pt>
                      <c:pt idx="24">
                        <c:v>3116.7220000000002</c:v>
                      </c:pt>
                      <c:pt idx="25">
                        <c:v>3353.547</c:v>
                      </c:pt>
                      <c:pt idx="26">
                        <c:v>3645.8530000000001</c:v>
                      </c:pt>
                      <c:pt idx="27">
                        <c:v>3793.7649999999999</c:v>
                      </c:pt>
                      <c:pt idx="28">
                        <c:v>4016.9839999999999</c:v>
                      </c:pt>
                      <c:pt idx="29">
                        <c:v>3853.8629999999998</c:v>
                      </c:pt>
                      <c:pt idx="30">
                        <c:v>4062.7159999999999</c:v>
                      </c:pt>
                      <c:pt idx="31">
                        <c:v>3843.2620000000002</c:v>
                      </c:pt>
                      <c:pt idx="32">
                        <c:v>4145.2749999999996</c:v>
                      </c:pt>
                      <c:pt idx="33">
                        <c:v>4169.7740000000003</c:v>
                      </c:pt>
                      <c:pt idx="34">
                        <c:v>4293.8500000000004</c:v>
                      </c:pt>
                      <c:pt idx="35">
                        <c:v>4155.3620000000001</c:v>
                      </c:pt>
                      <c:pt idx="36">
                        <c:v>4379.9880000000003</c:v>
                      </c:pt>
                      <c:pt idx="37">
                        <c:v>4143.0870000000004</c:v>
                      </c:pt>
                      <c:pt idx="38">
                        <c:v>4060.4140000000002</c:v>
                      </c:pt>
                      <c:pt idx="39">
                        <c:v>4106.6009999999997</c:v>
                      </c:pt>
                      <c:pt idx="40">
                        <c:v>4304.9849999999997</c:v>
                      </c:pt>
                      <c:pt idx="41">
                        <c:v>4152.75</c:v>
                      </c:pt>
                      <c:pt idx="42">
                        <c:v>4155.866</c:v>
                      </c:pt>
                      <c:pt idx="43">
                        <c:v>4124.5780000000004</c:v>
                      </c:pt>
                      <c:pt idx="44">
                        <c:v>4199.6440000000002</c:v>
                      </c:pt>
                      <c:pt idx="45">
                        <c:v>4524.9369999999999</c:v>
                      </c:pt>
                      <c:pt idx="46">
                        <c:v>4529.0469999999996</c:v>
                      </c:pt>
                      <c:pt idx="47">
                        <c:v>4578.9620000000004</c:v>
                      </c:pt>
                      <c:pt idx="48">
                        <c:v>4681.4319999999998</c:v>
                      </c:pt>
                      <c:pt idx="49">
                        <c:v>4749.3739999999998</c:v>
                      </c:pt>
                      <c:pt idx="50">
                        <c:v>4809.8959999999997</c:v>
                      </c:pt>
                      <c:pt idx="51">
                        <c:v>5159.8370000000004</c:v>
                      </c:pt>
                      <c:pt idx="52">
                        <c:v>5214.0439999999999</c:v>
                      </c:pt>
                      <c:pt idx="53">
                        <c:v>5451.2910000000002</c:v>
                      </c:pt>
                      <c:pt idx="54">
                        <c:v>5280.7219999999998</c:v>
                      </c:pt>
                      <c:pt idx="55">
                        <c:v>5344.72</c:v>
                      </c:pt>
                      <c:pt idx="56">
                        <c:v>5441.808</c:v>
                      </c:pt>
                      <c:pt idx="57">
                        <c:v>5393.1540000000005</c:v>
                      </c:pt>
                      <c:pt idx="58">
                        <c:v>5109.5429999999997</c:v>
                      </c:pt>
                      <c:pt idx="59">
                        <c:v>5283.2659999999996</c:v>
                      </c:pt>
                      <c:pt idx="60">
                        <c:v>5177.7969999999996</c:v>
                      </c:pt>
                      <c:pt idx="61">
                        <c:v>5083.3969999999999</c:v>
                      </c:pt>
                      <c:pt idx="62">
                        <c:v>5010.3019999999997</c:v>
                      </c:pt>
                      <c:pt idx="63">
                        <c:v>5007.2370000000001</c:v>
                      </c:pt>
                      <c:pt idx="64">
                        <c:v>4787.5839999999998</c:v>
                      </c:pt>
                      <c:pt idx="65">
                        <c:v>4798.5370000000003</c:v>
                      </c:pt>
                      <c:pt idx="66">
                        <c:v>4648.4359999999997</c:v>
                      </c:pt>
                      <c:pt idx="67">
                        <c:v>4408.6400000000003</c:v>
                      </c:pt>
                      <c:pt idx="68">
                        <c:v>4331.5150000000003</c:v>
                      </c:pt>
                      <c:pt idx="69">
                        <c:v>4167.2160000000003</c:v>
                      </c:pt>
                      <c:pt idx="70">
                        <c:v>4113.9589999999998</c:v>
                      </c:pt>
                      <c:pt idx="71">
                        <c:v>3924.277</c:v>
                      </c:pt>
                      <c:pt idx="72">
                        <c:v>3874.4549999999999</c:v>
                      </c:pt>
                      <c:pt idx="73">
                        <c:v>3651.4670000000001</c:v>
                      </c:pt>
                      <c:pt idx="74">
                        <c:v>3508.7130000000002</c:v>
                      </c:pt>
                      <c:pt idx="75">
                        <c:v>3490.1930000000002</c:v>
                      </c:pt>
                      <c:pt idx="76">
                        <c:v>3438.47</c:v>
                      </c:pt>
                      <c:pt idx="77">
                        <c:v>3501.55</c:v>
                      </c:pt>
                      <c:pt idx="78">
                        <c:v>3254.2829999999999</c:v>
                      </c:pt>
                      <c:pt idx="79">
                        <c:v>3241.3209999999999</c:v>
                      </c:pt>
                      <c:pt idx="80">
                        <c:v>3296.654</c:v>
                      </c:pt>
                      <c:pt idx="81">
                        <c:v>3128.3420000000001</c:v>
                      </c:pt>
                      <c:pt idx="82">
                        <c:v>3026.9749999999999</c:v>
                      </c:pt>
                      <c:pt idx="83">
                        <c:v>3218.2420000000002</c:v>
                      </c:pt>
                      <c:pt idx="84">
                        <c:v>2961.6970000000001</c:v>
                      </c:pt>
                      <c:pt idx="85">
                        <c:v>3040.346</c:v>
                      </c:pt>
                      <c:pt idx="86">
                        <c:v>3011.473</c:v>
                      </c:pt>
                      <c:pt idx="87">
                        <c:v>2871.3710000000001</c:v>
                      </c:pt>
                      <c:pt idx="88">
                        <c:v>2873.3539999999998</c:v>
                      </c:pt>
                      <c:pt idx="89">
                        <c:v>2811.5259999999998</c:v>
                      </c:pt>
                      <c:pt idx="90">
                        <c:v>2632.6509999999998</c:v>
                      </c:pt>
                      <c:pt idx="91">
                        <c:v>2544.0259999999998</c:v>
                      </c:pt>
                      <c:pt idx="92">
                        <c:v>2642.5949999999998</c:v>
                      </c:pt>
                      <c:pt idx="93">
                        <c:v>2518.1390000000001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897251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7241584"/>
        <c:crosses val="autoZero"/>
        <c:crossBetween val="midCat"/>
      </c:valAx>
      <c:valAx>
        <c:axId val="897241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72513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xy1302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Sheet1!$K$7:$K$124</c:f>
              <c:numCache>
                <c:formatCode>General</c:formatCode>
                <c:ptCount val="11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</c:numCache>
            </c:numRef>
          </c:xVal>
          <c:yVal>
            <c:numRef>
              <c:f>Sheet1!$L$7:$L$124</c:f>
              <c:numCache>
                <c:formatCode>General</c:formatCode>
                <c:ptCount val="118"/>
                <c:pt idx="0">
                  <c:v>589.59199999999998</c:v>
                </c:pt>
                <c:pt idx="1">
                  <c:v>586.80600000000004</c:v>
                </c:pt>
                <c:pt idx="2">
                  <c:v>587.56600000000003</c:v>
                </c:pt>
                <c:pt idx="3">
                  <c:v>589.10599999999999</c:v>
                </c:pt>
                <c:pt idx="4">
                  <c:v>589.16600000000005</c:v>
                </c:pt>
                <c:pt idx="5">
                  <c:v>589.34199999999998</c:v>
                </c:pt>
                <c:pt idx="6">
                  <c:v>591.14700000000005</c:v>
                </c:pt>
                <c:pt idx="7">
                  <c:v>594.13599999999997</c:v>
                </c:pt>
                <c:pt idx="8">
                  <c:v>595.68200000000002</c:v>
                </c:pt>
                <c:pt idx="9">
                  <c:v>597.90499999999997</c:v>
                </c:pt>
                <c:pt idx="10">
                  <c:v>600.13800000000003</c:v>
                </c:pt>
                <c:pt idx="11">
                  <c:v>603.14499999999998</c:v>
                </c:pt>
                <c:pt idx="12">
                  <c:v>605.88499999999999</c:v>
                </c:pt>
                <c:pt idx="13">
                  <c:v>604.178</c:v>
                </c:pt>
                <c:pt idx="14">
                  <c:v>609.63499999999999</c:v>
                </c:pt>
                <c:pt idx="15">
                  <c:v>612.452</c:v>
                </c:pt>
                <c:pt idx="16">
                  <c:v>612.55499999999995</c:v>
                </c:pt>
                <c:pt idx="17">
                  <c:v>617.94600000000003</c:v>
                </c:pt>
                <c:pt idx="18">
                  <c:v>615.66600000000005</c:v>
                </c:pt>
                <c:pt idx="19">
                  <c:v>614.64300000000003</c:v>
                </c:pt>
                <c:pt idx="20">
                  <c:v>618.74400000000003</c:v>
                </c:pt>
                <c:pt idx="21">
                  <c:v>625.59799999999996</c:v>
                </c:pt>
                <c:pt idx="22">
                  <c:v>627.05399999999997</c:v>
                </c:pt>
                <c:pt idx="23">
                  <c:v>627.70000000000005</c:v>
                </c:pt>
                <c:pt idx="24">
                  <c:v>628.87400000000002</c:v>
                </c:pt>
                <c:pt idx="25">
                  <c:v>626.72500000000002</c:v>
                </c:pt>
                <c:pt idx="26">
                  <c:v>628.61800000000005</c:v>
                </c:pt>
                <c:pt idx="27">
                  <c:v>629.01400000000001</c:v>
                </c:pt>
                <c:pt idx="28">
                  <c:v>629.572</c:v>
                </c:pt>
                <c:pt idx="29">
                  <c:v>632.67200000000003</c:v>
                </c:pt>
                <c:pt idx="30">
                  <c:v>637.89499999999998</c:v>
                </c:pt>
                <c:pt idx="31">
                  <c:v>644.50199999999995</c:v>
                </c:pt>
                <c:pt idx="32">
                  <c:v>641.70500000000004</c:v>
                </c:pt>
                <c:pt idx="33">
                  <c:v>644.74599999999998</c:v>
                </c:pt>
                <c:pt idx="34">
                  <c:v>648.21699999999998</c:v>
                </c:pt>
                <c:pt idx="35">
                  <c:v>648.62199999999996</c:v>
                </c:pt>
                <c:pt idx="36">
                  <c:v>651.84299999999996</c:v>
                </c:pt>
                <c:pt idx="37">
                  <c:v>653.14800000000002</c:v>
                </c:pt>
                <c:pt idx="38">
                  <c:v>656.255</c:v>
                </c:pt>
                <c:pt idx="39">
                  <c:v>654.803</c:v>
                </c:pt>
                <c:pt idx="40">
                  <c:v>657.25800000000004</c:v>
                </c:pt>
                <c:pt idx="41">
                  <c:v>659.71600000000001</c:v>
                </c:pt>
                <c:pt idx="42">
                  <c:v>661.68799999999999</c:v>
                </c:pt>
                <c:pt idx="43">
                  <c:v>661.41099999999994</c:v>
                </c:pt>
                <c:pt idx="44">
                  <c:v>663.27800000000002</c:v>
                </c:pt>
                <c:pt idx="45">
                  <c:v>665.64599999999996</c:v>
                </c:pt>
                <c:pt idx="46">
                  <c:v>665.14099999999996</c:v>
                </c:pt>
                <c:pt idx="47">
                  <c:v>667.83399999999995</c:v>
                </c:pt>
                <c:pt idx="48">
                  <c:v>664.55700000000002</c:v>
                </c:pt>
                <c:pt idx="49">
                  <c:v>666.88499999999999</c:v>
                </c:pt>
                <c:pt idx="50">
                  <c:v>671.71199999999999</c:v>
                </c:pt>
                <c:pt idx="51">
                  <c:v>669.48599999999999</c:v>
                </c:pt>
                <c:pt idx="52">
                  <c:v>672.61599999999999</c:v>
                </c:pt>
                <c:pt idx="53">
                  <c:v>666.60900000000004</c:v>
                </c:pt>
                <c:pt idx="54">
                  <c:v>666.12800000000004</c:v>
                </c:pt>
                <c:pt idx="55">
                  <c:v>670.65200000000004</c:v>
                </c:pt>
                <c:pt idx="56">
                  <c:v>671.37599999999998</c:v>
                </c:pt>
                <c:pt idx="57">
                  <c:v>673.02</c:v>
                </c:pt>
                <c:pt idx="58">
                  <c:v>674.13800000000003</c:v>
                </c:pt>
                <c:pt idx="59">
                  <c:v>674.88699999999994</c:v>
                </c:pt>
                <c:pt idx="60">
                  <c:v>671.23099999999999</c:v>
                </c:pt>
                <c:pt idx="61">
                  <c:v>668.54499999999996</c:v>
                </c:pt>
                <c:pt idx="62">
                  <c:v>670.84299999999996</c:v>
                </c:pt>
                <c:pt idx="63">
                  <c:v>675.73699999999997</c:v>
                </c:pt>
                <c:pt idx="64">
                  <c:v>670.97400000000005</c:v>
                </c:pt>
                <c:pt idx="65">
                  <c:v>672.83600000000001</c:v>
                </c:pt>
                <c:pt idx="66">
                  <c:v>677.42700000000002</c:v>
                </c:pt>
                <c:pt idx="67">
                  <c:v>671.779</c:v>
                </c:pt>
                <c:pt idx="68">
                  <c:v>676.697</c:v>
                </c:pt>
                <c:pt idx="69">
                  <c:v>677.92600000000004</c:v>
                </c:pt>
                <c:pt idx="70">
                  <c:v>676.70299999999997</c:v>
                </c:pt>
                <c:pt idx="71">
                  <c:v>677.96699999999998</c:v>
                </c:pt>
                <c:pt idx="72">
                  <c:v>675.64300000000003</c:v>
                </c:pt>
                <c:pt idx="73">
                  <c:v>678.04499999999996</c:v>
                </c:pt>
                <c:pt idx="74">
                  <c:v>673.61</c:v>
                </c:pt>
                <c:pt idx="75">
                  <c:v>675.46199999999999</c:v>
                </c:pt>
                <c:pt idx="76">
                  <c:v>669.46</c:v>
                </c:pt>
                <c:pt idx="77">
                  <c:v>668.85400000000004</c:v>
                </c:pt>
                <c:pt idx="78">
                  <c:v>666.86099999999999</c:v>
                </c:pt>
                <c:pt idx="79">
                  <c:v>670.88099999999997</c:v>
                </c:pt>
                <c:pt idx="80">
                  <c:v>670.32799999999997</c:v>
                </c:pt>
                <c:pt idx="81">
                  <c:v>666.16399999999999</c:v>
                </c:pt>
                <c:pt idx="82">
                  <c:v>665.81299999999999</c:v>
                </c:pt>
                <c:pt idx="83">
                  <c:v>665.66099999999994</c:v>
                </c:pt>
                <c:pt idx="84">
                  <c:v>667.62199999999996</c:v>
                </c:pt>
                <c:pt idx="85">
                  <c:v>668.68200000000002</c:v>
                </c:pt>
                <c:pt idx="86">
                  <c:v>668.33799999999997</c:v>
                </c:pt>
                <c:pt idx="87">
                  <c:v>662.43600000000004</c:v>
                </c:pt>
                <c:pt idx="88">
                  <c:v>664.98900000000003</c:v>
                </c:pt>
                <c:pt idx="89">
                  <c:v>663.74199999999996</c:v>
                </c:pt>
                <c:pt idx="90">
                  <c:v>658.93100000000004</c:v>
                </c:pt>
                <c:pt idx="91">
                  <c:v>658.60500000000002</c:v>
                </c:pt>
                <c:pt idx="92">
                  <c:v>660.19500000000005</c:v>
                </c:pt>
                <c:pt idx="93">
                  <c:v>662.72299999999996</c:v>
                </c:pt>
                <c:pt idx="94">
                  <c:v>663.35400000000004</c:v>
                </c:pt>
                <c:pt idx="95">
                  <c:v>665.29899999999998</c:v>
                </c:pt>
                <c:pt idx="96">
                  <c:v>665.22199999999998</c:v>
                </c:pt>
                <c:pt idx="97">
                  <c:v>669.00599999999997</c:v>
                </c:pt>
                <c:pt idx="98">
                  <c:v>672.77599999999995</c:v>
                </c:pt>
                <c:pt idx="99">
                  <c:v>678.67899999999997</c:v>
                </c:pt>
                <c:pt idx="100">
                  <c:v>680.26</c:v>
                </c:pt>
                <c:pt idx="101">
                  <c:v>689.69600000000003</c:v>
                </c:pt>
                <c:pt idx="102">
                  <c:v>692.87</c:v>
                </c:pt>
                <c:pt idx="103">
                  <c:v>694.13499999999999</c:v>
                </c:pt>
                <c:pt idx="104">
                  <c:v>695.65700000000004</c:v>
                </c:pt>
                <c:pt idx="105">
                  <c:v>698.79300000000001</c:v>
                </c:pt>
                <c:pt idx="106">
                  <c:v>698.625</c:v>
                </c:pt>
                <c:pt idx="107">
                  <c:v>699.97900000000004</c:v>
                </c:pt>
                <c:pt idx="108">
                  <c:v>701.48400000000004</c:v>
                </c:pt>
                <c:pt idx="109">
                  <c:v>699.65200000000004</c:v>
                </c:pt>
                <c:pt idx="110">
                  <c:v>702.21</c:v>
                </c:pt>
                <c:pt idx="111">
                  <c:v>708.30399999999997</c:v>
                </c:pt>
                <c:pt idx="112">
                  <c:v>709.60199999999998</c:v>
                </c:pt>
                <c:pt idx="113">
                  <c:v>704.69600000000003</c:v>
                </c:pt>
                <c:pt idx="114">
                  <c:v>710.87599999999998</c:v>
                </c:pt>
                <c:pt idx="115">
                  <c:v>715.476</c:v>
                </c:pt>
                <c:pt idx="116">
                  <c:v>716.10599999999999</c:v>
                </c:pt>
                <c:pt idx="117">
                  <c:v>724.63699999999994</c:v>
                </c:pt>
              </c:numCache>
            </c:numRef>
          </c:yVal>
          <c:smooth val="0"/>
        </c:ser>
        <c:ser>
          <c:idx val="1"/>
          <c:order val="1"/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Sheet1!$K$7:$K$124</c:f>
              <c:numCache>
                <c:formatCode>General</c:formatCode>
                <c:ptCount val="11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</c:numCache>
            </c:numRef>
          </c:xVal>
          <c:yVal>
            <c:numRef>
              <c:f>Sheet1!$M$7:$M$124</c:f>
              <c:numCache>
                <c:formatCode>General</c:formatCode>
                <c:ptCount val="118"/>
                <c:pt idx="0">
                  <c:v>589.38699999999994</c:v>
                </c:pt>
                <c:pt idx="1">
                  <c:v>587.55600000000004</c:v>
                </c:pt>
                <c:pt idx="2">
                  <c:v>588.00900000000001</c:v>
                </c:pt>
                <c:pt idx="3">
                  <c:v>590.65099999999995</c:v>
                </c:pt>
                <c:pt idx="4">
                  <c:v>589.59900000000005</c:v>
                </c:pt>
                <c:pt idx="5">
                  <c:v>590.45100000000002</c:v>
                </c:pt>
                <c:pt idx="6">
                  <c:v>591.76</c:v>
                </c:pt>
                <c:pt idx="7">
                  <c:v>591.298</c:v>
                </c:pt>
                <c:pt idx="8">
                  <c:v>591.42700000000002</c:v>
                </c:pt>
                <c:pt idx="9">
                  <c:v>589.93100000000004</c:v>
                </c:pt>
                <c:pt idx="10">
                  <c:v>590.94100000000003</c:v>
                </c:pt>
                <c:pt idx="11">
                  <c:v>590.32100000000003</c:v>
                </c:pt>
                <c:pt idx="12">
                  <c:v>591.13499999999999</c:v>
                </c:pt>
                <c:pt idx="13">
                  <c:v>590.85299999999995</c:v>
                </c:pt>
                <c:pt idx="14">
                  <c:v>594.33600000000001</c:v>
                </c:pt>
                <c:pt idx="15">
                  <c:v>595.15</c:v>
                </c:pt>
                <c:pt idx="16">
                  <c:v>596.45799999999997</c:v>
                </c:pt>
                <c:pt idx="17">
                  <c:v>596.83799999999997</c:v>
                </c:pt>
                <c:pt idx="18">
                  <c:v>596.72400000000005</c:v>
                </c:pt>
                <c:pt idx="19">
                  <c:v>596.822</c:v>
                </c:pt>
                <c:pt idx="20">
                  <c:v>594.96799999999996</c:v>
                </c:pt>
                <c:pt idx="21">
                  <c:v>598.18399999999997</c:v>
                </c:pt>
                <c:pt idx="22">
                  <c:v>596.63499999999999</c:v>
                </c:pt>
                <c:pt idx="23">
                  <c:v>596.46400000000006</c:v>
                </c:pt>
                <c:pt idx="24">
                  <c:v>598.66899999999998</c:v>
                </c:pt>
                <c:pt idx="25">
                  <c:v>598.21900000000005</c:v>
                </c:pt>
                <c:pt idx="26">
                  <c:v>597.89800000000002</c:v>
                </c:pt>
                <c:pt idx="27">
                  <c:v>598.41999999999996</c:v>
                </c:pt>
                <c:pt idx="28">
                  <c:v>600.26499999999999</c:v>
                </c:pt>
                <c:pt idx="29">
                  <c:v>600.95500000000004</c:v>
                </c:pt>
                <c:pt idx="30">
                  <c:v>602.255</c:v>
                </c:pt>
                <c:pt idx="31">
                  <c:v>605.64400000000001</c:v>
                </c:pt>
                <c:pt idx="32">
                  <c:v>604.44299999999998</c:v>
                </c:pt>
                <c:pt idx="33">
                  <c:v>604.26400000000001</c:v>
                </c:pt>
                <c:pt idx="34">
                  <c:v>604.06500000000005</c:v>
                </c:pt>
                <c:pt idx="35">
                  <c:v>607.74300000000005</c:v>
                </c:pt>
                <c:pt idx="36">
                  <c:v>609.89300000000003</c:v>
                </c:pt>
                <c:pt idx="37">
                  <c:v>610.755</c:v>
                </c:pt>
                <c:pt idx="38">
                  <c:v>612.41700000000003</c:v>
                </c:pt>
                <c:pt idx="39">
                  <c:v>612.64099999999996</c:v>
                </c:pt>
                <c:pt idx="40">
                  <c:v>613.98599999999999</c:v>
                </c:pt>
                <c:pt idx="41">
                  <c:v>619.29700000000003</c:v>
                </c:pt>
                <c:pt idx="42">
                  <c:v>619.03599999999994</c:v>
                </c:pt>
                <c:pt idx="43">
                  <c:v>621.38800000000003</c:v>
                </c:pt>
                <c:pt idx="44">
                  <c:v>625.58500000000004</c:v>
                </c:pt>
                <c:pt idx="45">
                  <c:v>628.23500000000001</c:v>
                </c:pt>
                <c:pt idx="46">
                  <c:v>629.91300000000001</c:v>
                </c:pt>
                <c:pt idx="47">
                  <c:v>633.697</c:v>
                </c:pt>
                <c:pt idx="48">
                  <c:v>633.98599999999999</c:v>
                </c:pt>
                <c:pt idx="49">
                  <c:v>636.40599999999995</c:v>
                </c:pt>
                <c:pt idx="50">
                  <c:v>645.476</c:v>
                </c:pt>
                <c:pt idx="51">
                  <c:v>646.27700000000004</c:v>
                </c:pt>
                <c:pt idx="52">
                  <c:v>653.71799999999996</c:v>
                </c:pt>
                <c:pt idx="53">
                  <c:v>652.87599999999998</c:v>
                </c:pt>
                <c:pt idx="54">
                  <c:v>652.89099999999996</c:v>
                </c:pt>
                <c:pt idx="55">
                  <c:v>657.09699999999998</c:v>
                </c:pt>
                <c:pt idx="56">
                  <c:v>655.44200000000001</c:v>
                </c:pt>
                <c:pt idx="57">
                  <c:v>658.84299999999996</c:v>
                </c:pt>
                <c:pt idx="58">
                  <c:v>659.18899999999996</c:v>
                </c:pt>
                <c:pt idx="59">
                  <c:v>661.49800000000005</c:v>
                </c:pt>
                <c:pt idx="60">
                  <c:v>658.22199999999998</c:v>
                </c:pt>
                <c:pt idx="61">
                  <c:v>655.62699999999995</c:v>
                </c:pt>
                <c:pt idx="62">
                  <c:v>652.71799999999996</c:v>
                </c:pt>
                <c:pt idx="63">
                  <c:v>652.33299999999997</c:v>
                </c:pt>
                <c:pt idx="64">
                  <c:v>648.73699999999997</c:v>
                </c:pt>
                <c:pt idx="65">
                  <c:v>647.25900000000001</c:v>
                </c:pt>
                <c:pt idx="66">
                  <c:v>653.053</c:v>
                </c:pt>
                <c:pt idx="67">
                  <c:v>649.23800000000006</c:v>
                </c:pt>
                <c:pt idx="68">
                  <c:v>652.60400000000004</c:v>
                </c:pt>
                <c:pt idx="69">
                  <c:v>649.65800000000002</c:v>
                </c:pt>
                <c:pt idx="70">
                  <c:v>648.23599999999999</c:v>
                </c:pt>
                <c:pt idx="71">
                  <c:v>647.79700000000003</c:v>
                </c:pt>
                <c:pt idx="72">
                  <c:v>646.06500000000005</c:v>
                </c:pt>
                <c:pt idx="73">
                  <c:v>649.66099999999994</c:v>
                </c:pt>
                <c:pt idx="74">
                  <c:v>651.91899999999998</c:v>
                </c:pt>
                <c:pt idx="75">
                  <c:v>653.846</c:v>
                </c:pt>
                <c:pt idx="76">
                  <c:v>650.51</c:v>
                </c:pt>
                <c:pt idx="77">
                  <c:v>654.78599999999994</c:v>
                </c:pt>
                <c:pt idx="78">
                  <c:v>657.50699999999995</c:v>
                </c:pt>
                <c:pt idx="79">
                  <c:v>656.9</c:v>
                </c:pt>
                <c:pt idx="80">
                  <c:v>667.09400000000005</c:v>
                </c:pt>
                <c:pt idx="81">
                  <c:v>665.64499999999998</c:v>
                </c:pt>
                <c:pt idx="82">
                  <c:v>666.98299999999995</c:v>
                </c:pt>
                <c:pt idx="83">
                  <c:v>667.39200000000005</c:v>
                </c:pt>
                <c:pt idx="84">
                  <c:v>671.88</c:v>
                </c:pt>
                <c:pt idx="85">
                  <c:v>674.22699999999998</c:v>
                </c:pt>
                <c:pt idx="86">
                  <c:v>677.06500000000005</c:v>
                </c:pt>
                <c:pt idx="87">
                  <c:v>674.28899999999999</c:v>
                </c:pt>
                <c:pt idx="88">
                  <c:v>681.86599999999999</c:v>
                </c:pt>
                <c:pt idx="89">
                  <c:v>680.79</c:v>
                </c:pt>
                <c:pt idx="90">
                  <c:v>681.97400000000005</c:v>
                </c:pt>
                <c:pt idx="91">
                  <c:v>682.48800000000006</c:v>
                </c:pt>
                <c:pt idx="92">
                  <c:v>687.09799999999996</c:v>
                </c:pt>
                <c:pt idx="93">
                  <c:v>679.63099999999997</c:v>
                </c:pt>
                <c:pt idx="94">
                  <c:v>680.04300000000001</c:v>
                </c:pt>
                <c:pt idx="95">
                  <c:v>682.07799999999997</c:v>
                </c:pt>
                <c:pt idx="96">
                  <c:v>682.721</c:v>
                </c:pt>
                <c:pt idx="97">
                  <c:v>684.447</c:v>
                </c:pt>
                <c:pt idx="98">
                  <c:v>687.57600000000002</c:v>
                </c:pt>
                <c:pt idx="99">
                  <c:v>689.54100000000005</c:v>
                </c:pt>
                <c:pt idx="100">
                  <c:v>689.76800000000003</c:v>
                </c:pt>
                <c:pt idx="101">
                  <c:v>688.85400000000004</c:v>
                </c:pt>
                <c:pt idx="102">
                  <c:v>688.81700000000001</c:v>
                </c:pt>
                <c:pt idx="103">
                  <c:v>685.29399999999998</c:v>
                </c:pt>
                <c:pt idx="104">
                  <c:v>682.65899999999999</c:v>
                </c:pt>
                <c:pt idx="105">
                  <c:v>682.66399999999999</c:v>
                </c:pt>
                <c:pt idx="106">
                  <c:v>684.54</c:v>
                </c:pt>
                <c:pt idx="107">
                  <c:v>686.81700000000001</c:v>
                </c:pt>
                <c:pt idx="108">
                  <c:v>686.67499999999995</c:v>
                </c:pt>
                <c:pt idx="109">
                  <c:v>683.86599999999999</c:v>
                </c:pt>
                <c:pt idx="110">
                  <c:v>689.97500000000002</c:v>
                </c:pt>
                <c:pt idx="111">
                  <c:v>694.80100000000004</c:v>
                </c:pt>
                <c:pt idx="112">
                  <c:v>692.10799999999995</c:v>
                </c:pt>
                <c:pt idx="113">
                  <c:v>689.88099999999997</c:v>
                </c:pt>
                <c:pt idx="114">
                  <c:v>691.30399999999997</c:v>
                </c:pt>
                <c:pt idx="115">
                  <c:v>692.76400000000001</c:v>
                </c:pt>
                <c:pt idx="116">
                  <c:v>692.57299999999998</c:v>
                </c:pt>
                <c:pt idx="117">
                  <c:v>688.35699999999997</c:v>
                </c:pt>
              </c:numCache>
            </c:numRef>
          </c:yVal>
          <c:smooth val="0"/>
        </c:ser>
        <c:ser>
          <c:idx val="2"/>
          <c:order val="2"/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Sheet1!$K$7:$K$124</c:f>
              <c:numCache>
                <c:formatCode>General</c:formatCode>
                <c:ptCount val="11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</c:numCache>
            </c:numRef>
          </c:xVal>
          <c:yVal>
            <c:numRef>
              <c:f>Sheet1!$N$7:$N$124</c:f>
              <c:numCache>
                <c:formatCode>General</c:formatCode>
                <c:ptCount val="118"/>
                <c:pt idx="0">
                  <c:v>592.73500000000001</c:v>
                </c:pt>
                <c:pt idx="1">
                  <c:v>590.07899999999995</c:v>
                </c:pt>
                <c:pt idx="2">
                  <c:v>591.85400000000004</c:v>
                </c:pt>
                <c:pt idx="3">
                  <c:v>594.98400000000004</c:v>
                </c:pt>
                <c:pt idx="4">
                  <c:v>595.03800000000001</c:v>
                </c:pt>
                <c:pt idx="5">
                  <c:v>595.45100000000002</c:v>
                </c:pt>
                <c:pt idx="6">
                  <c:v>597.27300000000002</c:v>
                </c:pt>
                <c:pt idx="7">
                  <c:v>598.42100000000005</c:v>
                </c:pt>
                <c:pt idx="8">
                  <c:v>598.26</c:v>
                </c:pt>
                <c:pt idx="9">
                  <c:v>601.70000000000005</c:v>
                </c:pt>
                <c:pt idx="10">
                  <c:v>604.005</c:v>
                </c:pt>
                <c:pt idx="11">
                  <c:v>606.39800000000002</c:v>
                </c:pt>
                <c:pt idx="12">
                  <c:v>606.81899999999996</c:v>
                </c:pt>
                <c:pt idx="13">
                  <c:v>607.07899999999995</c:v>
                </c:pt>
                <c:pt idx="14">
                  <c:v>613.18600000000004</c:v>
                </c:pt>
                <c:pt idx="15">
                  <c:v>617.47400000000005</c:v>
                </c:pt>
                <c:pt idx="16">
                  <c:v>621.75599999999997</c:v>
                </c:pt>
                <c:pt idx="17">
                  <c:v>623.38599999999997</c:v>
                </c:pt>
                <c:pt idx="18">
                  <c:v>623.65599999999995</c:v>
                </c:pt>
                <c:pt idx="19">
                  <c:v>627.21299999999997</c:v>
                </c:pt>
                <c:pt idx="20">
                  <c:v>628.30799999999999</c:v>
                </c:pt>
                <c:pt idx="21">
                  <c:v>631.63900000000001</c:v>
                </c:pt>
                <c:pt idx="22">
                  <c:v>631.27499999999998</c:v>
                </c:pt>
                <c:pt idx="23">
                  <c:v>632.01499999999999</c:v>
                </c:pt>
                <c:pt idx="24">
                  <c:v>634.44500000000005</c:v>
                </c:pt>
                <c:pt idx="25">
                  <c:v>632.70299999999997</c:v>
                </c:pt>
                <c:pt idx="26">
                  <c:v>633.95699999999999</c:v>
                </c:pt>
                <c:pt idx="27">
                  <c:v>634.23699999999997</c:v>
                </c:pt>
                <c:pt idx="28">
                  <c:v>635.35199999999998</c:v>
                </c:pt>
                <c:pt idx="29">
                  <c:v>635.46500000000003</c:v>
                </c:pt>
                <c:pt idx="30">
                  <c:v>635.78800000000001</c:v>
                </c:pt>
                <c:pt idx="31">
                  <c:v>637.91</c:v>
                </c:pt>
                <c:pt idx="32">
                  <c:v>638.61900000000003</c:v>
                </c:pt>
                <c:pt idx="33">
                  <c:v>638.89599999999996</c:v>
                </c:pt>
                <c:pt idx="34">
                  <c:v>636.21400000000006</c:v>
                </c:pt>
                <c:pt idx="35">
                  <c:v>636.65499999999997</c:v>
                </c:pt>
                <c:pt idx="36">
                  <c:v>636.70799999999997</c:v>
                </c:pt>
                <c:pt idx="37">
                  <c:v>636.42499999999995</c:v>
                </c:pt>
                <c:pt idx="38">
                  <c:v>637.05399999999997</c:v>
                </c:pt>
                <c:pt idx="39">
                  <c:v>633.95600000000002</c:v>
                </c:pt>
                <c:pt idx="40">
                  <c:v>631.79999999999995</c:v>
                </c:pt>
                <c:pt idx="41">
                  <c:v>628.50400000000002</c:v>
                </c:pt>
                <c:pt idx="42">
                  <c:v>628.54700000000003</c:v>
                </c:pt>
                <c:pt idx="43">
                  <c:v>627.01499999999999</c:v>
                </c:pt>
                <c:pt idx="44">
                  <c:v>626.88400000000001</c:v>
                </c:pt>
                <c:pt idx="45">
                  <c:v>625.95699999999999</c:v>
                </c:pt>
                <c:pt idx="46">
                  <c:v>627.21199999999999</c:v>
                </c:pt>
                <c:pt idx="47">
                  <c:v>628.59400000000005</c:v>
                </c:pt>
                <c:pt idx="48">
                  <c:v>628.83199999999999</c:v>
                </c:pt>
                <c:pt idx="49">
                  <c:v>633.33000000000004</c:v>
                </c:pt>
                <c:pt idx="50">
                  <c:v>641.80799999999999</c:v>
                </c:pt>
                <c:pt idx="51">
                  <c:v>637.87800000000004</c:v>
                </c:pt>
                <c:pt idx="52">
                  <c:v>642.673</c:v>
                </c:pt>
                <c:pt idx="53">
                  <c:v>639.39</c:v>
                </c:pt>
                <c:pt idx="54">
                  <c:v>639.41300000000001</c:v>
                </c:pt>
                <c:pt idx="55">
                  <c:v>642.11599999999999</c:v>
                </c:pt>
                <c:pt idx="56">
                  <c:v>641.29399999999998</c:v>
                </c:pt>
                <c:pt idx="57">
                  <c:v>646.45000000000005</c:v>
                </c:pt>
                <c:pt idx="58">
                  <c:v>648.77</c:v>
                </c:pt>
                <c:pt idx="59">
                  <c:v>648.29499999999996</c:v>
                </c:pt>
                <c:pt idx="60">
                  <c:v>646.96</c:v>
                </c:pt>
                <c:pt idx="61">
                  <c:v>644.17700000000002</c:v>
                </c:pt>
                <c:pt idx="62">
                  <c:v>647.23</c:v>
                </c:pt>
                <c:pt idx="63">
                  <c:v>651.90599999999995</c:v>
                </c:pt>
                <c:pt idx="64">
                  <c:v>652.59</c:v>
                </c:pt>
                <c:pt idx="65">
                  <c:v>649.07000000000005</c:v>
                </c:pt>
                <c:pt idx="66">
                  <c:v>649.78499999999997</c:v>
                </c:pt>
                <c:pt idx="67">
                  <c:v>647.72500000000002</c:v>
                </c:pt>
                <c:pt idx="68">
                  <c:v>651.18899999999996</c:v>
                </c:pt>
                <c:pt idx="69">
                  <c:v>647.16899999999998</c:v>
                </c:pt>
                <c:pt idx="70">
                  <c:v>645.78200000000004</c:v>
                </c:pt>
                <c:pt idx="71">
                  <c:v>644.15899999999999</c:v>
                </c:pt>
                <c:pt idx="72">
                  <c:v>645.49400000000003</c:v>
                </c:pt>
                <c:pt idx="73">
                  <c:v>647.149</c:v>
                </c:pt>
                <c:pt idx="74">
                  <c:v>647.72</c:v>
                </c:pt>
                <c:pt idx="75">
                  <c:v>647.29100000000005</c:v>
                </c:pt>
                <c:pt idx="76">
                  <c:v>645.79399999999998</c:v>
                </c:pt>
                <c:pt idx="77">
                  <c:v>652.94000000000005</c:v>
                </c:pt>
                <c:pt idx="78">
                  <c:v>650.69500000000005</c:v>
                </c:pt>
                <c:pt idx="79">
                  <c:v>650.93299999999999</c:v>
                </c:pt>
                <c:pt idx="80">
                  <c:v>651.93799999999999</c:v>
                </c:pt>
                <c:pt idx="81">
                  <c:v>647.55600000000004</c:v>
                </c:pt>
                <c:pt idx="82">
                  <c:v>649.36699999999996</c:v>
                </c:pt>
                <c:pt idx="83">
                  <c:v>649.83199999999999</c:v>
                </c:pt>
                <c:pt idx="84">
                  <c:v>655.90200000000004</c:v>
                </c:pt>
                <c:pt idx="85">
                  <c:v>656.62800000000004</c:v>
                </c:pt>
                <c:pt idx="86">
                  <c:v>654.58699999999999</c:v>
                </c:pt>
                <c:pt idx="87">
                  <c:v>651.91800000000001</c:v>
                </c:pt>
                <c:pt idx="88">
                  <c:v>658.09400000000005</c:v>
                </c:pt>
                <c:pt idx="89">
                  <c:v>658.79499999999996</c:v>
                </c:pt>
                <c:pt idx="90">
                  <c:v>660.23099999999999</c:v>
                </c:pt>
                <c:pt idx="91">
                  <c:v>661.72199999999998</c:v>
                </c:pt>
                <c:pt idx="92">
                  <c:v>667.46299999999997</c:v>
                </c:pt>
                <c:pt idx="93">
                  <c:v>669.71699999999998</c:v>
                </c:pt>
                <c:pt idx="94">
                  <c:v>667.19</c:v>
                </c:pt>
                <c:pt idx="95">
                  <c:v>670.31100000000004</c:v>
                </c:pt>
                <c:pt idx="96">
                  <c:v>673.47500000000002</c:v>
                </c:pt>
                <c:pt idx="97">
                  <c:v>674.91</c:v>
                </c:pt>
                <c:pt idx="98">
                  <c:v>678.69</c:v>
                </c:pt>
                <c:pt idx="99">
                  <c:v>679.89200000000005</c:v>
                </c:pt>
                <c:pt idx="100">
                  <c:v>678.14400000000001</c:v>
                </c:pt>
                <c:pt idx="101">
                  <c:v>678.553</c:v>
                </c:pt>
                <c:pt idx="102">
                  <c:v>681.46699999999998</c:v>
                </c:pt>
                <c:pt idx="103">
                  <c:v>678.79600000000005</c:v>
                </c:pt>
                <c:pt idx="104">
                  <c:v>673.28399999999999</c:v>
                </c:pt>
                <c:pt idx="105">
                  <c:v>674.34100000000001</c:v>
                </c:pt>
                <c:pt idx="106">
                  <c:v>670.88900000000001</c:v>
                </c:pt>
                <c:pt idx="107">
                  <c:v>671.07399999999996</c:v>
                </c:pt>
                <c:pt idx="108">
                  <c:v>673.50900000000001</c:v>
                </c:pt>
                <c:pt idx="109">
                  <c:v>670.98400000000004</c:v>
                </c:pt>
                <c:pt idx="110">
                  <c:v>673.13400000000001</c:v>
                </c:pt>
                <c:pt idx="111">
                  <c:v>674.51599999999996</c:v>
                </c:pt>
                <c:pt idx="112">
                  <c:v>676.60500000000002</c:v>
                </c:pt>
                <c:pt idx="113">
                  <c:v>667.53800000000001</c:v>
                </c:pt>
                <c:pt idx="114">
                  <c:v>672.09400000000005</c:v>
                </c:pt>
                <c:pt idx="115">
                  <c:v>678.39</c:v>
                </c:pt>
                <c:pt idx="116">
                  <c:v>679.73</c:v>
                </c:pt>
                <c:pt idx="117">
                  <c:v>681.24800000000005</c:v>
                </c:pt>
              </c:numCache>
            </c:numRef>
          </c:yVal>
          <c:smooth val="0"/>
        </c:ser>
        <c:ser>
          <c:idx val="3"/>
          <c:order val="3"/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Sheet1!$K$7:$K$124</c:f>
              <c:numCache>
                <c:formatCode>General</c:formatCode>
                <c:ptCount val="11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</c:numCache>
            </c:numRef>
          </c:xVal>
          <c:yVal>
            <c:numRef>
              <c:f>Sheet1!$O$7:$O$124</c:f>
              <c:numCache>
                <c:formatCode>General</c:formatCode>
                <c:ptCount val="118"/>
                <c:pt idx="0">
                  <c:v>584.55899999999997</c:v>
                </c:pt>
                <c:pt idx="1">
                  <c:v>581.56299999999999</c:v>
                </c:pt>
                <c:pt idx="2">
                  <c:v>584.35599999999999</c:v>
                </c:pt>
                <c:pt idx="3">
                  <c:v>584.73</c:v>
                </c:pt>
                <c:pt idx="4">
                  <c:v>585.14499999999998</c:v>
                </c:pt>
                <c:pt idx="5">
                  <c:v>585.75599999999997</c:v>
                </c:pt>
                <c:pt idx="6">
                  <c:v>587.51700000000005</c:v>
                </c:pt>
                <c:pt idx="7">
                  <c:v>589.36900000000003</c:v>
                </c:pt>
                <c:pt idx="8">
                  <c:v>589.38499999999999</c:v>
                </c:pt>
                <c:pt idx="9">
                  <c:v>590.62099999999998</c:v>
                </c:pt>
                <c:pt idx="10">
                  <c:v>592.30899999999997</c:v>
                </c:pt>
                <c:pt idx="11">
                  <c:v>592.59900000000005</c:v>
                </c:pt>
                <c:pt idx="12">
                  <c:v>593.39200000000005</c:v>
                </c:pt>
                <c:pt idx="13">
                  <c:v>591.69500000000005</c:v>
                </c:pt>
                <c:pt idx="14">
                  <c:v>593.58000000000004</c:v>
                </c:pt>
                <c:pt idx="15">
                  <c:v>591.76800000000003</c:v>
                </c:pt>
                <c:pt idx="16">
                  <c:v>593.46900000000005</c:v>
                </c:pt>
                <c:pt idx="17">
                  <c:v>593.86</c:v>
                </c:pt>
                <c:pt idx="18">
                  <c:v>591.96199999999999</c:v>
                </c:pt>
                <c:pt idx="19">
                  <c:v>593.03099999999995</c:v>
                </c:pt>
                <c:pt idx="20">
                  <c:v>591.66</c:v>
                </c:pt>
                <c:pt idx="21">
                  <c:v>595.85</c:v>
                </c:pt>
                <c:pt idx="22">
                  <c:v>598.78</c:v>
                </c:pt>
                <c:pt idx="23">
                  <c:v>600.34199999999998</c:v>
                </c:pt>
                <c:pt idx="24">
                  <c:v>604.64200000000005</c:v>
                </c:pt>
                <c:pt idx="25">
                  <c:v>604.12800000000004</c:v>
                </c:pt>
                <c:pt idx="26">
                  <c:v>606.04899999999998</c:v>
                </c:pt>
                <c:pt idx="27">
                  <c:v>607.70600000000002</c:v>
                </c:pt>
                <c:pt idx="28">
                  <c:v>608.95299999999997</c:v>
                </c:pt>
                <c:pt idx="29">
                  <c:v>611.51</c:v>
                </c:pt>
                <c:pt idx="30">
                  <c:v>612.43899999999996</c:v>
                </c:pt>
                <c:pt idx="31">
                  <c:v>616.66499999999996</c:v>
                </c:pt>
                <c:pt idx="32">
                  <c:v>616.46799999999996</c:v>
                </c:pt>
                <c:pt idx="33">
                  <c:v>615.52200000000005</c:v>
                </c:pt>
                <c:pt idx="34">
                  <c:v>615.79899999999998</c:v>
                </c:pt>
                <c:pt idx="35">
                  <c:v>618.62199999999996</c:v>
                </c:pt>
                <c:pt idx="36">
                  <c:v>620.58600000000001</c:v>
                </c:pt>
                <c:pt idx="37">
                  <c:v>621.12599999999998</c:v>
                </c:pt>
                <c:pt idx="38">
                  <c:v>623.48599999999999</c:v>
                </c:pt>
                <c:pt idx="39">
                  <c:v>622.53899999999999</c:v>
                </c:pt>
                <c:pt idx="40">
                  <c:v>624.22299999999996</c:v>
                </c:pt>
                <c:pt idx="41">
                  <c:v>629.24900000000002</c:v>
                </c:pt>
                <c:pt idx="42">
                  <c:v>630.66</c:v>
                </c:pt>
                <c:pt idx="43">
                  <c:v>632.85400000000004</c:v>
                </c:pt>
                <c:pt idx="44">
                  <c:v>640.39400000000001</c:v>
                </c:pt>
                <c:pt idx="45">
                  <c:v>641.30200000000002</c:v>
                </c:pt>
                <c:pt idx="46">
                  <c:v>644.24099999999999</c:v>
                </c:pt>
                <c:pt idx="47">
                  <c:v>651.29200000000003</c:v>
                </c:pt>
                <c:pt idx="48">
                  <c:v>648.36</c:v>
                </c:pt>
                <c:pt idx="49">
                  <c:v>649.90700000000004</c:v>
                </c:pt>
                <c:pt idx="50">
                  <c:v>649.96900000000005</c:v>
                </c:pt>
                <c:pt idx="51">
                  <c:v>644.10699999999997</c:v>
                </c:pt>
                <c:pt idx="52">
                  <c:v>643.12900000000002</c:v>
                </c:pt>
                <c:pt idx="53">
                  <c:v>641.25300000000004</c:v>
                </c:pt>
                <c:pt idx="54">
                  <c:v>639.98500000000001</c:v>
                </c:pt>
                <c:pt idx="55">
                  <c:v>638.70299999999997</c:v>
                </c:pt>
                <c:pt idx="56">
                  <c:v>630.63099999999997</c:v>
                </c:pt>
                <c:pt idx="57">
                  <c:v>633.42600000000004</c:v>
                </c:pt>
                <c:pt idx="58">
                  <c:v>635.29399999999998</c:v>
                </c:pt>
                <c:pt idx="59">
                  <c:v>638.255</c:v>
                </c:pt>
                <c:pt idx="60">
                  <c:v>637.673</c:v>
                </c:pt>
                <c:pt idx="61">
                  <c:v>642.846</c:v>
                </c:pt>
                <c:pt idx="62">
                  <c:v>642.74900000000002</c:v>
                </c:pt>
                <c:pt idx="63">
                  <c:v>644.18700000000001</c:v>
                </c:pt>
                <c:pt idx="64">
                  <c:v>639.87599999999998</c:v>
                </c:pt>
                <c:pt idx="65">
                  <c:v>634.03599999999994</c:v>
                </c:pt>
                <c:pt idx="66">
                  <c:v>632.29600000000005</c:v>
                </c:pt>
                <c:pt idx="67">
                  <c:v>633.80399999999997</c:v>
                </c:pt>
                <c:pt idx="68">
                  <c:v>641.93700000000001</c:v>
                </c:pt>
                <c:pt idx="69">
                  <c:v>642.42499999999995</c:v>
                </c:pt>
                <c:pt idx="70">
                  <c:v>636.69100000000003</c:v>
                </c:pt>
                <c:pt idx="71">
                  <c:v>646.62</c:v>
                </c:pt>
                <c:pt idx="72">
                  <c:v>643.38400000000001</c:v>
                </c:pt>
                <c:pt idx="73">
                  <c:v>647.44399999999996</c:v>
                </c:pt>
                <c:pt idx="74">
                  <c:v>644.875</c:v>
                </c:pt>
                <c:pt idx="75">
                  <c:v>646.60299999999995</c:v>
                </c:pt>
                <c:pt idx="76">
                  <c:v>643.78</c:v>
                </c:pt>
                <c:pt idx="77">
                  <c:v>649.28499999999997</c:v>
                </c:pt>
                <c:pt idx="78">
                  <c:v>647.27499999999998</c:v>
                </c:pt>
                <c:pt idx="79">
                  <c:v>648.03899999999999</c:v>
                </c:pt>
                <c:pt idx="80">
                  <c:v>643.69200000000001</c:v>
                </c:pt>
                <c:pt idx="81">
                  <c:v>638.67399999999998</c:v>
                </c:pt>
                <c:pt idx="82">
                  <c:v>638.69000000000005</c:v>
                </c:pt>
                <c:pt idx="83">
                  <c:v>635.78300000000002</c:v>
                </c:pt>
                <c:pt idx="84">
                  <c:v>633.19600000000003</c:v>
                </c:pt>
                <c:pt idx="85">
                  <c:v>630.80600000000004</c:v>
                </c:pt>
                <c:pt idx="86">
                  <c:v>628.97900000000004</c:v>
                </c:pt>
                <c:pt idx="87">
                  <c:v>625.78899999999999</c:v>
                </c:pt>
                <c:pt idx="88">
                  <c:v>631.34400000000005</c:v>
                </c:pt>
                <c:pt idx="89">
                  <c:v>630.93899999999996</c:v>
                </c:pt>
                <c:pt idx="90">
                  <c:v>631.90499999999997</c:v>
                </c:pt>
                <c:pt idx="91">
                  <c:v>631.01</c:v>
                </c:pt>
                <c:pt idx="92">
                  <c:v>635.78200000000004</c:v>
                </c:pt>
                <c:pt idx="93">
                  <c:v>638.14099999999996</c:v>
                </c:pt>
                <c:pt idx="94">
                  <c:v>641.13099999999997</c:v>
                </c:pt>
                <c:pt idx="95">
                  <c:v>633.26099999999997</c:v>
                </c:pt>
                <c:pt idx="96">
                  <c:v>625.49800000000005</c:v>
                </c:pt>
                <c:pt idx="97">
                  <c:v>623.18499999999995</c:v>
                </c:pt>
                <c:pt idx="98">
                  <c:v>630.68700000000001</c:v>
                </c:pt>
                <c:pt idx="99">
                  <c:v>638.80499999999995</c:v>
                </c:pt>
                <c:pt idx="100">
                  <c:v>636.33600000000001</c:v>
                </c:pt>
                <c:pt idx="101">
                  <c:v>640.00599999999997</c:v>
                </c:pt>
                <c:pt idx="102">
                  <c:v>645.76400000000001</c:v>
                </c:pt>
                <c:pt idx="103">
                  <c:v>643.55100000000004</c:v>
                </c:pt>
                <c:pt idx="104">
                  <c:v>647.99599999999998</c:v>
                </c:pt>
                <c:pt idx="105">
                  <c:v>651.74900000000002</c:v>
                </c:pt>
                <c:pt idx="106">
                  <c:v>653.47699999999998</c:v>
                </c:pt>
                <c:pt idx="107">
                  <c:v>659.57899999999995</c:v>
                </c:pt>
                <c:pt idx="108">
                  <c:v>664.04300000000001</c:v>
                </c:pt>
                <c:pt idx="109">
                  <c:v>664.02700000000004</c:v>
                </c:pt>
                <c:pt idx="110">
                  <c:v>671.39200000000005</c:v>
                </c:pt>
                <c:pt idx="111">
                  <c:v>671.03399999999999</c:v>
                </c:pt>
                <c:pt idx="112">
                  <c:v>678.30600000000004</c:v>
                </c:pt>
                <c:pt idx="113">
                  <c:v>672</c:v>
                </c:pt>
                <c:pt idx="114">
                  <c:v>682.67399999999998</c:v>
                </c:pt>
                <c:pt idx="115">
                  <c:v>690.42700000000002</c:v>
                </c:pt>
                <c:pt idx="116">
                  <c:v>678.44500000000005</c:v>
                </c:pt>
                <c:pt idx="117">
                  <c:v>680.16399999999999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5137088"/>
        <c:axId val="745134912"/>
      </c:scatterChart>
      <c:valAx>
        <c:axId val="745137088"/>
        <c:scaling>
          <c:orientation val="minMax"/>
          <c:max val="60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45134912"/>
        <c:crosses val="autoZero"/>
        <c:crossBetween val="midCat"/>
      </c:valAx>
      <c:valAx>
        <c:axId val="745134912"/>
        <c:scaling>
          <c:orientation val="minMax"/>
          <c:max val="750"/>
          <c:min val="58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451370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100mM 270min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4.847279689749185E-2"/>
          <c:y val="5.3927678817769588E-2"/>
          <c:w val="0.93577750860577302"/>
          <c:h val="0.90462873752135442"/>
        </c:manualLayout>
      </c:layout>
      <c:scatterChart>
        <c:scatterStyle val="lineMarker"/>
        <c:varyColors val="0"/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69F3E51D-7C82-4240-A9CB-9F839E4AD2C0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FDC89A5-B084-4298-86CD-8D7FA09E8B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4A1FABB-1A24-404A-8BCF-F73F091BC5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3F8D13C-1FE0-4B0C-B43B-C4AF3F588E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4A0C6AF3-9DD4-4DA0-9792-CA695D8707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B12238C-92EF-45C7-9882-DBDDF4A557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D8864D3-9C72-4CC8-837B-9FC2AFDD11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BD10F711-1A3E-4A26-83A6-0F9419AB45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88D0DFF4-C67A-4998-82E3-D5D9638B15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F251D88E-9BFA-455C-A6DA-C113BE959C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C1956CC5-3B12-48BB-8FAA-E4387990CD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C73C7D01-ABA3-4BA3-9A32-550FED30E2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17CBCB87-9A33-4FA1-8537-5183E6CDF1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D836E4E8-318D-4413-A993-643BC71AD8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AC12D70F-CE55-4970-9D79-9E72CC07F5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CBA9B8C8-5C12-41D5-9DED-E878B5D9FC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EBF0605D-2C4A-4E08-8AF7-AF77C9DA0EF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2E921953-0FE4-4BF8-94D2-CF6728F15E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3DDA9965-39D9-4571-8D1B-4FD00EC30A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B22216A7-C03E-42E3-AB05-D3E2A8DAB42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6AA67FCD-9A41-4275-8559-34733C5AFE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72EE27F2-DFED-479E-B4D7-C97F3781A1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4E422E14-5232-4F76-9B8D-9683ED4734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EBBC621E-F832-4F5E-9D43-2739162427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0041F092-0597-4A49-B7E4-9429369B20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65AD912F-4A87-4D71-B49D-3AFB9C145E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53847E03-0EC8-4DD3-B628-57972BD3FFB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99331CD0-EEE3-4D6E-AA6B-B1C9C31DA6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1DA73513-9F8B-4391-9B37-392356D027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91FBF2AA-B377-4164-8379-1A49A3418CE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6941563B-066E-4BF3-A47A-E44072D05B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E49E2297-A24F-4536-A8C5-ACFE6197C9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CF202CB4-B4B3-4B73-AAD9-E702588A7C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2D382661-9BAE-40F1-96F2-52A1E82F8A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C0D6C8E4-7B6F-42F6-971A-F3286367EEA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E8FA3DF9-28F0-494E-B147-E33CF0E453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51ECB1AC-6321-4B8E-8167-6F1D9B572C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B13F0BD2-92BF-432C-82CB-FF6213B8D1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DDEF8D85-B19D-4FF2-938F-59101E0FC2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1DD71E93-EEFE-43F8-875C-79C5B12644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810385F0-B7B1-447B-BA14-F3F4CECA47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3B45EFB2-8E86-4860-8ABE-C174EB717A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81B62DC7-8ED1-4E80-91D5-7C5A59B612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A1749963-A3DB-4780-9476-1F6DE3D8F3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D80C8684-2F7C-48E8-A1B3-24522DE300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016936BE-EC9F-434E-A0AA-7184563450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EC153998-EDC1-4325-9B25-F7D5A1BC8F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FB8A9DBE-BE76-4245-A150-07AFAF64CD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FA01904B-52F5-4F39-AFE1-4F70592C7C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561E00E8-FC73-4CCE-8494-06E7E052C0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FA9F3A02-D229-494D-9C06-27DC77C03D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ACBFDAB4-D286-4661-B97C-46314F6489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5410FB1B-BA9C-4DE6-8117-283C95F8E3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D5D7C84E-A054-4E87-90E7-4BB5796C5E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9F36F9BF-0DF9-4346-AC7A-B88F79DD7C8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94202C9E-CA24-49F1-9B03-7CD7A50C32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2342EDB3-79EB-4170-BC85-DDC89C25B3C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961637E3-B3CE-42A4-A690-F99EDE36F3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F47260A7-E2CA-4A82-8E91-7BC1C3B8853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ECACA084-9E9C-451A-831E-299EE47540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65834D5F-21C3-4B36-A618-CBADD3FC0D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EF77C264-232A-4C92-B78B-3C84B13C71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B8D23C0D-25EE-4B70-B964-CEF8A35A7C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1545963D-0CBD-4EB6-9D62-3CDFCCAA283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4332DF17-C133-4AFF-8BEB-D14895874E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D26B384C-3AB3-4DAF-9BD0-053EA847A6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685F5989-526B-4B5F-AE3B-19768379C9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6248379B-8D58-43EB-819C-16B5A5ADCA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15F78FC9-7339-492C-B419-3EB52E1C7A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D804631E-459B-464E-8E3F-46A97F51A4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167E41A9-62BD-43C3-B6A9-F53AC043E2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299F73F6-2328-453C-8D5F-7A54FB7182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049DE01E-598D-44D0-AD43-E1CBCCC9EB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2FD10251-45E8-4D81-BF76-96F9EC343D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B848945F-2114-4C88-AB0B-BBB77E5417B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E758FDB7-AB47-450E-B9F6-06AE0A02C6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33D2A21B-13E6-435B-A8F1-354EC723B5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51A17D62-9485-42CF-9FBE-D92286E1CE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9F110755-1960-4290-9211-E3A67BF052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723149A0-976B-4846-81B2-56F56D8069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D6C40AFA-7C46-4B07-B51C-45C0A546EF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462BDEE2-C2AE-4C97-9FCC-9D0AE36389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E5E55C05-4450-4E7C-8A94-AD874FC449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4CD0CE24-D8CE-438D-B45C-80B3915FFC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B9B04AE7-797C-4E42-9003-84AEE6FC2E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90182538-A3DD-43D8-AF66-949114ACC7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B45A3EF5-028B-43B9-9EE6-BF1366CFDA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080BF065-83F4-4DEB-881F-026A0B4D30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23A068D4-FEE2-41E6-BBDA-EC33CDC9AE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D025B933-7E5C-40D9-9680-4FDFAEA80D0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8FAAFBE0-7142-45BD-A186-1F323A52A8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875113FD-6BDF-408D-9C78-52DE480A33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37586E0D-1B66-4E4D-8538-C0226A6F05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98B41645-38E5-45C2-B156-AF59E49B27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100mM'!$AC$6:$AC$99</c:f>
              <c:numCache>
                <c:formatCode>General</c:formatCode>
                <c:ptCount val="94"/>
                <c:pt idx="0">
                  <c:v>12669.602999999999</c:v>
                </c:pt>
                <c:pt idx="1">
                  <c:v>12645.848</c:v>
                </c:pt>
                <c:pt idx="2">
                  <c:v>12679.281000000001</c:v>
                </c:pt>
                <c:pt idx="3">
                  <c:v>12643.692999999999</c:v>
                </c:pt>
                <c:pt idx="4">
                  <c:v>12623.415999999999</c:v>
                </c:pt>
                <c:pt idx="5">
                  <c:v>12498.486999999999</c:v>
                </c:pt>
                <c:pt idx="6">
                  <c:v>12600.76</c:v>
                </c:pt>
                <c:pt idx="7">
                  <c:v>12575.749</c:v>
                </c:pt>
                <c:pt idx="8">
                  <c:v>12534.996999999999</c:v>
                </c:pt>
                <c:pt idx="9">
                  <c:v>12494.596</c:v>
                </c:pt>
                <c:pt idx="10">
                  <c:v>12508.888000000001</c:v>
                </c:pt>
                <c:pt idx="11">
                  <c:v>12460.748</c:v>
                </c:pt>
                <c:pt idx="12">
                  <c:v>12571.289000000001</c:v>
                </c:pt>
                <c:pt idx="13">
                  <c:v>12471.535</c:v>
                </c:pt>
                <c:pt idx="14">
                  <c:v>12493.953</c:v>
                </c:pt>
                <c:pt idx="15">
                  <c:v>12476.535</c:v>
                </c:pt>
                <c:pt idx="16">
                  <c:v>12487.369000000001</c:v>
                </c:pt>
                <c:pt idx="17">
                  <c:v>12473.795</c:v>
                </c:pt>
                <c:pt idx="18">
                  <c:v>12459.513000000001</c:v>
                </c:pt>
                <c:pt idx="19">
                  <c:v>12472.392</c:v>
                </c:pt>
                <c:pt idx="20">
                  <c:v>12555.788</c:v>
                </c:pt>
                <c:pt idx="21">
                  <c:v>12522.769</c:v>
                </c:pt>
                <c:pt idx="22">
                  <c:v>12510.179</c:v>
                </c:pt>
                <c:pt idx="23">
                  <c:v>12538.130999999999</c:v>
                </c:pt>
                <c:pt idx="24">
                  <c:v>12461.3</c:v>
                </c:pt>
                <c:pt idx="25">
                  <c:v>12542.839</c:v>
                </c:pt>
                <c:pt idx="26">
                  <c:v>12522.013000000001</c:v>
                </c:pt>
                <c:pt idx="27">
                  <c:v>12469.605</c:v>
                </c:pt>
                <c:pt idx="28">
                  <c:v>12503.484</c:v>
                </c:pt>
                <c:pt idx="29">
                  <c:v>12527.968999999999</c:v>
                </c:pt>
                <c:pt idx="30">
                  <c:v>12608.531000000001</c:v>
                </c:pt>
                <c:pt idx="31">
                  <c:v>12605.215</c:v>
                </c:pt>
                <c:pt idx="32">
                  <c:v>12582.221</c:v>
                </c:pt>
                <c:pt idx="33">
                  <c:v>12611.192999999999</c:v>
                </c:pt>
                <c:pt idx="34">
                  <c:v>12653.008</c:v>
                </c:pt>
                <c:pt idx="35">
                  <c:v>12717.883</c:v>
                </c:pt>
                <c:pt idx="36">
                  <c:v>12634.751</c:v>
                </c:pt>
                <c:pt idx="37">
                  <c:v>12634.906999999999</c:v>
                </c:pt>
                <c:pt idx="38">
                  <c:v>12768.432000000001</c:v>
                </c:pt>
                <c:pt idx="39">
                  <c:v>12779.775</c:v>
                </c:pt>
                <c:pt idx="40">
                  <c:v>12803.221</c:v>
                </c:pt>
                <c:pt idx="41">
                  <c:v>12857.525</c:v>
                </c:pt>
                <c:pt idx="42">
                  <c:v>12947.031000000001</c:v>
                </c:pt>
                <c:pt idx="43">
                  <c:v>12876.169</c:v>
                </c:pt>
                <c:pt idx="44">
                  <c:v>12992.105</c:v>
                </c:pt>
                <c:pt idx="45">
                  <c:v>12978.715</c:v>
                </c:pt>
                <c:pt idx="46">
                  <c:v>12946.718999999999</c:v>
                </c:pt>
                <c:pt idx="47">
                  <c:v>13008.531999999999</c:v>
                </c:pt>
                <c:pt idx="48">
                  <c:v>12955.546</c:v>
                </c:pt>
                <c:pt idx="49">
                  <c:v>13047.018</c:v>
                </c:pt>
                <c:pt idx="50">
                  <c:v>13057.958000000001</c:v>
                </c:pt>
                <c:pt idx="51">
                  <c:v>13044.003000000001</c:v>
                </c:pt>
                <c:pt idx="52">
                  <c:v>13173.181</c:v>
                </c:pt>
                <c:pt idx="53">
                  <c:v>13218.669</c:v>
                </c:pt>
                <c:pt idx="54">
                  <c:v>13206.87</c:v>
                </c:pt>
                <c:pt idx="55">
                  <c:v>13271.174000000001</c:v>
                </c:pt>
                <c:pt idx="56">
                  <c:v>13223.164000000001</c:v>
                </c:pt>
                <c:pt idx="57">
                  <c:v>13195.958000000001</c:v>
                </c:pt>
                <c:pt idx="58">
                  <c:v>13250.781000000001</c:v>
                </c:pt>
                <c:pt idx="59">
                  <c:v>13162.755999999999</c:v>
                </c:pt>
                <c:pt idx="60">
                  <c:v>13180.195</c:v>
                </c:pt>
                <c:pt idx="61">
                  <c:v>13131.941000000001</c:v>
                </c:pt>
                <c:pt idx="62">
                  <c:v>13130.56</c:v>
                </c:pt>
                <c:pt idx="63">
                  <c:v>13166.29</c:v>
                </c:pt>
                <c:pt idx="64">
                  <c:v>13182.316000000001</c:v>
                </c:pt>
                <c:pt idx="65">
                  <c:v>13164.487999999999</c:v>
                </c:pt>
                <c:pt idx="66">
                  <c:v>13142.199000000001</c:v>
                </c:pt>
                <c:pt idx="67">
                  <c:v>13140.694</c:v>
                </c:pt>
                <c:pt idx="68">
                  <c:v>13156.031999999999</c:v>
                </c:pt>
                <c:pt idx="69">
                  <c:v>13084.341</c:v>
                </c:pt>
                <c:pt idx="70">
                  <c:v>13112.121999999999</c:v>
                </c:pt>
                <c:pt idx="71">
                  <c:v>13024.257</c:v>
                </c:pt>
                <c:pt idx="72">
                  <c:v>13078.026</c:v>
                </c:pt>
                <c:pt idx="73">
                  <c:v>13057.084000000001</c:v>
                </c:pt>
                <c:pt idx="74">
                  <c:v>13003.093999999999</c:v>
                </c:pt>
                <c:pt idx="75">
                  <c:v>13018.13</c:v>
                </c:pt>
                <c:pt idx="76">
                  <c:v>12978.49</c:v>
                </c:pt>
                <c:pt idx="77">
                  <c:v>12979.723</c:v>
                </c:pt>
                <c:pt idx="78">
                  <c:v>12990.120999999999</c:v>
                </c:pt>
                <c:pt idx="79">
                  <c:v>13020.581</c:v>
                </c:pt>
                <c:pt idx="80">
                  <c:v>12965.592000000001</c:v>
                </c:pt>
                <c:pt idx="81">
                  <c:v>12897.317999999999</c:v>
                </c:pt>
                <c:pt idx="82">
                  <c:v>12922.494000000001</c:v>
                </c:pt>
                <c:pt idx="83">
                  <c:v>12954.511</c:v>
                </c:pt>
                <c:pt idx="84">
                  <c:v>12953.239</c:v>
                </c:pt>
                <c:pt idx="85">
                  <c:v>12961.23</c:v>
                </c:pt>
                <c:pt idx="86">
                  <c:v>12933.628000000001</c:v>
                </c:pt>
                <c:pt idx="87">
                  <c:v>12988.758</c:v>
                </c:pt>
                <c:pt idx="88">
                  <c:v>12936.17</c:v>
                </c:pt>
                <c:pt idx="89">
                  <c:v>12907.933999999999</c:v>
                </c:pt>
                <c:pt idx="90">
                  <c:v>12908.073</c:v>
                </c:pt>
                <c:pt idx="91">
                  <c:v>12862.737999999999</c:v>
                </c:pt>
                <c:pt idx="92">
                  <c:v>12866.281000000001</c:v>
                </c:pt>
                <c:pt idx="93">
                  <c:v>12894.877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100mM'!$Z$6:$Z$99</c15:f>
                <c15:dlblRangeCache>
                  <c:ptCount val="94"/>
                  <c:pt idx="19">
                    <c:v>BUD1</c:v>
                  </c:pt>
                  <c:pt idx="71">
                    <c:v>BUD2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920415840"/>
        <c:axId val="920414208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98E3CB38-A41B-43E5-A753-CDEE3CBA1E7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0A3EE08A-C5E4-49A9-B701-D5C05CD6706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5191765E-870C-4468-8322-74BBB289C1E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C2BC42B2-588D-4124-A20C-002098A9F17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033F9DFE-E038-408E-A22A-E42D2255C5C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B7B50300-452A-4D8E-8D26-564886F591C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87308352-2F3E-42E1-A151-98F7533FE9F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B5029C9D-1F76-44B7-A1BB-39D7ABE4F9B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E899DA6F-B7F9-4D1A-BE5F-FBD1358E90C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18F0D6B0-DBCE-4482-9569-E368C1C1540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54A57F5D-51B9-42B5-9669-F879EF0A7CF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B1E5A0E5-D173-42F0-8243-917C8A67ED9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FB5F903A-F4F9-4785-BEBA-810A3495871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053E351A-4B5D-4946-8215-E841BD5E367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C160B846-ED27-4B66-841B-A3173AB22C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27173FFB-420F-4140-83AA-58BAA1C38F7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50F20CFE-6490-4A68-AFF3-0D005E6D619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FB604384-B37D-4D27-8FCE-3FBA871F8B0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D87F8A01-2343-4881-A433-EB02DA2531C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A750C3F7-EA95-4DF2-8A08-38CBA7EF619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3BC1980C-629F-4CB8-93FC-EE5F40D8CD4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2558E2C5-00FE-468B-A274-F731A769F14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12832AC2-EC03-458C-8EC1-47C09E7F8E4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4A090E14-72C1-4413-AEB5-7B5C2FF8EB7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B74AC925-EC44-408F-B347-F17034655F8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44723A3B-DBF6-4B43-A180-FC453A17976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0AE6E7A3-8AFA-428B-A501-349BA1BA628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4E046C16-13FF-4598-9875-884D1E24DF8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2BB9DFC0-B123-48CC-8CA3-DD751042890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B6C662F9-A82C-4160-B743-58998F25D57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C345663D-11C7-4E91-8BE7-9C1D1D82280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5B7240E7-79CE-4888-9742-9D9CC46340B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8A84DD1B-5888-4D4D-A283-E43CB406910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65A4CC24-5FC2-46A8-945F-75B2537E36C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235C84A6-44FB-4BEE-AD33-F10B91416B6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9DABB747-7F3B-42DA-9D24-9107FB48918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4AF01889-51DB-41EC-B6B3-DFB5F519295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E4C71241-2F90-429A-936B-6AB81BF081E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F524FF63-20EE-4543-A796-E4A66490DC4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0447C9D0-A00D-4853-8A0C-51AF4AEF827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5AB1BDBE-EB77-4ACC-8006-F38D89524F5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A135FCD5-5717-4CC2-8E1F-A3D8FF8539E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A9AB7C57-A2F5-420A-AC5E-18A21F008BF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C18F15CD-DE90-4E4B-977C-470B3A51729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8DC6471A-9CB1-4191-8BE2-45FA64360F0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D5C986DE-780E-4364-AC10-CE1F4014AD0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F062AEF7-F63B-43B0-B8ED-66E5C7711CA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D5508E66-322C-4DA3-86C2-19230878CA4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DC7D042B-C655-4E38-ABAE-59D812C2F00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07856662-22AC-47CA-8B58-C2CAAD33B03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BC7A9170-17C9-422B-9D49-4DAC6220199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5E6DD1A5-83C5-4CA7-8242-1E0DA1FB27D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244808C4-2CA7-413E-BF42-27C360F859A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7B17F898-3736-48CC-9ABC-C1C2F9007B7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BCC2DEE2-C298-4F1F-BCB6-23B75E7DBAA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8A54BFB4-1913-4F2B-8B7F-5377C3BF5FE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D6B5A0D8-7FAA-45A1-AA41-1868AC223D8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83506C9E-D5DB-4DA3-851F-F8045F64BD0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23EEB0B0-C69D-469E-B88F-DC36E9DBE1A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BD108A13-5EDE-426A-A9E1-B4DED33353A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1DD18BB3-169E-408B-B8FD-B1063C50A1E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211CA5CC-12E6-4B86-9C62-7849DCEA387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A454AC7F-68FC-4D8C-829B-9B914ABD3C5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A96A68F2-E08B-4A28-BA20-6B0166C8F87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FF202E97-A19D-4B16-8315-83286D54FF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1C30E73E-790F-4F66-ADCA-47744599121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89CA80D8-810D-43B0-A0A8-B7D29D11C1B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DD74E39A-8246-4A30-A9BD-41E6D0D5637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7CF4FD19-4A02-46AB-9686-65DF87189F3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90EECDB3-7936-4B4F-876C-46D718AB588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37F9C90A-7DA1-4595-8382-06393E9B7FC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5997D2EA-1ADB-4D00-B2A3-2B646216735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01E97C0D-9E91-4FBD-8A82-177041BE667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4FBF94EA-88B3-489C-AEC3-E3589B923BC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0E64FD52-5062-4206-A97F-1C80F05BB8F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0C805420-1819-4A5F-BE9B-3E4B69F877F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EF3224D5-F309-43F2-8D56-E5BEA33DF75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8780EDF9-CC43-4E33-8A29-375292C946D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B0C80FA4-D1D1-4CF7-A8FE-2EFE2B50E7C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8A2DCF67-9A2A-443B-B253-0996628DD2A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AE1D85EF-81E0-4AD2-A329-D2B191936FD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B9A2A72D-6A50-4A9A-9F6C-D94F1739255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8B75B27D-1BA2-4620-9FC3-125AD4188DB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78FDA846-9690-4FA3-9380-3B15EAB2372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04FBB290-F625-4701-AC37-19200020A44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A4B05C05-C5DA-4170-B4F6-7230D580113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3DB755B8-7F33-4094-866E-B140204BC08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758DE46D-E748-4C8B-A380-661F9C0868C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6C956CA3-CCF7-4F35-9139-B8AE49D9CBD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9F396657-5646-4B3E-8FC8-E240885F081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374E70C9-075F-430A-8FF1-A6D6A00793B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1ED51854-3D23-48C9-B7AB-0098A3BBC8D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17ED549A-7DC8-4089-A131-D9409F965E3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fld id="{AF0E78B6-9242-4A74-BE25-9072697E586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100mM'!$D$6:$D$99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1266.079</c:v>
                      </c:pt>
                      <c:pt idx="1">
                        <c:v>1290.462</c:v>
                      </c:pt>
                      <c:pt idx="2">
                        <c:v>1184.837</c:v>
                      </c:pt>
                      <c:pt idx="3">
                        <c:v>1261.31</c:v>
                      </c:pt>
                      <c:pt idx="4">
                        <c:v>1252.9580000000001</c:v>
                      </c:pt>
                      <c:pt idx="5">
                        <c:v>1354.2339999999999</c:v>
                      </c:pt>
                      <c:pt idx="6">
                        <c:v>1332.7950000000001</c:v>
                      </c:pt>
                      <c:pt idx="7">
                        <c:v>1374.136</c:v>
                      </c:pt>
                      <c:pt idx="8">
                        <c:v>1415.819</c:v>
                      </c:pt>
                      <c:pt idx="9">
                        <c:v>1464.4169999999999</c:v>
                      </c:pt>
                      <c:pt idx="10">
                        <c:v>1441.038</c:v>
                      </c:pt>
                      <c:pt idx="11">
                        <c:v>1470.5160000000001</c:v>
                      </c:pt>
                      <c:pt idx="12">
                        <c:v>1408.201</c:v>
                      </c:pt>
                      <c:pt idx="13">
                        <c:v>1495</c:v>
                      </c:pt>
                      <c:pt idx="14">
                        <c:v>1538.16</c:v>
                      </c:pt>
                      <c:pt idx="15">
                        <c:v>1532.4680000000001</c:v>
                      </c:pt>
                      <c:pt idx="16">
                        <c:v>1557.8109999999999</c:v>
                      </c:pt>
                      <c:pt idx="17">
                        <c:v>1299.0450000000001</c:v>
                      </c:pt>
                      <c:pt idx="18">
                        <c:v>1441.893</c:v>
                      </c:pt>
                      <c:pt idx="19">
                        <c:v>1450.018</c:v>
                      </c:pt>
                      <c:pt idx="20">
                        <c:v>1515.1020000000001</c:v>
                      </c:pt>
                      <c:pt idx="21">
                        <c:v>1577.7339999999999</c:v>
                      </c:pt>
                      <c:pt idx="22">
                        <c:v>1647.48</c:v>
                      </c:pt>
                      <c:pt idx="23">
                        <c:v>1587.8689999999999</c:v>
                      </c:pt>
                      <c:pt idx="24">
                        <c:v>1668.598</c:v>
                      </c:pt>
                      <c:pt idx="25">
                        <c:v>1747.135</c:v>
                      </c:pt>
                      <c:pt idx="26">
                        <c:v>1824.7940000000001</c:v>
                      </c:pt>
                      <c:pt idx="27">
                        <c:v>1839.64</c:v>
                      </c:pt>
                      <c:pt idx="28">
                        <c:v>2033.6579999999999</c:v>
                      </c:pt>
                      <c:pt idx="29">
                        <c:v>2285.1729999999998</c:v>
                      </c:pt>
                      <c:pt idx="30">
                        <c:v>2537.9470000000001</c:v>
                      </c:pt>
                      <c:pt idx="31">
                        <c:v>2837.0630000000001</c:v>
                      </c:pt>
                      <c:pt idx="32">
                        <c:v>2914.1460000000002</c:v>
                      </c:pt>
                      <c:pt idx="33">
                        <c:v>3266.2919999999999</c:v>
                      </c:pt>
                      <c:pt idx="34">
                        <c:v>3486.8420000000001</c:v>
                      </c:pt>
                      <c:pt idx="35">
                        <c:v>3727.1329999999998</c:v>
                      </c:pt>
                      <c:pt idx="36">
                        <c:v>3979.7440000000001</c:v>
                      </c:pt>
                      <c:pt idx="37">
                        <c:v>4329.7219999999998</c:v>
                      </c:pt>
                      <c:pt idx="38">
                        <c:v>4781.6499999999996</c:v>
                      </c:pt>
                      <c:pt idx="39">
                        <c:v>5416.9189999999999</c:v>
                      </c:pt>
                      <c:pt idx="40">
                        <c:v>5987.2439999999997</c:v>
                      </c:pt>
                      <c:pt idx="41">
                        <c:v>6267.72</c:v>
                      </c:pt>
                      <c:pt idx="42">
                        <c:v>7112.5619999999999</c:v>
                      </c:pt>
                      <c:pt idx="43">
                        <c:v>7058.8760000000002</c:v>
                      </c:pt>
                      <c:pt idx="44">
                        <c:v>7415.826</c:v>
                      </c:pt>
                      <c:pt idx="45">
                        <c:v>7223.4530000000004</c:v>
                      </c:pt>
                      <c:pt idx="46">
                        <c:v>7171.0990000000002</c:v>
                      </c:pt>
                      <c:pt idx="47">
                        <c:v>6975.3729999999996</c:v>
                      </c:pt>
                      <c:pt idx="48">
                        <c:v>7525.7470000000003</c:v>
                      </c:pt>
                      <c:pt idx="49">
                        <c:v>8282.3580000000002</c:v>
                      </c:pt>
                      <c:pt idx="50">
                        <c:v>8401.0560000000005</c:v>
                      </c:pt>
                      <c:pt idx="51">
                        <c:v>8438.0969999999998</c:v>
                      </c:pt>
                      <c:pt idx="52">
                        <c:v>8262.9889999999996</c:v>
                      </c:pt>
                      <c:pt idx="53">
                        <c:v>8284.1350000000002</c:v>
                      </c:pt>
                      <c:pt idx="54">
                        <c:v>8114.2889999999998</c:v>
                      </c:pt>
                      <c:pt idx="55">
                        <c:v>7752.5820000000003</c:v>
                      </c:pt>
                      <c:pt idx="56">
                        <c:v>7770.9430000000002</c:v>
                      </c:pt>
                      <c:pt idx="57">
                        <c:v>7585.58</c:v>
                      </c:pt>
                      <c:pt idx="58">
                        <c:v>7010.393</c:v>
                      </c:pt>
                      <c:pt idx="59">
                        <c:v>7101.0640000000003</c:v>
                      </c:pt>
                      <c:pt idx="60">
                        <c:v>6577.4340000000002</c:v>
                      </c:pt>
                      <c:pt idx="61">
                        <c:v>7044.1490000000003</c:v>
                      </c:pt>
                      <c:pt idx="62">
                        <c:v>7769.509</c:v>
                      </c:pt>
                      <c:pt idx="63">
                        <c:v>7810.4030000000002</c:v>
                      </c:pt>
                      <c:pt idx="64">
                        <c:v>8045.6090000000004</c:v>
                      </c:pt>
                      <c:pt idx="65">
                        <c:v>7735.4870000000001</c:v>
                      </c:pt>
                      <c:pt idx="66">
                        <c:v>7312.7489999999998</c:v>
                      </c:pt>
                      <c:pt idx="67">
                        <c:v>6879.402</c:v>
                      </c:pt>
                      <c:pt idx="68">
                        <c:v>6692.2969999999996</c:v>
                      </c:pt>
                      <c:pt idx="69">
                        <c:v>6326.0060000000003</c:v>
                      </c:pt>
                      <c:pt idx="70">
                        <c:v>6475.518</c:v>
                      </c:pt>
                      <c:pt idx="71">
                        <c:v>6462.9179999999997</c:v>
                      </c:pt>
                      <c:pt idx="72">
                        <c:v>6476.5860000000002</c:v>
                      </c:pt>
                      <c:pt idx="73">
                        <c:v>6266.2579999999998</c:v>
                      </c:pt>
                      <c:pt idx="74">
                        <c:v>6332.6980000000003</c:v>
                      </c:pt>
                      <c:pt idx="75">
                        <c:v>5988.3919999999998</c:v>
                      </c:pt>
                      <c:pt idx="76">
                        <c:v>6013.69</c:v>
                      </c:pt>
                      <c:pt idx="77">
                        <c:v>6078.741</c:v>
                      </c:pt>
                      <c:pt idx="78">
                        <c:v>5899.7309999999998</c:v>
                      </c:pt>
                      <c:pt idx="79">
                        <c:v>5415.7479999999996</c:v>
                      </c:pt>
                      <c:pt idx="80">
                        <c:v>5408.6779999999999</c:v>
                      </c:pt>
                      <c:pt idx="81">
                        <c:v>5061.683</c:v>
                      </c:pt>
                      <c:pt idx="82">
                        <c:v>4963.4560000000001</c:v>
                      </c:pt>
                      <c:pt idx="83">
                        <c:v>4752.5259999999998</c:v>
                      </c:pt>
                      <c:pt idx="84">
                        <c:v>4813.1369999999997</c:v>
                      </c:pt>
                      <c:pt idx="85">
                        <c:v>4662.7380000000003</c:v>
                      </c:pt>
                      <c:pt idx="86">
                        <c:v>4468.6019999999999</c:v>
                      </c:pt>
                      <c:pt idx="87">
                        <c:v>4489.0039999999999</c:v>
                      </c:pt>
                      <c:pt idx="88">
                        <c:v>4327.3</c:v>
                      </c:pt>
                      <c:pt idx="89">
                        <c:v>4166.152</c:v>
                      </c:pt>
                      <c:pt idx="90">
                        <c:v>3889.223</c:v>
                      </c:pt>
                      <c:pt idx="91">
                        <c:v>4196.3950000000004</c:v>
                      </c:pt>
                      <c:pt idx="92">
                        <c:v>3761.643</c:v>
                      </c:pt>
                      <c:pt idx="93">
                        <c:v>3795.1709999999998</c:v>
                      </c:pt>
                    </c:numCache>
                  </c:numRef>
                </c:yVal>
                <c:smooth val="0"/>
                <c:extLst>
                  <c:ext uri="{02D57815-91ED-43cb-92C2-25804820EDAC}">
                    <c15:datalabelsRange>
                      <c15:f>'20140814 100mM'!$E$6:$E$99</c15:f>
                      <c15:dlblRangeCache>
                        <c:ptCount val="94"/>
                        <c:pt idx="25">
                          <c:v>Bud1</c:v>
                        </c:pt>
                        <c:pt idx="73">
                          <c:v>Bud2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1"/>
                <c:order val="1"/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100mM'!$H$6:$H$99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1039.809</c:v>
                      </c:pt>
                      <c:pt idx="1">
                        <c:v>1164.809</c:v>
                      </c:pt>
                      <c:pt idx="2">
                        <c:v>969.60799999999995</c:v>
                      </c:pt>
                      <c:pt idx="3">
                        <c:v>1087.8230000000001</c:v>
                      </c:pt>
                      <c:pt idx="4">
                        <c:v>1021.037</c:v>
                      </c:pt>
                      <c:pt idx="5">
                        <c:v>1203.4369999999999</c:v>
                      </c:pt>
                      <c:pt idx="6">
                        <c:v>1224.087</c:v>
                      </c:pt>
                      <c:pt idx="7">
                        <c:v>1174.6969999999999</c:v>
                      </c:pt>
                      <c:pt idx="8">
                        <c:v>1134.5809999999999</c:v>
                      </c:pt>
                      <c:pt idx="9">
                        <c:v>1251.886</c:v>
                      </c:pt>
                      <c:pt idx="10">
                        <c:v>1253.1489999999999</c:v>
                      </c:pt>
                      <c:pt idx="11">
                        <c:v>1193.748</c:v>
                      </c:pt>
                      <c:pt idx="12">
                        <c:v>1199.7149999999999</c:v>
                      </c:pt>
                      <c:pt idx="13">
                        <c:v>1195.934</c:v>
                      </c:pt>
                      <c:pt idx="14">
                        <c:v>1291.511</c:v>
                      </c:pt>
                      <c:pt idx="15">
                        <c:v>1384.4659999999999</c:v>
                      </c:pt>
                      <c:pt idx="16">
                        <c:v>1384.8340000000001</c:v>
                      </c:pt>
                      <c:pt idx="17">
                        <c:v>1173.634</c:v>
                      </c:pt>
                      <c:pt idx="18">
                        <c:v>1278.502</c:v>
                      </c:pt>
                      <c:pt idx="19">
                        <c:v>1241.7</c:v>
                      </c:pt>
                      <c:pt idx="20">
                        <c:v>1424.36</c:v>
                      </c:pt>
                      <c:pt idx="21">
                        <c:v>1541.4970000000001</c:v>
                      </c:pt>
                      <c:pt idx="22">
                        <c:v>1612.365</c:v>
                      </c:pt>
                      <c:pt idx="23">
                        <c:v>1744.375</c:v>
                      </c:pt>
                      <c:pt idx="24">
                        <c:v>1881.624</c:v>
                      </c:pt>
                      <c:pt idx="25">
                        <c:v>2170.0030000000002</c:v>
                      </c:pt>
                      <c:pt idx="26">
                        <c:v>2491.7950000000001</c:v>
                      </c:pt>
                      <c:pt idx="27">
                        <c:v>2681.5149999999999</c:v>
                      </c:pt>
                      <c:pt idx="28">
                        <c:v>2994.2109999999998</c:v>
                      </c:pt>
                      <c:pt idx="29">
                        <c:v>3349.2040000000002</c:v>
                      </c:pt>
                      <c:pt idx="30">
                        <c:v>3584.9569999999999</c:v>
                      </c:pt>
                      <c:pt idx="31">
                        <c:v>3988.0459999999998</c:v>
                      </c:pt>
                      <c:pt idx="32">
                        <c:v>4040.2939999999999</c:v>
                      </c:pt>
                      <c:pt idx="33">
                        <c:v>4314.1790000000001</c:v>
                      </c:pt>
                      <c:pt idx="34">
                        <c:v>4126.6790000000001</c:v>
                      </c:pt>
                      <c:pt idx="35">
                        <c:v>4576.759</c:v>
                      </c:pt>
                      <c:pt idx="36">
                        <c:v>4507.7070000000003</c:v>
                      </c:pt>
                      <c:pt idx="37">
                        <c:v>4288.6229999999996</c:v>
                      </c:pt>
                      <c:pt idx="38">
                        <c:v>4161.1329999999998</c:v>
                      </c:pt>
                      <c:pt idx="39">
                        <c:v>4415.6499999999996</c:v>
                      </c:pt>
                      <c:pt idx="40">
                        <c:v>4335.482</c:v>
                      </c:pt>
                      <c:pt idx="41">
                        <c:v>4112.527</c:v>
                      </c:pt>
                      <c:pt idx="42">
                        <c:v>4068.335</c:v>
                      </c:pt>
                      <c:pt idx="43">
                        <c:v>3881.6039999999998</c:v>
                      </c:pt>
                      <c:pt idx="44">
                        <c:v>3654.9369999999999</c:v>
                      </c:pt>
                      <c:pt idx="45">
                        <c:v>4044.98</c:v>
                      </c:pt>
                      <c:pt idx="46">
                        <c:v>3890.0639999999999</c:v>
                      </c:pt>
                      <c:pt idx="47">
                        <c:v>4237.1620000000003</c:v>
                      </c:pt>
                      <c:pt idx="48">
                        <c:v>4249.192</c:v>
                      </c:pt>
                      <c:pt idx="49">
                        <c:v>4169.0870000000004</c:v>
                      </c:pt>
                      <c:pt idx="50">
                        <c:v>4453.2740000000003</c:v>
                      </c:pt>
                      <c:pt idx="51">
                        <c:v>4475.6419999999998</c:v>
                      </c:pt>
                      <c:pt idx="52">
                        <c:v>4626.5420000000004</c:v>
                      </c:pt>
                      <c:pt idx="53">
                        <c:v>5039.7879999999996</c:v>
                      </c:pt>
                      <c:pt idx="54">
                        <c:v>4934.0839999999998</c:v>
                      </c:pt>
                      <c:pt idx="55">
                        <c:v>4986.9480000000003</c:v>
                      </c:pt>
                      <c:pt idx="56">
                        <c:v>5029.5129999999999</c:v>
                      </c:pt>
                      <c:pt idx="57">
                        <c:v>4877.1019999999999</c:v>
                      </c:pt>
                      <c:pt idx="58">
                        <c:v>4941.8770000000004</c:v>
                      </c:pt>
                      <c:pt idx="59">
                        <c:v>4967.8220000000001</c:v>
                      </c:pt>
                      <c:pt idx="60">
                        <c:v>5082.2650000000003</c:v>
                      </c:pt>
                      <c:pt idx="61">
                        <c:v>4980.3119999999999</c:v>
                      </c:pt>
                      <c:pt idx="62">
                        <c:v>4902.5190000000002</c:v>
                      </c:pt>
                      <c:pt idx="63">
                        <c:v>4538.415</c:v>
                      </c:pt>
                      <c:pt idx="64">
                        <c:v>4497.2650000000003</c:v>
                      </c:pt>
                      <c:pt idx="65">
                        <c:v>4577.7610000000004</c:v>
                      </c:pt>
                      <c:pt idx="66">
                        <c:v>4455.5020000000004</c:v>
                      </c:pt>
                      <c:pt idx="67">
                        <c:v>4327.8819999999996</c:v>
                      </c:pt>
                      <c:pt idx="68">
                        <c:v>4447.33</c:v>
                      </c:pt>
                      <c:pt idx="69">
                        <c:v>4509.1629999999996</c:v>
                      </c:pt>
                      <c:pt idx="70">
                        <c:v>4468.6279999999997</c:v>
                      </c:pt>
                      <c:pt idx="71">
                        <c:v>4452.2169999999996</c:v>
                      </c:pt>
                      <c:pt idx="72">
                        <c:v>4347.1750000000002</c:v>
                      </c:pt>
                      <c:pt idx="73">
                        <c:v>4754.299</c:v>
                      </c:pt>
                      <c:pt idx="74">
                        <c:v>5068.7709999999997</c:v>
                      </c:pt>
                      <c:pt idx="75">
                        <c:v>5110.6959999999999</c:v>
                      </c:pt>
                      <c:pt idx="76">
                        <c:v>4965.6499999999996</c:v>
                      </c:pt>
                      <c:pt idx="77">
                        <c:v>5100.8159999999998</c:v>
                      </c:pt>
                      <c:pt idx="78">
                        <c:v>5066.47</c:v>
                      </c:pt>
                      <c:pt idx="79">
                        <c:v>5265.5929999999998</c:v>
                      </c:pt>
                      <c:pt idx="80">
                        <c:v>5284.0590000000002</c:v>
                      </c:pt>
                      <c:pt idx="81">
                        <c:v>5184.67</c:v>
                      </c:pt>
                      <c:pt idx="82">
                        <c:v>5379.1090000000004</c:v>
                      </c:pt>
                      <c:pt idx="83">
                        <c:v>5422.1040000000003</c:v>
                      </c:pt>
                      <c:pt idx="84">
                        <c:v>5829.5309999999999</c:v>
                      </c:pt>
                      <c:pt idx="85">
                        <c:v>6306</c:v>
                      </c:pt>
                      <c:pt idx="86">
                        <c:v>6631.3270000000002</c:v>
                      </c:pt>
                      <c:pt idx="87">
                        <c:v>7152.0069999999996</c:v>
                      </c:pt>
                      <c:pt idx="88">
                        <c:v>7409.63</c:v>
                      </c:pt>
                      <c:pt idx="89">
                        <c:v>6976.375</c:v>
                      </c:pt>
                      <c:pt idx="90">
                        <c:v>7069.7579999999998</c:v>
                      </c:pt>
                      <c:pt idx="91">
                        <c:v>6452.2759999999998</c:v>
                      </c:pt>
                      <c:pt idx="92">
                        <c:v>6506.5280000000002</c:v>
                      </c:pt>
                      <c:pt idx="93">
                        <c:v>6256.6559999999999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100mM'!$L$6:$L$99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1431.124</c:v>
                      </c:pt>
                      <c:pt idx="1">
                        <c:v>1554.519</c:v>
                      </c:pt>
                      <c:pt idx="2">
                        <c:v>1368.5650000000001</c:v>
                      </c:pt>
                      <c:pt idx="3">
                        <c:v>1489.2159999999999</c:v>
                      </c:pt>
                      <c:pt idx="4">
                        <c:v>1466.92</c:v>
                      </c:pt>
                      <c:pt idx="5">
                        <c:v>1661.7760000000001</c:v>
                      </c:pt>
                      <c:pt idx="6">
                        <c:v>1729.021</c:v>
                      </c:pt>
                      <c:pt idx="7">
                        <c:v>1751.2170000000001</c:v>
                      </c:pt>
                      <c:pt idx="8">
                        <c:v>1733.4469999999999</c:v>
                      </c:pt>
                      <c:pt idx="9">
                        <c:v>1877.078</c:v>
                      </c:pt>
                      <c:pt idx="10">
                        <c:v>1921.5519999999999</c:v>
                      </c:pt>
                      <c:pt idx="11">
                        <c:v>2043.115</c:v>
                      </c:pt>
                      <c:pt idx="12">
                        <c:v>2192.337</c:v>
                      </c:pt>
                      <c:pt idx="13">
                        <c:v>2237.0129999999999</c:v>
                      </c:pt>
                      <c:pt idx="14">
                        <c:v>2513.1239999999998</c:v>
                      </c:pt>
                      <c:pt idx="15">
                        <c:v>2568.29</c:v>
                      </c:pt>
                      <c:pt idx="16">
                        <c:v>2752.9580000000001</c:v>
                      </c:pt>
                      <c:pt idx="17">
                        <c:v>2782.4229999999998</c:v>
                      </c:pt>
                      <c:pt idx="18">
                        <c:v>2926.8270000000002</c:v>
                      </c:pt>
                      <c:pt idx="19">
                        <c:v>2939.0390000000002</c:v>
                      </c:pt>
                      <c:pt idx="20">
                        <c:v>3017.12</c:v>
                      </c:pt>
                      <c:pt idx="21">
                        <c:v>3168.4090000000001</c:v>
                      </c:pt>
                      <c:pt idx="22">
                        <c:v>3165.0650000000001</c:v>
                      </c:pt>
                      <c:pt idx="23">
                        <c:v>3265.5410000000002</c:v>
                      </c:pt>
                      <c:pt idx="24">
                        <c:v>3322.3009999999999</c:v>
                      </c:pt>
                      <c:pt idx="25">
                        <c:v>3640.2910000000002</c:v>
                      </c:pt>
                      <c:pt idx="26">
                        <c:v>3721.4349999999999</c:v>
                      </c:pt>
                      <c:pt idx="27">
                        <c:v>3711.9229999999998</c:v>
                      </c:pt>
                      <c:pt idx="28">
                        <c:v>3977.3490000000002</c:v>
                      </c:pt>
                      <c:pt idx="29">
                        <c:v>4372.134</c:v>
                      </c:pt>
                      <c:pt idx="30">
                        <c:v>4307.4679999999998</c:v>
                      </c:pt>
                      <c:pt idx="31">
                        <c:v>4276.0469999999996</c:v>
                      </c:pt>
                      <c:pt idx="32">
                        <c:v>4350.6390000000001</c:v>
                      </c:pt>
                      <c:pt idx="33">
                        <c:v>4422.7330000000002</c:v>
                      </c:pt>
                      <c:pt idx="34">
                        <c:v>4404.4960000000001</c:v>
                      </c:pt>
                      <c:pt idx="35">
                        <c:v>4422.8019999999997</c:v>
                      </c:pt>
                      <c:pt idx="36">
                        <c:v>4380.7269999999999</c:v>
                      </c:pt>
                      <c:pt idx="37">
                        <c:v>4192.7039999999997</c:v>
                      </c:pt>
                      <c:pt idx="38">
                        <c:v>4124.0749999999998</c:v>
                      </c:pt>
                      <c:pt idx="39">
                        <c:v>4170.192</c:v>
                      </c:pt>
                      <c:pt idx="40">
                        <c:v>4298.6970000000001</c:v>
                      </c:pt>
                      <c:pt idx="41">
                        <c:v>4252.79</c:v>
                      </c:pt>
                      <c:pt idx="42">
                        <c:v>4116.8379999999997</c:v>
                      </c:pt>
                      <c:pt idx="43">
                        <c:v>3648.3589999999999</c:v>
                      </c:pt>
                      <c:pt idx="44">
                        <c:v>3514.6729999999998</c:v>
                      </c:pt>
                      <c:pt idx="45">
                        <c:v>3631.8209999999999</c:v>
                      </c:pt>
                      <c:pt idx="46">
                        <c:v>3671.4569999999999</c:v>
                      </c:pt>
                      <c:pt idx="47">
                        <c:v>3671.9989999999998</c:v>
                      </c:pt>
                      <c:pt idx="48">
                        <c:v>3491.83</c:v>
                      </c:pt>
                      <c:pt idx="49">
                        <c:v>3280.6149999999998</c:v>
                      </c:pt>
                      <c:pt idx="50">
                        <c:v>3241.6570000000002</c:v>
                      </c:pt>
                      <c:pt idx="51">
                        <c:v>3327.9349999999999</c:v>
                      </c:pt>
                      <c:pt idx="52">
                        <c:v>3576.1590000000001</c:v>
                      </c:pt>
                      <c:pt idx="53">
                        <c:v>3629.7910000000002</c:v>
                      </c:pt>
                      <c:pt idx="54">
                        <c:v>3558.5439999999999</c:v>
                      </c:pt>
                      <c:pt idx="55">
                        <c:v>3398.42</c:v>
                      </c:pt>
                      <c:pt idx="56">
                        <c:v>3370.759</c:v>
                      </c:pt>
                      <c:pt idx="57">
                        <c:v>3442.38</c:v>
                      </c:pt>
                      <c:pt idx="58">
                        <c:v>3815.9349999999999</c:v>
                      </c:pt>
                      <c:pt idx="59">
                        <c:v>3766.049</c:v>
                      </c:pt>
                      <c:pt idx="60">
                        <c:v>3820.5729999999999</c:v>
                      </c:pt>
                      <c:pt idx="61">
                        <c:v>4012.8560000000002</c:v>
                      </c:pt>
                      <c:pt idx="62">
                        <c:v>4017.7629999999999</c:v>
                      </c:pt>
                      <c:pt idx="63">
                        <c:v>3908.877</c:v>
                      </c:pt>
                      <c:pt idx="64">
                        <c:v>4140.4949999999999</c:v>
                      </c:pt>
                      <c:pt idx="65">
                        <c:v>4137.9579999999996</c:v>
                      </c:pt>
                      <c:pt idx="66">
                        <c:v>4130.1629999999996</c:v>
                      </c:pt>
                      <c:pt idx="67">
                        <c:v>4364.5879999999997</c:v>
                      </c:pt>
                      <c:pt idx="68">
                        <c:v>4561.5479999999998</c:v>
                      </c:pt>
                      <c:pt idx="69">
                        <c:v>5074.4830000000002</c:v>
                      </c:pt>
                      <c:pt idx="70">
                        <c:v>5238.7299999999996</c:v>
                      </c:pt>
                      <c:pt idx="71">
                        <c:v>5451.1260000000002</c:v>
                      </c:pt>
                      <c:pt idx="72">
                        <c:v>5444.7979999999998</c:v>
                      </c:pt>
                      <c:pt idx="73">
                        <c:v>5862.9570000000003</c:v>
                      </c:pt>
                      <c:pt idx="74">
                        <c:v>6185.5990000000002</c:v>
                      </c:pt>
                      <c:pt idx="75">
                        <c:v>6141.8280000000004</c:v>
                      </c:pt>
                      <c:pt idx="76">
                        <c:v>5911.8639999999996</c:v>
                      </c:pt>
                      <c:pt idx="77">
                        <c:v>6026.08</c:v>
                      </c:pt>
                      <c:pt idx="78">
                        <c:v>6092.7669999999998</c:v>
                      </c:pt>
                      <c:pt idx="79">
                        <c:v>6169.72</c:v>
                      </c:pt>
                      <c:pt idx="80">
                        <c:v>6081.6329999999998</c:v>
                      </c:pt>
                      <c:pt idx="81">
                        <c:v>5896.9210000000003</c:v>
                      </c:pt>
                      <c:pt idx="82">
                        <c:v>6027.7479999999996</c:v>
                      </c:pt>
                      <c:pt idx="83">
                        <c:v>5752.991</c:v>
                      </c:pt>
                      <c:pt idx="84">
                        <c:v>5850.37</c:v>
                      </c:pt>
                      <c:pt idx="85">
                        <c:v>5743.8410000000003</c:v>
                      </c:pt>
                      <c:pt idx="86">
                        <c:v>5662.2969999999996</c:v>
                      </c:pt>
                      <c:pt idx="87">
                        <c:v>5357.0349999999999</c:v>
                      </c:pt>
                      <c:pt idx="88">
                        <c:v>4930.3339999999998</c:v>
                      </c:pt>
                      <c:pt idx="89">
                        <c:v>5053.3029999999999</c:v>
                      </c:pt>
                      <c:pt idx="90">
                        <c:v>5293.3819999999996</c:v>
                      </c:pt>
                      <c:pt idx="91">
                        <c:v>5136.4139999999998</c:v>
                      </c:pt>
                      <c:pt idx="92">
                        <c:v>4930.3429999999998</c:v>
                      </c:pt>
                      <c:pt idx="93">
                        <c:v>6374.549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3"/>
                <c:order val="3"/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100mM'!$Q$6:$Q$99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13013.017</c:v>
                      </c:pt>
                      <c:pt idx="1">
                        <c:v>12920.677</c:v>
                      </c:pt>
                      <c:pt idx="2">
                        <c:v>12904.955</c:v>
                      </c:pt>
                      <c:pt idx="3">
                        <c:v>12887.235000000001</c:v>
                      </c:pt>
                      <c:pt idx="4">
                        <c:v>12926.007</c:v>
                      </c:pt>
                      <c:pt idx="5">
                        <c:v>12897.061</c:v>
                      </c:pt>
                      <c:pt idx="6">
                        <c:v>12857.638999999999</c:v>
                      </c:pt>
                      <c:pt idx="7">
                        <c:v>12926.748</c:v>
                      </c:pt>
                      <c:pt idx="8">
                        <c:v>12946.407999999999</c:v>
                      </c:pt>
                      <c:pt idx="9">
                        <c:v>12914.975</c:v>
                      </c:pt>
                      <c:pt idx="10">
                        <c:v>12924.86</c:v>
                      </c:pt>
                      <c:pt idx="11">
                        <c:v>12896.870999999999</c:v>
                      </c:pt>
                      <c:pt idx="12">
                        <c:v>12923.728999999999</c:v>
                      </c:pt>
                      <c:pt idx="13">
                        <c:v>12926.159</c:v>
                      </c:pt>
                      <c:pt idx="14">
                        <c:v>12935.967000000001</c:v>
                      </c:pt>
                      <c:pt idx="15">
                        <c:v>13013.772999999999</c:v>
                      </c:pt>
                      <c:pt idx="16">
                        <c:v>13019.894</c:v>
                      </c:pt>
                      <c:pt idx="17">
                        <c:v>12945.496999999999</c:v>
                      </c:pt>
                      <c:pt idx="18">
                        <c:v>12912.901</c:v>
                      </c:pt>
                      <c:pt idx="19">
                        <c:v>13041.023999999999</c:v>
                      </c:pt>
                      <c:pt idx="20">
                        <c:v>12978.858</c:v>
                      </c:pt>
                      <c:pt idx="21">
                        <c:v>13098.421</c:v>
                      </c:pt>
                      <c:pt idx="22">
                        <c:v>12962.181</c:v>
                      </c:pt>
                      <c:pt idx="23">
                        <c:v>13150.847</c:v>
                      </c:pt>
                      <c:pt idx="24">
                        <c:v>13201.744000000001</c:v>
                      </c:pt>
                      <c:pt idx="25">
                        <c:v>13242.428</c:v>
                      </c:pt>
                      <c:pt idx="26">
                        <c:v>13262.182000000001</c:v>
                      </c:pt>
                      <c:pt idx="27">
                        <c:v>13224.39</c:v>
                      </c:pt>
                      <c:pt idx="28">
                        <c:v>13179.893</c:v>
                      </c:pt>
                      <c:pt idx="29">
                        <c:v>13238.165000000001</c:v>
                      </c:pt>
                      <c:pt idx="30">
                        <c:v>13284.737999999999</c:v>
                      </c:pt>
                      <c:pt idx="31">
                        <c:v>13309.537</c:v>
                      </c:pt>
                      <c:pt idx="32">
                        <c:v>13251.950999999999</c:v>
                      </c:pt>
                      <c:pt idx="33">
                        <c:v>13290.467000000001</c:v>
                      </c:pt>
                      <c:pt idx="34">
                        <c:v>13317.583000000001</c:v>
                      </c:pt>
                      <c:pt idx="35">
                        <c:v>13343.63</c:v>
                      </c:pt>
                      <c:pt idx="36">
                        <c:v>13278.448</c:v>
                      </c:pt>
                      <c:pt idx="37">
                        <c:v>13254.286</c:v>
                      </c:pt>
                      <c:pt idx="38">
                        <c:v>13292.279</c:v>
                      </c:pt>
                      <c:pt idx="39">
                        <c:v>13302.715</c:v>
                      </c:pt>
                      <c:pt idx="40">
                        <c:v>13301.166999999999</c:v>
                      </c:pt>
                      <c:pt idx="41">
                        <c:v>13320.26</c:v>
                      </c:pt>
                      <c:pt idx="42">
                        <c:v>13317.656000000001</c:v>
                      </c:pt>
                      <c:pt idx="43">
                        <c:v>13327.401</c:v>
                      </c:pt>
                      <c:pt idx="44">
                        <c:v>13338.144</c:v>
                      </c:pt>
                      <c:pt idx="45">
                        <c:v>13289.025</c:v>
                      </c:pt>
                      <c:pt idx="46">
                        <c:v>13330.241</c:v>
                      </c:pt>
                      <c:pt idx="47">
                        <c:v>13364.499</c:v>
                      </c:pt>
                      <c:pt idx="48">
                        <c:v>13435.019</c:v>
                      </c:pt>
                      <c:pt idx="49">
                        <c:v>13472.837</c:v>
                      </c:pt>
                      <c:pt idx="50">
                        <c:v>13425.74</c:v>
                      </c:pt>
                      <c:pt idx="51">
                        <c:v>13457.184999999999</c:v>
                      </c:pt>
                      <c:pt idx="52">
                        <c:v>13402.13</c:v>
                      </c:pt>
                      <c:pt idx="53">
                        <c:v>13404.566999999999</c:v>
                      </c:pt>
                      <c:pt idx="54">
                        <c:v>13403.813</c:v>
                      </c:pt>
                      <c:pt idx="55">
                        <c:v>13433.282999999999</c:v>
                      </c:pt>
                      <c:pt idx="56">
                        <c:v>13409.135</c:v>
                      </c:pt>
                      <c:pt idx="57">
                        <c:v>13387.4</c:v>
                      </c:pt>
                      <c:pt idx="58">
                        <c:v>13412.745000000001</c:v>
                      </c:pt>
                      <c:pt idx="59">
                        <c:v>13339.861000000001</c:v>
                      </c:pt>
                      <c:pt idx="60">
                        <c:v>13339.764999999999</c:v>
                      </c:pt>
                      <c:pt idx="61">
                        <c:v>13349.42</c:v>
                      </c:pt>
                      <c:pt idx="62">
                        <c:v>13304.304</c:v>
                      </c:pt>
                      <c:pt idx="63">
                        <c:v>13529.014999999999</c:v>
                      </c:pt>
                      <c:pt idx="64">
                        <c:v>13400.641</c:v>
                      </c:pt>
                      <c:pt idx="65">
                        <c:v>13444.561</c:v>
                      </c:pt>
                      <c:pt idx="66">
                        <c:v>13347.045</c:v>
                      </c:pt>
                      <c:pt idx="67">
                        <c:v>13465.723</c:v>
                      </c:pt>
                      <c:pt idx="68">
                        <c:v>13446.352000000001</c:v>
                      </c:pt>
                      <c:pt idx="69">
                        <c:v>13450.154</c:v>
                      </c:pt>
                      <c:pt idx="70">
                        <c:v>13409.043</c:v>
                      </c:pt>
                      <c:pt idx="71">
                        <c:v>13317.041999999999</c:v>
                      </c:pt>
                      <c:pt idx="72">
                        <c:v>13309.403</c:v>
                      </c:pt>
                      <c:pt idx="73">
                        <c:v>13473.195</c:v>
                      </c:pt>
                      <c:pt idx="74">
                        <c:v>13454.018</c:v>
                      </c:pt>
                      <c:pt idx="75">
                        <c:v>13468.637000000001</c:v>
                      </c:pt>
                      <c:pt idx="76">
                        <c:v>13504.887000000001</c:v>
                      </c:pt>
                      <c:pt idx="77">
                        <c:v>13520.611000000001</c:v>
                      </c:pt>
                      <c:pt idx="78">
                        <c:v>13550.450999999999</c:v>
                      </c:pt>
                      <c:pt idx="79">
                        <c:v>13580.790999999999</c:v>
                      </c:pt>
                      <c:pt idx="80">
                        <c:v>13560.323</c:v>
                      </c:pt>
                      <c:pt idx="81">
                        <c:v>13540.691000000001</c:v>
                      </c:pt>
                      <c:pt idx="82">
                        <c:v>13581.141</c:v>
                      </c:pt>
                      <c:pt idx="83">
                        <c:v>13529.444</c:v>
                      </c:pt>
                      <c:pt idx="84">
                        <c:v>13494.088</c:v>
                      </c:pt>
                      <c:pt idx="85">
                        <c:v>13337.45</c:v>
                      </c:pt>
                      <c:pt idx="86">
                        <c:v>13352.264999999999</c:v>
                      </c:pt>
                      <c:pt idx="87">
                        <c:v>13426.993</c:v>
                      </c:pt>
                      <c:pt idx="88">
                        <c:v>13394.932000000001</c:v>
                      </c:pt>
                      <c:pt idx="89">
                        <c:v>13510.539000000001</c:v>
                      </c:pt>
                      <c:pt idx="90">
                        <c:v>13424.253000000001</c:v>
                      </c:pt>
                      <c:pt idx="91">
                        <c:v>13500.053</c:v>
                      </c:pt>
                      <c:pt idx="92">
                        <c:v>13446.915999999999</c:v>
                      </c:pt>
                      <c:pt idx="93">
                        <c:v>13504.142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4"/>
                <c:order val="4"/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A049520B-8A0B-471A-9DB7-1EF576F9D27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B0A59A60-EFE2-4B7D-84D1-12E10B274EC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4EE9428B-07E7-47CE-98B3-323C64E5958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A3FC5720-08FA-440E-A98D-8A751262250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E15888EF-6F59-4D50-97AE-E825931B47C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0865935C-5F06-4938-9A4E-23818736594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425B4E36-29BF-41BE-AA12-098166C019C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DDF9090D-AF21-4E84-9DA1-A1282D08412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C7ECCD94-CE9D-4037-95F7-106CFA7E82A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0E3D3BBB-72B4-41D1-8484-57C8A3F1094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31192C3D-1CA8-46AB-BF6C-C1898117911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03005C74-0D7F-44C3-9FF6-8A9C9B7F83D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4FA7553C-4898-443C-B468-4BA4760647E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DD930C98-BC12-426C-B1B1-FACA7D0D109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197AD10B-4A25-4E24-9D61-0029277BD24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D4D84F20-4E52-409F-942F-C96962BBC43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ACB90566-EA2E-4481-BDAE-9B54BACEFD0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6EB6E634-39D1-4FBA-8539-52FF9A04AD8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2371C461-4D76-40EA-8DED-B74CCEDCC1F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EBC19F69-F8C8-42A6-8969-211BB3E5F6F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6303557A-7CD2-4265-B11A-35A709E46DB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CBF2DA96-C0A6-41D2-8A85-7D9A8CB62D6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DDCF7144-B027-427E-AB15-FAD390F980B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845BA18F-3083-4EC3-9F81-D8668E9439A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FEF07D48-AA00-43D0-B8E7-BC3220AFAF4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BBB17893-D63B-4818-B6C5-852C6FA151B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73A7D2E4-54DA-4C62-8A74-3F7DF6B1C90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A6BBA353-921D-40C9-9F9F-19250AD6C17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1D33495F-D13B-49EB-82F9-DB801A009BE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FEEC36EF-DCEC-48EF-88D9-A3AF96AC4FA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DCA50B8C-DD41-485A-83E0-594A5DBA9F2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7C25E21F-828E-4E05-A4CB-40600B58DA6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91AD42DA-14D9-4297-8570-02E1170EC07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E1317FB4-6BE9-4BAF-A808-2B775DBFF0A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7DDC68CF-1987-4BF4-A9F7-A3E82166D71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8A509028-8193-4AFA-A41F-76866E6A0F6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6D71F893-4697-4EF9-9263-1487747ED2A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0F1DD911-0E2B-4348-A630-D0160D1AF10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C8E51110-BADB-4D45-BE72-F64142D235D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4B86EA57-E2DC-44EF-9940-E2F2B835914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32609956-FBED-41E6-B822-814DFDC109C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E48C2974-BC52-4A0F-AB69-BCC80228CD7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558F0844-648A-45A2-ABEC-C330591FD90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103D1A98-7F64-4F4A-A15E-DF7AC4DE840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1EE7ECAC-A78C-41CD-BF9D-EC49FB4F9E6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53315420-7103-4D4F-93F1-EF2B07825D9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387D98E0-D3BE-405A-9F4B-1D28D97D521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2D9DC28B-BDFA-4EB7-9DA3-4277C05848D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38299D97-3606-4098-AC73-0FB2381D7FB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BB48EBF8-7EA3-4285-8B01-A8470382AA2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80B8DADC-3309-472E-AC3B-A7C19FC571E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ECCB109E-FC45-404D-B967-C0CF3811FE3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47E42C64-383D-4F54-9D28-3AD558580D9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A4364A64-45C2-4704-9039-B8DD65990BE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2C6C4197-8F5B-4067-ACB9-C5DF6F788B8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7EDCDE93-E7EE-4C99-8AB8-6D4CE33C69A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586C3CED-BC42-41B6-8134-08ABEE72B5A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FC843F07-1845-4F03-898C-1D064406DE0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F65420B6-4D61-4214-B85E-B8D891013BD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7F2ED19F-52D9-4D2E-92C3-B0215330D48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FBD4FBE6-8D64-49FC-87AB-FB22BE9222E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1FE3451A-0625-4670-802C-172B516B18C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E7E648AF-5DD2-45A3-A8E1-F149784F996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5C353CE8-ADCD-4F36-82F5-71747713FEE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681CE72D-93B8-4411-BA29-507DC40B028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0C13B7AB-67B3-4611-AC44-1505402C1A8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FD137EB3-16DB-4107-A47A-E6B0DB1617E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2556816E-51B7-4C52-AE76-84759402B77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BF3F247A-2BE0-4043-B21D-6E2F64C38D0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E60D45BF-E845-4360-8FBD-303B2DD3913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184C52CC-4DB4-4ABB-83D7-22A595BC418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2475CB1E-EB2B-4A9A-9EB5-9ADED89BB00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C9F4AF87-F3D5-4483-A5CA-5E86788DDF0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41B6FF1C-F701-4EB4-BB27-B793F48CF1B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6F0FAADC-3889-4415-9174-998633499FE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DFED819E-3677-4D92-9EA0-C41F6C018EF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A0F6B4BE-77E2-415D-9EE0-F77A200B2F5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8EC20A65-71F2-4140-91F4-CBDB9D1B39C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629EB4D2-8577-4F44-A060-B4FB7120EFD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71F2CEF8-CE1A-48BF-B1BF-6B7B2AF20CC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D18779D1-2F9D-492D-9698-1F9C1798AFC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0A4B2AFB-16B1-457E-805F-761CA343BAF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BC3D3C49-EB46-4B53-BCC5-64AFDEC7250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40D95753-AF2C-4567-87A7-38BF1EF2278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3D405A67-6BC4-42C6-A6DF-14AE321CCF7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4FF37CB1-2FB6-4977-A43C-BC28DDE17EE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36FB559C-E02B-481D-A134-D9B972B81DF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2FD46DDF-CD8F-4147-96FD-BEDF9C09383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13298B1C-5A57-4CCA-8557-5DD922B3D55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E694796B-674F-4CC8-B0FF-35EC6B37CF0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9C6DC99E-7D75-49FD-82CA-D0024FD288A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4321A974-1C6A-45D7-9C01-7C5047CDD03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9E148343-7CBF-40D3-A22B-EE302AA9B93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fld id="{D9C313D2-121F-4143-934C-AE75E17BF10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>
                        <c15:dlblFieldTable/>
                        <c15:showDataLabelsRange val="1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100mM'!$U$6:$U$99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12823.895</c:v>
                      </c:pt>
                      <c:pt idx="1">
                        <c:v>12860.553</c:v>
                      </c:pt>
                      <c:pt idx="2">
                        <c:v>12842.380999999999</c:v>
                      </c:pt>
                      <c:pt idx="3">
                        <c:v>12803.234</c:v>
                      </c:pt>
                      <c:pt idx="4">
                        <c:v>12819.641</c:v>
                      </c:pt>
                      <c:pt idx="5">
                        <c:v>12728.960999999999</c:v>
                      </c:pt>
                      <c:pt idx="6">
                        <c:v>12768.946</c:v>
                      </c:pt>
                      <c:pt idx="7">
                        <c:v>12775.425999999999</c:v>
                      </c:pt>
                      <c:pt idx="8">
                        <c:v>12806.986000000001</c:v>
                      </c:pt>
                      <c:pt idx="9">
                        <c:v>12768.276</c:v>
                      </c:pt>
                      <c:pt idx="10">
                        <c:v>12804.338</c:v>
                      </c:pt>
                      <c:pt idx="11">
                        <c:v>12683.71</c:v>
                      </c:pt>
                      <c:pt idx="12">
                        <c:v>12785.223</c:v>
                      </c:pt>
                      <c:pt idx="13">
                        <c:v>12867.651</c:v>
                      </c:pt>
                      <c:pt idx="14">
                        <c:v>12771.662</c:v>
                      </c:pt>
                      <c:pt idx="15">
                        <c:v>12793.684999999999</c:v>
                      </c:pt>
                      <c:pt idx="16">
                        <c:v>12753.161</c:v>
                      </c:pt>
                      <c:pt idx="17">
                        <c:v>12772.540999999999</c:v>
                      </c:pt>
                      <c:pt idx="18">
                        <c:v>12711.433000000001</c:v>
                      </c:pt>
                      <c:pt idx="19">
                        <c:v>12861.46</c:v>
                      </c:pt>
                      <c:pt idx="20">
                        <c:v>12710.683000000001</c:v>
                      </c:pt>
                      <c:pt idx="21">
                        <c:v>12817.171</c:v>
                      </c:pt>
                      <c:pt idx="22">
                        <c:v>12688.652</c:v>
                      </c:pt>
                      <c:pt idx="23">
                        <c:v>12893.59</c:v>
                      </c:pt>
                      <c:pt idx="24">
                        <c:v>12750.321</c:v>
                      </c:pt>
                      <c:pt idx="25">
                        <c:v>12812.324000000001</c:v>
                      </c:pt>
                      <c:pt idx="26">
                        <c:v>12784.636</c:v>
                      </c:pt>
                      <c:pt idx="27">
                        <c:v>12739.68</c:v>
                      </c:pt>
                      <c:pt idx="28">
                        <c:v>12811.528</c:v>
                      </c:pt>
                      <c:pt idx="29">
                        <c:v>12744.539000000001</c:v>
                      </c:pt>
                      <c:pt idx="30">
                        <c:v>12736.77</c:v>
                      </c:pt>
                      <c:pt idx="31">
                        <c:v>12787.591</c:v>
                      </c:pt>
                      <c:pt idx="32">
                        <c:v>12722.892</c:v>
                      </c:pt>
                      <c:pt idx="33">
                        <c:v>12714.683999999999</c:v>
                      </c:pt>
                      <c:pt idx="34">
                        <c:v>12699.468999999999</c:v>
                      </c:pt>
                      <c:pt idx="35">
                        <c:v>12698.758</c:v>
                      </c:pt>
                      <c:pt idx="36">
                        <c:v>12679.941999999999</c:v>
                      </c:pt>
                      <c:pt idx="37">
                        <c:v>12725.593000000001</c:v>
                      </c:pt>
                      <c:pt idx="38">
                        <c:v>12729.073</c:v>
                      </c:pt>
                      <c:pt idx="39">
                        <c:v>12631.703</c:v>
                      </c:pt>
                      <c:pt idx="40">
                        <c:v>12706.934999999999</c:v>
                      </c:pt>
                      <c:pt idx="41">
                        <c:v>12658.655000000001</c:v>
                      </c:pt>
                      <c:pt idx="42">
                        <c:v>12728.837</c:v>
                      </c:pt>
                      <c:pt idx="43">
                        <c:v>12703.68</c:v>
                      </c:pt>
                      <c:pt idx="44">
                        <c:v>12778.65</c:v>
                      </c:pt>
                      <c:pt idx="45">
                        <c:v>12683.460999999999</c:v>
                      </c:pt>
                      <c:pt idx="46">
                        <c:v>12747.56</c:v>
                      </c:pt>
                      <c:pt idx="47">
                        <c:v>12735.619000000001</c:v>
                      </c:pt>
                      <c:pt idx="48">
                        <c:v>12738.556</c:v>
                      </c:pt>
                      <c:pt idx="49">
                        <c:v>12817.137000000001</c:v>
                      </c:pt>
                      <c:pt idx="50">
                        <c:v>12800.797</c:v>
                      </c:pt>
                      <c:pt idx="51">
                        <c:v>12874.528</c:v>
                      </c:pt>
                      <c:pt idx="52">
                        <c:v>12827.536</c:v>
                      </c:pt>
                      <c:pt idx="53">
                        <c:v>12822.419</c:v>
                      </c:pt>
                      <c:pt idx="54">
                        <c:v>12805.712</c:v>
                      </c:pt>
                      <c:pt idx="55">
                        <c:v>12850.83</c:v>
                      </c:pt>
                      <c:pt idx="56">
                        <c:v>12849.106</c:v>
                      </c:pt>
                      <c:pt idx="57">
                        <c:v>12881.105</c:v>
                      </c:pt>
                      <c:pt idx="58">
                        <c:v>12945.847</c:v>
                      </c:pt>
                      <c:pt idx="59">
                        <c:v>13029.611999999999</c:v>
                      </c:pt>
                      <c:pt idx="60">
                        <c:v>12988.681</c:v>
                      </c:pt>
                      <c:pt idx="61">
                        <c:v>12999.748</c:v>
                      </c:pt>
                      <c:pt idx="62">
                        <c:v>13036.424999999999</c:v>
                      </c:pt>
                      <c:pt idx="63">
                        <c:v>13034.614</c:v>
                      </c:pt>
                      <c:pt idx="64">
                        <c:v>13071.99</c:v>
                      </c:pt>
                      <c:pt idx="65">
                        <c:v>13030.64</c:v>
                      </c:pt>
                      <c:pt idx="66">
                        <c:v>12995.168</c:v>
                      </c:pt>
                      <c:pt idx="67">
                        <c:v>12971.865</c:v>
                      </c:pt>
                      <c:pt idx="68">
                        <c:v>12960.021000000001</c:v>
                      </c:pt>
                      <c:pt idx="69">
                        <c:v>12988.334999999999</c:v>
                      </c:pt>
                      <c:pt idx="70">
                        <c:v>13106.401</c:v>
                      </c:pt>
                      <c:pt idx="71">
                        <c:v>12977.919</c:v>
                      </c:pt>
                      <c:pt idx="72">
                        <c:v>12942.487999999999</c:v>
                      </c:pt>
                      <c:pt idx="73">
                        <c:v>12959.679</c:v>
                      </c:pt>
                      <c:pt idx="74">
                        <c:v>12984.623</c:v>
                      </c:pt>
                      <c:pt idx="75">
                        <c:v>12987.427</c:v>
                      </c:pt>
                      <c:pt idx="76">
                        <c:v>13019.331</c:v>
                      </c:pt>
                      <c:pt idx="77">
                        <c:v>13035.485000000001</c:v>
                      </c:pt>
                      <c:pt idx="78">
                        <c:v>13001.495000000001</c:v>
                      </c:pt>
                      <c:pt idx="79">
                        <c:v>12945.421</c:v>
                      </c:pt>
                      <c:pt idx="80">
                        <c:v>12963.948</c:v>
                      </c:pt>
                      <c:pt idx="81">
                        <c:v>12863.849</c:v>
                      </c:pt>
                      <c:pt idx="82">
                        <c:v>12869.558999999999</c:v>
                      </c:pt>
                      <c:pt idx="83">
                        <c:v>12899.112999999999</c:v>
                      </c:pt>
                      <c:pt idx="84">
                        <c:v>12856.308999999999</c:v>
                      </c:pt>
                      <c:pt idx="85">
                        <c:v>12855.439</c:v>
                      </c:pt>
                      <c:pt idx="86">
                        <c:v>12837.58</c:v>
                      </c:pt>
                      <c:pt idx="87">
                        <c:v>12842.694</c:v>
                      </c:pt>
                      <c:pt idx="88">
                        <c:v>12809.886</c:v>
                      </c:pt>
                      <c:pt idx="89">
                        <c:v>12818.434999999999</c:v>
                      </c:pt>
                      <c:pt idx="90">
                        <c:v>12827.025</c:v>
                      </c:pt>
                      <c:pt idx="91">
                        <c:v>12854.489</c:v>
                      </c:pt>
                      <c:pt idx="92">
                        <c:v>12773.829</c:v>
                      </c:pt>
                      <c:pt idx="93">
                        <c:v>12767.088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5="http://schemas.microsoft.com/office/drawing/2012/chart" uri="{02D57815-91ED-43cb-92C2-25804820EDAC}">
                    <c15:datalabelsRange>
                      <c15:f>'20140814 100mM'!$V$6:$V$99</c15:f>
                      <c15:dlblRangeCache>
                        <c:ptCount val="94"/>
                        <c:pt idx="1">
                          <c:v>BUD1</c:v>
                        </c:pt>
                        <c:pt idx="58">
                          <c:v>BUD2</c:v>
                        </c:pt>
                        <c:pt idx="90">
                          <c:v>BUD3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5"/>
                <c:order val="5"/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100mM'!$Y$6:$Y$99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13349.781999999999</c:v>
                      </c:pt>
                      <c:pt idx="1">
                        <c:v>13216.514999999999</c:v>
                      </c:pt>
                      <c:pt idx="2">
                        <c:v>13113.397999999999</c:v>
                      </c:pt>
                      <c:pt idx="3">
                        <c:v>13104.22</c:v>
                      </c:pt>
                      <c:pt idx="4">
                        <c:v>13063.295</c:v>
                      </c:pt>
                      <c:pt idx="5">
                        <c:v>12952.763999999999</c:v>
                      </c:pt>
                      <c:pt idx="6">
                        <c:v>12976.816999999999</c:v>
                      </c:pt>
                      <c:pt idx="7">
                        <c:v>12914.796</c:v>
                      </c:pt>
                      <c:pt idx="8">
                        <c:v>12860.111000000001</c:v>
                      </c:pt>
                      <c:pt idx="9">
                        <c:v>12821.475</c:v>
                      </c:pt>
                      <c:pt idx="10">
                        <c:v>12812.369000000001</c:v>
                      </c:pt>
                      <c:pt idx="11">
                        <c:v>12713.156999999999</c:v>
                      </c:pt>
                      <c:pt idx="12">
                        <c:v>12746.829</c:v>
                      </c:pt>
                      <c:pt idx="13">
                        <c:v>12784.075999999999</c:v>
                      </c:pt>
                      <c:pt idx="14">
                        <c:v>12740.897999999999</c:v>
                      </c:pt>
                      <c:pt idx="15">
                        <c:v>12611.619000000001</c:v>
                      </c:pt>
                      <c:pt idx="16">
                        <c:v>12728.200999999999</c:v>
                      </c:pt>
                      <c:pt idx="17">
                        <c:v>12653.308999999999</c:v>
                      </c:pt>
                      <c:pt idx="18">
                        <c:v>12588.487999999999</c:v>
                      </c:pt>
                      <c:pt idx="19">
                        <c:v>12716.949000000001</c:v>
                      </c:pt>
                      <c:pt idx="20">
                        <c:v>12577.168</c:v>
                      </c:pt>
                      <c:pt idx="21">
                        <c:v>12474.86</c:v>
                      </c:pt>
                      <c:pt idx="22">
                        <c:v>12440.454</c:v>
                      </c:pt>
                      <c:pt idx="23">
                        <c:v>12500.672</c:v>
                      </c:pt>
                      <c:pt idx="24">
                        <c:v>12494.208000000001</c:v>
                      </c:pt>
                      <c:pt idx="25">
                        <c:v>12516.986999999999</c:v>
                      </c:pt>
                      <c:pt idx="26">
                        <c:v>12529</c:v>
                      </c:pt>
                      <c:pt idx="27">
                        <c:v>12487.687</c:v>
                      </c:pt>
                      <c:pt idx="28">
                        <c:v>12439.041999999999</c:v>
                      </c:pt>
                      <c:pt idx="29">
                        <c:v>12554.438</c:v>
                      </c:pt>
                      <c:pt idx="30">
                        <c:v>12566.563</c:v>
                      </c:pt>
                      <c:pt idx="31">
                        <c:v>12638.481</c:v>
                      </c:pt>
                      <c:pt idx="32">
                        <c:v>12600.225</c:v>
                      </c:pt>
                      <c:pt idx="33">
                        <c:v>12673.933999999999</c:v>
                      </c:pt>
                      <c:pt idx="34">
                        <c:v>12595.816000000001</c:v>
                      </c:pt>
                      <c:pt idx="35">
                        <c:v>12541.117</c:v>
                      </c:pt>
                      <c:pt idx="36">
                        <c:v>12572.572</c:v>
                      </c:pt>
                      <c:pt idx="37">
                        <c:v>12507.105</c:v>
                      </c:pt>
                      <c:pt idx="38">
                        <c:v>12646.174000000001</c:v>
                      </c:pt>
                      <c:pt idx="39">
                        <c:v>12574.819</c:v>
                      </c:pt>
                      <c:pt idx="40">
                        <c:v>12590.299000000001</c:v>
                      </c:pt>
                      <c:pt idx="41">
                        <c:v>12499.119000000001</c:v>
                      </c:pt>
                      <c:pt idx="42">
                        <c:v>12537.864</c:v>
                      </c:pt>
                      <c:pt idx="43">
                        <c:v>12611.107</c:v>
                      </c:pt>
                      <c:pt idx="44">
                        <c:v>12651.482</c:v>
                      </c:pt>
                      <c:pt idx="45">
                        <c:v>12606.401</c:v>
                      </c:pt>
                      <c:pt idx="46">
                        <c:v>12703.790999999999</c:v>
                      </c:pt>
                      <c:pt idx="47">
                        <c:v>12624.862999999999</c:v>
                      </c:pt>
                      <c:pt idx="48">
                        <c:v>12616.307000000001</c:v>
                      </c:pt>
                      <c:pt idx="49">
                        <c:v>12653.61</c:v>
                      </c:pt>
                      <c:pt idx="50">
                        <c:v>12653.565000000001</c:v>
                      </c:pt>
                      <c:pt idx="51">
                        <c:v>12797.566999999999</c:v>
                      </c:pt>
                      <c:pt idx="52">
                        <c:v>12737.013999999999</c:v>
                      </c:pt>
                      <c:pt idx="53">
                        <c:v>12691.478999999999</c:v>
                      </c:pt>
                      <c:pt idx="54">
                        <c:v>12654.331</c:v>
                      </c:pt>
                      <c:pt idx="55">
                        <c:v>12712.058000000001</c:v>
                      </c:pt>
                      <c:pt idx="56">
                        <c:v>12665.553</c:v>
                      </c:pt>
                      <c:pt idx="57">
                        <c:v>12748.960999999999</c:v>
                      </c:pt>
                      <c:pt idx="58">
                        <c:v>12860.887000000001</c:v>
                      </c:pt>
                      <c:pt idx="59">
                        <c:v>12810.563</c:v>
                      </c:pt>
                      <c:pt idx="60">
                        <c:v>12826.582</c:v>
                      </c:pt>
                      <c:pt idx="61">
                        <c:v>12809.028</c:v>
                      </c:pt>
                      <c:pt idx="62">
                        <c:v>12865.278</c:v>
                      </c:pt>
                      <c:pt idx="63">
                        <c:v>12869.614</c:v>
                      </c:pt>
                      <c:pt idx="64">
                        <c:v>12838.163</c:v>
                      </c:pt>
                      <c:pt idx="65">
                        <c:v>12935.941000000001</c:v>
                      </c:pt>
                      <c:pt idx="66">
                        <c:v>12786.137000000001</c:v>
                      </c:pt>
                      <c:pt idx="67">
                        <c:v>12873.254999999999</c:v>
                      </c:pt>
                      <c:pt idx="68">
                        <c:v>12839.001</c:v>
                      </c:pt>
                      <c:pt idx="69">
                        <c:v>12900.433999999999</c:v>
                      </c:pt>
                      <c:pt idx="70">
                        <c:v>12841.8</c:v>
                      </c:pt>
                      <c:pt idx="71">
                        <c:v>12838.897000000001</c:v>
                      </c:pt>
                      <c:pt idx="72">
                        <c:v>12844.313</c:v>
                      </c:pt>
                      <c:pt idx="73">
                        <c:v>12875.647000000001</c:v>
                      </c:pt>
                      <c:pt idx="74">
                        <c:v>12772.053</c:v>
                      </c:pt>
                      <c:pt idx="75">
                        <c:v>12864.239</c:v>
                      </c:pt>
                      <c:pt idx="76">
                        <c:v>12782.987999999999</c:v>
                      </c:pt>
                      <c:pt idx="77">
                        <c:v>12792.557000000001</c:v>
                      </c:pt>
                      <c:pt idx="78">
                        <c:v>12834.12</c:v>
                      </c:pt>
                      <c:pt idx="79">
                        <c:v>12856.004000000001</c:v>
                      </c:pt>
                      <c:pt idx="80">
                        <c:v>12779.939</c:v>
                      </c:pt>
                      <c:pt idx="81">
                        <c:v>12785.071</c:v>
                      </c:pt>
                      <c:pt idx="82">
                        <c:v>12715.281000000001</c:v>
                      </c:pt>
                      <c:pt idx="83">
                        <c:v>12804.575999999999</c:v>
                      </c:pt>
                      <c:pt idx="84">
                        <c:v>12720.380999999999</c:v>
                      </c:pt>
                      <c:pt idx="85">
                        <c:v>12796.605</c:v>
                      </c:pt>
                      <c:pt idx="86">
                        <c:v>12756.571</c:v>
                      </c:pt>
                      <c:pt idx="87">
                        <c:v>12820.236000000001</c:v>
                      </c:pt>
                      <c:pt idx="88">
                        <c:v>12887.475</c:v>
                      </c:pt>
                      <c:pt idx="89">
                        <c:v>12904.147000000001</c:v>
                      </c:pt>
                      <c:pt idx="90">
                        <c:v>13060.359</c:v>
                      </c:pt>
                      <c:pt idx="91">
                        <c:v>12866.641</c:v>
                      </c:pt>
                      <c:pt idx="92">
                        <c:v>12827.851000000001</c:v>
                      </c:pt>
                      <c:pt idx="93">
                        <c:v>12902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100mM'!$AG$6:$AG$100</c15:sqref>
                        </c15:formulaRef>
                      </c:ext>
                    </c:extLst>
                    <c:numCache>
                      <c:formatCode>General</c:formatCode>
                      <c:ptCount val="95"/>
                      <c:pt idx="0">
                        <c:v>12989.316999999999</c:v>
                      </c:pt>
                      <c:pt idx="1">
                        <c:v>12962.262000000001</c:v>
                      </c:pt>
                      <c:pt idx="2">
                        <c:v>12933.189</c:v>
                      </c:pt>
                      <c:pt idx="3">
                        <c:v>12914.694</c:v>
                      </c:pt>
                      <c:pt idx="4">
                        <c:v>12895.161</c:v>
                      </c:pt>
                      <c:pt idx="5">
                        <c:v>12818.552</c:v>
                      </c:pt>
                      <c:pt idx="6">
                        <c:v>12861.800999999999</c:v>
                      </c:pt>
                      <c:pt idx="7">
                        <c:v>12831.948</c:v>
                      </c:pt>
                      <c:pt idx="8">
                        <c:v>12816.218000000001</c:v>
                      </c:pt>
                      <c:pt idx="9">
                        <c:v>12754.073</c:v>
                      </c:pt>
                      <c:pt idx="10">
                        <c:v>12803.012000000001</c:v>
                      </c:pt>
                      <c:pt idx="11">
                        <c:v>12745.36</c:v>
                      </c:pt>
                      <c:pt idx="12">
                        <c:v>12819.436</c:v>
                      </c:pt>
                      <c:pt idx="13">
                        <c:v>12780.152</c:v>
                      </c:pt>
                      <c:pt idx="14">
                        <c:v>12776.12</c:v>
                      </c:pt>
                      <c:pt idx="15">
                        <c:v>12750.08</c:v>
                      </c:pt>
                      <c:pt idx="16">
                        <c:v>12769.7</c:v>
                      </c:pt>
                      <c:pt idx="17">
                        <c:v>12758.982</c:v>
                      </c:pt>
                      <c:pt idx="18">
                        <c:v>12723.412</c:v>
                      </c:pt>
                      <c:pt idx="19">
                        <c:v>12750.634</c:v>
                      </c:pt>
                      <c:pt idx="20">
                        <c:v>12787.736999999999</c:v>
                      </c:pt>
                      <c:pt idx="21">
                        <c:v>12835.144</c:v>
                      </c:pt>
                      <c:pt idx="22">
                        <c:v>12788.633</c:v>
                      </c:pt>
                      <c:pt idx="23">
                        <c:v>12764.411</c:v>
                      </c:pt>
                      <c:pt idx="24">
                        <c:v>12782.48</c:v>
                      </c:pt>
                      <c:pt idx="25">
                        <c:v>12794.987999999999</c:v>
                      </c:pt>
                      <c:pt idx="26">
                        <c:v>12833.632</c:v>
                      </c:pt>
                      <c:pt idx="27">
                        <c:v>12819.351000000001</c:v>
                      </c:pt>
                      <c:pt idx="28">
                        <c:v>12864.358</c:v>
                      </c:pt>
                      <c:pt idx="29">
                        <c:v>12858.673000000001</c:v>
                      </c:pt>
                      <c:pt idx="30">
                        <c:v>12871.253000000001</c:v>
                      </c:pt>
                      <c:pt idx="31">
                        <c:v>12917.767</c:v>
                      </c:pt>
                      <c:pt idx="32">
                        <c:v>12866.691000000001</c:v>
                      </c:pt>
                      <c:pt idx="33">
                        <c:v>12845.288</c:v>
                      </c:pt>
                      <c:pt idx="34">
                        <c:v>12894.07</c:v>
                      </c:pt>
                      <c:pt idx="35">
                        <c:v>12893.009</c:v>
                      </c:pt>
                      <c:pt idx="36">
                        <c:v>12893.603999999999</c:v>
                      </c:pt>
                      <c:pt idx="37">
                        <c:v>12887.608</c:v>
                      </c:pt>
                      <c:pt idx="38">
                        <c:v>12938.325999999999</c:v>
                      </c:pt>
                      <c:pt idx="39">
                        <c:v>12972.468999999999</c:v>
                      </c:pt>
                      <c:pt idx="40">
                        <c:v>12998.848</c:v>
                      </c:pt>
                      <c:pt idx="41">
                        <c:v>12966.526</c:v>
                      </c:pt>
                      <c:pt idx="42">
                        <c:v>12997.486000000001</c:v>
                      </c:pt>
                      <c:pt idx="43">
                        <c:v>12956.973</c:v>
                      </c:pt>
                      <c:pt idx="44">
                        <c:v>12957.797</c:v>
                      </c:pt>
                      <c:pt idx="45">
                        <c:v>12974.182000000001</c:v>
                      </c:pt>
                      <c:pt idx="46">
                        <c:v>12972.683000000001</c:v>
                      </c:pt>
                      <c:pt idx="47">
                        <c:v>12978.727999999999</c:v>
                      </c:pt>
                      <c:pt idx="48">
                        <c:v>12987.424999999999</c:v>
                      </c:pt>
                      <c:pt idx="49">
                        <c:v>13017.527</c:v>
                      </c:pt>
                      <c:pt idx="50">
                        <c:v>13000.638000000001</c:v>
                      </c:pt>
                      <c:pt idx="51">
                        <c:v>12957.977999999999</c:v>
                      </c:pt>
                      <c:pt idx="52">
                        <c:v>13007.198</c:v>
                      </c:pt>
                      <c:pt idx="53">
                        <c:v>13162.120999999999</c:v>
                      </c:pt>
                      <c:pt idx="54">
                        <c:v>13114.49</c:v>
                      </c:pt>
                      <c:pt idx="55">
                        <c:v>13140.65</c:v>
                      </c:pt>
                      <c:pt idx="56">
                        <c:v>13098.681</c:v>
                      </c:pt>
                      <c:pt idx="57">
                        <c:v>13092.364</c:v>
                      </c:pt>
                      <c:pt idx="58">
                        <c:v>13136.57</c:v>
                      </c:pt>
                      <c:pt idx="59">
                        <c:v>13101.15</c:v>
                      </c:pt>
                      <c:pt idx="60">
                        <c:v>13076.217000000001</c:v>
                      </c:pt>
                      <c:pt idx="61">
                        <c:v>13097.427</c:v>
                      </c:pt>
                      <c:pt idx="62">
                        <c:v>13089.816000000001</c:v>
                      </c:pt>
                      <c:pt idx="63">
                        <c:v>13209.293</c:v>
                      </c:pt>
                      <c:pt idx="64">
                        <c:v>13040.2</c:v>
                      </c:pt>
                      <c:pt idx="65">
                        <c:v>13045.053</c:v>
                      </c:pt>
                      <c:pt idx="66">
                        <c:v>13093.203</c:v>
                      </c:pt>
                      <c:pt idx="67">
                        <c:v>13180.206</c:v>
                      </c:pt>
                      <c:pt idx="68">
                        <c:v>13229.782999999999</c:v>
                      </c:pt>
                      <c:pt idx="69">
                        <c:v>13212.617</c:v>
                      </c:pt>
                      <c:pt idx="70">
                        <c:v>13365.647999999999</c:v>
                      </c:pt>
                      <c:pt idx="71">
                        <c:v>13083.614</c:v>
                      </c:pt>
                      <c:pt idx="72">
                        <c:v>13052.43</c:v>
                      </c:pt>
                      <c:pt idx="73">
                        <c:v>13060.355</c:v>
                      </c:pt>
                      <c:pt idx="74">
                        <c:v>13053.048000000001</c:v>
                      </c:pt>
                      <c:pt idx="75">
                        <c:v>13051.68</c:v>
                      </c:pt>
                      <c:pt idx="76">
                        <c:v>13015.076999999999</c:v>
                      </c:pt>
                      <c:pt idx="77">
                        <c:v>13057.422</c:v>
                      </c:pt>
                      <c:pt idx="78">
                        <c:v>13121.334000000001</c:v>
                      </c:pt>
                      <c:pt idx="79">
                        <c:v>13159.731</c:v>
                      </c:pt>
                      <c:pt idx="80">
                        <c:v>13159.050999999999</c:v>
                      </c:pt>
                      <c:pt idx="81">
                        <c:v>13150.995999999999</c:v>
                      </c:pt>
                      <c:pt idx="82">
                        <c:v>13156.713</c:v>
                      </c:pt>
                      <c:pt idx="83">
                        <c:v>13173.58</c:v>
                      </c:pt>
                      <c:pt idx="84">
                        <c:v>13201.474</c:v>
                      </c:pt>
                      <c:pt idx="85">
                        <c:v>13278.933000000001</c:v>
                      </c:pt>
                      <c:pt idx="86">
                        <c:v>13184.422</c:v>
                      </c:pt>
                      <c:pt idx="87">
                        <c:v>13166.072</c:v>
                      </c:pt>
                      <c:pt idx="88">
                        <c:v>13188.797</c:v>
                      </c:pt>
                      <c:pt idx="89">
                        <c:v>13152.914000000001</c:v>
                      </c:pt>
                      <c:pt idx="90">
                        <c:v>13183.89</c:v>
                      </c:pt>
                      <c:pt idx="91">
                        <c:v>13116.508</c:v>
                      </c:pt>
                      <c:pt idx="92">
                        <c:v>13190.111999999999</c:v>
                      </c:pt>
                      <c:pt idx="93">
                        <c:v>13211.21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8"/>
                <c:order val="8"/>
                <c:spPr>
                  <a:ln w="1905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100mM'!$AK$6:$AK$99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13293.091</c:v>
                      </c:pt>
                      <c:pt idx="1">
                        <c:v>13283.742</c:v>
                      </c:pt>
                      <c:pt idx="2">
                        <c:v>13292.192999999999</c:v>
                      </c:pt>
                      <c:pt idx="3">
                        <c:v>13250.628000000001</c:v>
                      </c:pt>
                      <c:pt idx="4">
                        <c:v>13253.84</c:v>
                      </c:pt>
                      <c:pt idx="5">
                        <c:v>13297.656000000001</c:v>
                      </c:pt>
                      <c:pt idx="6">
                        <c:v>13308.425999999999</c:v>
                      </c:pt>
                      <c:pt idx="7">
                        <c:v>13352.716</c:v>
                      </c:pt>
                      <c:pt idx="8">
                        <c:v>13384.508</c:v>
                      </c:pt>
                      <c:pt idx="9">
                        <c:v>13291.286</c:v>
                      </c:pt>
                      <c:pt idx="10">
                        <c:v>13383.617</c:v>
                      </c:pt>
                      <c:pt idx="11">
                        <c:v>13301.51</c:v>
                      </c:pt>
                      <c:pt idx="12">
                        <c:v>13373.103999999999</c:v>
                      </c:pt>
                      <c:pt idx="13">
                        <c:v>13262.54</c:v>
                      </c:pt>
                      <c:pt idx="14">
                        <c:v>13325.396000000001</c:v>
                      </c:pt>
                      <c:pt idx="15">
                        <c:v>13268.752</c:v>
                      </c:pt>
                      <c:pt idx="16">
                        <c:v>13376.619000000001</c:v>
                      </c:pt>
                      <c:pt idx="17">
                        <c:v>13280.248</c:v>
                      </c:pt>
                      <c:pt idx="18">
                        <c:v>13395.334999999999</c:v>
                      </c:pt>
                      <c:pt idx="19">
                        <c:v>13428.346</c:v>
                      </c:pt>
                      <c:pt idx="20">
                        <c:v>13404.487999999999</c:v>
                      </c:pt>
                      <c:pt idx="21">
                        <c:v>13317.341</c:v>
                      </c:pt>
                      <c:pt idx="22">
                        <c:v>13240.445</c:v>
                      </c:pt>
                      <c:pt idx="23">
                        <c:v>13430.089</c:v>
                      </c:pt>
                      <c:pt idx="24">
                        <c:v>13292.047</c:v>
                      </c:pt>
                      <c:pt idx="25">
                        <c:v>13313.419</c:v>
                      </c:pt>
                      <c:pt idx="26">
                        <c:v>13271.111000000001</c:v>
                      </c:pt>
                      <c:pt idx="27">
                        <c:v>13211.106</c:v>
                      </c:pt>
                      <c:pt idx="28">
                        <c:v>13207.865</c:v>
                      </c:pt>
                      <c:pt idx="29">
                        <c:v>13281.985000000001</c:v>
                      </c:pt>
                      <c:pt idx="30">
                        <c:v>13259.445</c:v>
                      </c:pt>
                      <c:pt idx="31">
                        <c:v>13384.227000000001</c:v>
                      </c:pt>
                      <c:pt idx="32">
                        <c:v>13357.602999999999</c:v>
                      </c:pt>
                      <c:pt idx="33">
                        <c:v>13247.645</c:v>
                      </c:pt>
                      <c:pt idx="34">
                        <c:v>13377.665000000001</c:v>
                      </c:pt>
                      <c:pt idx="35">
                        <c:v>13414.285</c:v>
                      </c:pt>
                      <c:pt idx="36">
                        <c:v>13294.628000000001</c:v>
                      </c:pt>
                      <c:pt idx="37">
                        <c:v>13213.795</c:v>
                      </c:pt>
                      <c:pt idx="38">
                        <c:v>13364.582</c:v>
                      </c:pt>
                      <c:pt idx="39">
                        <c:v>13259.831</c:v>
                      </c:pt>
                      <c:pt idx="40">
                        <c:v>13241.503000000001</c:v>
                      </c:pt>
                      <c:pt idx="41">
                        <c:v>13356.437</c:v>
                      </c:pt>
                      <c:pt idx="42">
                        <c:v>13241.52</c:v>
                      </c:pt>
                      <c:pt idx="43">
                        <c:v>13192.048000000001</c:v>
                      </c:pt>
                      <c:pt idx="44">
                        <c:v>13334.534</c:v>
                      </c:pt>
                      <c:pt idx="45">
                        <c:v>13335.474</c:v>
                      </c:pt>
                      <c:pt idx="46">
                        <c:v>13334.361000000001</c:v>
                      </c:pt>
                      <c:pt idx="47">
                        <c:v>13279.509</c:v>
                      </c:pt>
                      <c:pt idx="48">
                        <c:v>13268.074000000001</c:v>
                      </c:pt>
                      <c:pt idx="49">
                        <c:v>13322.713</c:v>
                      </c:pt>
                      <c:pt idx="50">
                        <c:v>13265.76</c:v>
                      </c:pt>
                      <c:pt idx="51">
                        <c:v>13286.672</c:v>
                      </c:pt>
                      <c:pt idx="52">
                        <c:v>13298.046</c:v>
                      </c:pt>
                      <c:pt idx="53">
                        <c:v>13290.138000000001</c:v>
                      </c:pt>
                      <c:pt idx="54">
                        <c:v>13220.571</c:v>
                      </c:pt>
                      <c:pt idx="55">
                        <c:v>13268.499</c:v>
                      </c:pt>
                      <c:pt idx="56">
                        <c:v>13404.045</c:v>
                      </c:pt>
                      <c:pt idx="57">
                        <c:v>13504.701999999999</c:v>
                      </c:pt>
                      <c:pt idx="58">
                        <c:v>13448.623</c:v>
                      </c:pt>
                      <c:pt idx="59">
                        <c:v>13373.031000000001</c:v>
                      </c:pt>
                      <c:pt idx="60">
                        <c:v>13309.584999999999</c:v>
                      </c:pt>
                      <c:pt idx="61">
                        <c:v>13235.752</c:v>
                      </c:pt>
                      <c:pt idx="62">
                        <c:v>13252.936</c:v>
                      </c:pt>
                      <c:pt idx="63">
                        <c:v>13305.789000000001</c:v>
                      </c:pt>
                      <c:pt idx="64">
                        <c:v>13358.362999999999</c:v>
                      </c:pt>
                      <c:pt idx="65">
                        <c:v>13442.585999999999</c:v>
                      </c:pt>
                      <c:pt idx="66">
                        <c:v>13403.147999999999</c:v>
                      </c:pt>
                      <c:pt idx="67">
                        <c:v>13321.361000000001</c:v>
                      </c:pt>
                      <c:pt idx="68">
                        <c:v>13267.705</c:v>
                      </c:pt>
                      <c:pt idx="69">
                        <c:v>13342.147999999999</c:v>
                      </c:pt>
                      <c:pt idx="70">
                        <c:v>13330.936</c:v>
                      </c:pt>
                      <c:pt idx="71">
                        <c:v>13257.152</c:v>
                      </c:pt>
                      <c:pt idx="72">
                        <c:v>13229.944</c:v>
                      </c:pt>
                      <c:pt idx="73">
                        <c:v>13325.643</c:v>
                      </c:pt>
                      <c:pt idx="74">
                        <c:v>13276.078</c:v>
                      </c:pt>
                      <c:pt idx="75">
                        <c:v>13333.813</c:v>
                      </c:pt>
                      <c:pt idx="76">
                        <c:v>13305.561</c:v>
                      </c:pt>
                      <c:pt idx="77">
                        <c:v>13320.566999999999</c:v>
                      </c:pt>
                      <c:pt idx="78">
                        <c:v>13367.965</c:v>
                      </c:pt>
                      <c:pt idx="79">
                        <c:v>13344.83</c:v>
                      </c:pt>
                      <c:pt idx="80">
                        <c:v>13333.717000000001</c:v>
                      </c:pt>
                      <c:pt idx="81">
                        <c:v>13304.591</c:v>
                      </c:pt>
                      <c:pt idx="82">
                        <c:v>13289.661</c:v>
                      </c:pt>
                      <c:pt idx="83">
                        <c:v>13348.737999999999</c:v>
                      </c:pt>
                      <c:pt idx="84">
                        <c:v>13279.522999999999</c:v>
                      </c:pt>
                      <c:pt idx="85">
                        <c:v>13258.833000000001</c:v>
                      </c:pt>
                      <c:pt idx="86">
                        <c:v>13299.796</c:v>
                      </c:pt>
                      <c:pt idx="87">
                        <c:v>13346.294</c:v>
                      </c:pt>
                      <c:pt idx="88">
                        <c:v>13211.731</c:v>
                      </c:pt>
                      <c:pt idx="89">
                        <c:v>13332.768</c:v>
                      </c:pt>
                      <c:pt idx="90">
                        <c:v>13415.296</c:v>
                      </c:pt>
                      <c:pt idx="91">
                        <c:v>13431.314</c:v>
                      </c:pt>
                      <c:pt idx="92">
                        <c:v>13479.311</c:v>
                      </c:pt>
                      <c:pt idx="93">
                        <c:v>13439.592000000001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9"/>
                <c:order val="9"/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100mM'!$AP$6:$AP$99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1768.3</c:v>
                      </c:pt>
                      <c:pt idx="1">
                        <c:v>1587.328</c:v>
                      </c:pt>
                      <c:pt idx="2">
                        <c:v>1446.1420000000001</c:v>
                      </c:pt>
                      <c:pt idx="3">
                        <c:v>1382.2059999999999</c:v>
                      </c:pt>
                      <c:pt idx="4">
                        <c:v>1337.5909999999999</c:v>
                      </c:pt>
                      <c:pt idx="5">
                        <c:v>1360.5540000000001</c:v>
                      </c:pt>
                      <c:pt idx="6">
                        <c:v>1259.575</c:v>
                      </c:pt>
                      <c:pt idx="7">
                        <c:v>1210.3679999999999</c:v>
                      </c:pt>
                      <c:pt idx="8">
                        <c:v>1274.2570000000001</c:v>
                      </c:pt>
                      <c:pt idx="9">
                        <c:v>1325.4369999999999</c:v>
                      </c:pt>
                      <c:pt idx="10">
                        <c:v>1234.683</c:v>
                      </c:pt>
                      <c:pt idx="11">
                        <c:v>1239.9259999999999</c:v>
                      </c:pt>
                      <c:pt idx="12">
                        <c:v>1282.5329999999999</c:v>
                      </c:pt>
                      <c:pt idx="13">
                        <c:v>1382.7159999999999</c:v>
                      </c:pt>
                      <c:pt idx="14">
                        <c:v>1400.68</c:v>
                      </c:pt>
                      <c:pt idx="15">
                        <c:v>1386.046</c:v>
                      </c:pt>
                      <c:pt idx="16">
                        <c:v>1484.22</c:v>
                      </c:pt>
                      <c:pt idx="17">
                        <c:v>1625.386</c:v>
                      </c:pt>
                      <c:pt idx="18">
                        <c:v>1663.211</c:v>
                      </c:pt>
                      <c:pt idx="19">
                        <c:v>1685.192</c:v>
                      </c:pt>
                      <c:pt idx="20">
                        <c:v>1770.2349999999999</c:v>
                      </c:pt>
                      <c:pt idx="21">
                        <c:v>1786.701</c:v>
                      </c:pt>
                      <c:pt idx="22">
                        <c:v>2048.2260000000001</c:v>
                      </c:pt>
                      <c:pt idx="23">
                        <c:v>2100.239</c:v>
                      </c:pt>
                      <c:pt idx="24">
                        <c:v>2145.7710000000002</c:v>
                      </c:pt>
                      <c:pt idx="25">
                        <c:v>2207.8040000000001</c:v>
                      </c:pt>
                      <c:pt idx="26">
                        <c:v>2005.2470000000001</c:v>
                      </c:pt>
                      <c:pt idx="27">
                        <c:v>2118.9560000000001</c:v>
                      </c:pt>
                      <c:pt idx="28">
                        <c:v>2075.09</c:v>
                      </c:pt>
                      <c:pt idx="29">
                        <c:v>2092.931</c:v>
                      </c:pt>
                      <c:pt idx="30">
                        <c:v>2006.3330000000001</c:v>
                      </c:pt>
                      <c:pt idx="31">
                        <c:v>1870.4780000000001</c:v>
                      </c:pt>
                      <c:pt idx="32">
                        <c:v>1729.421</c:v>
                      </c:pt>
                      <c:pt idx="33">
                        <c:v>1663.818</c:v>
                      </c:pt>
                      <c:pt idx="34">
                        <c:v>1528.327</c:v>
                      </c:pt>
                      <c:pt idx="35">
                        <c:v>1358.912</c:v>
                      </c:pt>
                      <c:pt idx="36">
                        <c:v>1447.5229999999999</c:v>
                      </c:pt>
                      <c:pt idx="37">
                        <c:v>1457.885</c:v>
                      </c:pt>
                      <c:pt idx="38">
                        <c:v>1353.3140000000001</c:v>
                      </c:pt>
                      <c:pt idx="39">
                        <c:v>1197.1400000000001</c:v>
                      </c:pt>
                      <c:pt idx="40">
                        <c:v>1239.107</c:v>
                      </c:pt>
                      <c:pt idx="41">
                        <c:v>1379.0309999999999</c:v>
                      </c:pt>
                      <c:pt idx="42">
                        <c:v>1174.614</c:v>
                      </c:pt>
                      <c:pt idx="43">
                        <c:v>1126.348</c:v>
                      </c:pt>
                      <c:pt idx="44">
                        <c:v>1425.971</c:v>
                      </c:pt>
                      <c:pt idx="45">
                        <c:v>1347.298</c:v>
                      </c:pt>
                      <c:pt idx="46">
                        <c:v>1206.7660000000001</c:v>
                      </c:pt>
                      <c:pt idx="47">
                        <c:v>1476.375</c:v>
                      </c:pt>
                      <c:pt idx="48">
                        <c:v>1440.893</c:v>
                      </c:pt>
                      <c:pt idx="49">
                        <c:v>1492.9680000000001</c:v>
                      </c:pt>
                      <c:pt idx="50">
                        <c:v>1390.7619999999999</c:v>
                      </c:pt>
                      <c:pt idx="51">
                        <c:v>1528.8130000000001</c:v>
                      </c:pt>
                      <c:pt idx="52">
                        <c:v>1553.2049999999999</c:v>
                      </c:pt>
                      <c:pt idx="53">
                        <c:v>1672.097</c:v>
                      </c:pt>
                      <c:pt idx="54">
                        <c:v>1769.3820000000001</c:v>
                      </c:pt>
                      <c:pt idx="55">
                        <c:v>1805.3340000000001</c:v>
                      </c:pt>
                      <c:pt idx="56">
                        <c:v>2097.9989999999998</c:v>
                      </c:pt>
                      <c:pt idx="57">
                        <c:v>1976.6510000000001</c:v>
                      </c:pt>
                      <c:pt idx="58">
                        <c:v>1975.08</c:v>
                      </c:pt>
                      <c:pt idx="59">
                        <c:v>1835.0509999999999</c:v>
                      </c:pt>
                      <c:pt idx="60">
                        <c:v>2032.9010000000001</c:v>
                      </c:pt>
                      <c:pt idx="61">
                        <c:v>1946.4010000000001</c:v>
                      </c:pt>
                      <c:pt idx="62">
                        <c:v>1760.4259999999999</c:v>
                      </c:pt>
                      <c:pt idx="63">
                        <c:v>1852.0429999999999</c:v>
                      </c:pt>
                      <c:pt idx="64">
                        <c:v>1623.0319999999999</c:v>
                      </c:pt>
                      <c:pt idx="65">
                        <c:v>1603.8510000000001</c:v>
                      </c:pt>
                      <c:pt idx="66">
                        <c:v>1727.954</c:v>
                      </c:pt>
                      <c:pt idx="67">
                        <c:v>1510.769</c:v>
                      </c:pt>
                      <c:pt idx="68">
                        <c:v>1497.104</c:v>
                      </c:pt>
                      <c:pt idx="69">
                        <c:v>1399.9110000000001</c:v>
                      </c:pt>
                      <c:pt idx="70">
                        <c:v>1154.877</c:v>
                      </c:pt>
                      <c:pt idx="71">
                        <c:v>1380.107</c:v>
                      </c:pt>
                      <c:pt idx="72">
                        <c:v>1792.7449999999999</c:v>
                      </c:pt>
                      <c:pt idx="73">
                        <c:v>1943.68</c:v>
                      </c:pt>
                      <c:pt idx="74">
                        <c:v>1920.3050000000001</c:v>
                      </c:pt>
                      <c:pt idx="75">
                        <c:v>2100.2890000000002</c:v>
                      </c:pt>
                      <c:pt idx="76">
                        <c:v>2303.511</c:v>
                      </c:pt>
                      <c:pt idx="77">
                        <c:v>2137.759</c:v>
                      </c:pt>
                      <c:pt idx="78">
                        <c:v>2122.3510000000001</c:v>
                      </c:pt>
                      <c:pt idx="79">
                        <c:v>2108.8139999999999</c:v>
                      </c:pt>
                      <c:pt idx="80">
                        <c:v>2195.9</c:v>
                      </c:pt>
                      <c:pt idx="81">
                        <c:v>2320.1039999999998</c:v>
                      </c:pt>
                      <c:pt idx="82">
                        <c:v>2480.9059999999999</c:v>
                      </c:pt>
                      <c:pt idx="83">
                        <c:v>2603.1289999999999</c:v>
                      </c:pt>
                      <c:pt idx="84">
                        <c:v>2863.4630000000002</c:v>
                      </c:pt>
                      <c:pt idx="85">
                        <c:v>2739.1439999999998</c:v>
                      </c:pt>
                      <c:pt idx="86">
                        <c:v>2775.1370000000002</c:v>
                      </c:pt>
                      <c:pt idx="87">
                        <c:v>2701.0479999999998</c:v>
                      </c:pt>
                      <c:pt idx="88">
                        <c:v>2671.8850000000002</c:v>
                      </c:pt>
                      <c:pt idx="89">
                        <c:v>2493.4389999999999</c:v>
                      </c:pt>
                      <c:pt idx="90">
                        <c:v>2562.1990000000001</c:v>
                      </c:pt>
                      <c:pt idx="91">
                        <c:v>2525.0079999999998</c:v>
                      </c:pt>
                      <c:pt idx="92">
                        <c:v>2507.3040000000001</c:v>
                      </c:pt>
                      <c:pt idx="93">
                        <c:v>2469.797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10"/>
                <c:order val="10"/>
                <c:spPr>
                  <a:ln w="19050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100mM'!$AT$6:$AT$99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1902.3579999999999</c:v>
                      </c:pt>
                      <c:pt idx="1">
                        <c:v>1608.799</c:v>
                      </c:pt>
                      <c:pt idx="2">
                        <c:v>1485.5319999999999</c:v>
                      </c:pt>
                      <c:pt idx="3">
                        <c:v>1328.4010000000001</c:v>
                      </c:pt>
                      <c:pt idx="4">
                        <c:v>1290</c:v>
                      </c:pt>
                      <c:pt idx="5">
                        <c:v>1313.3109999999999</c:v>
                      </c:pt>
                      <c:pt idx="6">
                        <c:v>1278.1880000000001</c:v>
                      </c:pt>
                      <c:pt idx="7">
                        <c:v>1221.046</c:v>
                      </c:pt>
                      <c:pt idx="8">
                        <c:v>1246.5050000000001</c:v>
                      </c:pt>
                      <c:pt idx="9">
                        <c:v>1255.761</c:v>
                      </c:pt>
                      <c:pt idx="10">
                        <c:v>1187.222</c:v>
                      </c:pt>
                      <c:pt idx="11">
                        <c:v>1225.1569999999999</c:v>
                      </c:pt>
                      <c:pt idx="12">
                        <c:v>1207.337</c:v>
                      </c:pt>
                      <c:pt idx="13">
                        <c:v>1149.0519999999999</c:v>
                      </c:pt>
                      <c:pt idx="14">
                        <c:v>1159.06</c:v>
                      </c:pt>
                      <c:pt idx="15">
                        <c:v>1240.751</c:v>
                      </c:pt>
                      <c:pt idx="16">
                        <c:v>1259.675</c:v>
                      </c:pt>
                      <c:pt idx="17">
                        <c:v>1324.204</c:v>
                      </c:pt>
                      <c:pt idx="18">
                        <c:v>1288.2850000000001</c:v>
                      </c:pt>
                      <c:pt idx="19">
                        <c:v>1250.3900000000001</c:v>
                      </c:pt>
                      <c:pt idx="20">
                        <c:v>1352.3340000000001</c:v>
                      </c:pt>
                      <c:pt idx="21">
                        <c:v>1283.165</c:v>
                      </c:pt>
                      <c:pt idx="22">
                        <c:v>1534.3910000000001</c:v>
                      </c:pt>
                      <c:pt idx="23">
                        <c:v>1584.7429999999999</c:v>
                      </c:pt>
                      <c:pt idx="24">
                        <c:v>1537.89</c:v>
                      </c:pt>
                      <c:pt idx="25">
                        <c:v>1694.982</c:v>
                      </c:pt>
                      <c:pt idx="26">
                        <c:v>1782.095</c:v>
                      </c:pt>
                      <c:pt idx="27">
                        <c:v>2199.54</c:v>
                      </c:pt>
                      <c:pt idx="28">
                        <c:v>2454.7020000000002</c:v>
                      </c:pt>
                      <c:pt idx="29">
                        <c:v>2529.3850000000002</c:v>
                      </c:pt>
                      <c:pt idx="30">
                        <c:v>2953.9369999999999</c:v>
                      </c:pt>
                      <c:pt idx="31">
                        <c:v>2931.0239999999999</c:v>
                      </c:pt>
                      <c:pt idx="32">
                        <c:v>3046.33</c:v>
                      </c:pt>
                      <c:pt idx="33">
                        <c:v>3408.498</c:v>
                      </c:pt>
                      <c:pt idx="34">
                        <c:v>3256.3890000000001</c:v>
                      </c:pt>
                      <c:pt idx="35">
                        <c:v>3363.0639999999999</c:v>
                      </c:pt>
                      <c:pt idx="36">
                        <c:v>3626.4479999999999</c:v>
                      </c:pt>
                      <c:pt idx="37">
                        <c:v>4014.2440000000001</c:v>
                      </c:pt>
                      <c:pt idx="38">
                        <c:v>3979.1379999999999</c:v>
                      </c:pt>
                      <c:pt idx="39">
                        <c:v>3925.6329999999998</c:v>
                      </c:pt>
                      <c:pt idx="40">
                        <c:v>4016.0520000000001</c:v>
                      </c:pt>
                      <c:pt idx="41">
                        <c:v>3916.7869999999998</c:v>
                      </c:pt>
                      <c:pt idx="42">
                        <c:v>3581.8510000000001</c:v>
                      </c:pt>
                      <c:pt idx="43">
                        <c:v>3877.779</c:v>
                      </c:pt>
                      <c:pt idx="44">
                        <c:v>3706.5250000000001</c:v>
                      </c:pt>
                      <c:pt idx="45">
                        <c:v>3545.212</c:v>
                      </c:pt>
                      <c:pt idx="46">
                        <c:v>3774.78</c:v>
                      </c:pt>
                      <c:pt idx="47">
                        <c:v>3591.72</c:v>
                      </c:pt>
                      <c:pt idx="48">
                        <c:v>3384.2869999999998</c:v>
                      </c:pt>
                      <c:pt idx="49">
                        <c:v>3735.6819999999998</c:v>
                      </c:pt>
                      <c:pt idx="50">
                        <c:v>3656.1979999999999</c:v>
                      </c:pt>
                      <c:pt idx="51">
                        <c:v>3891.8629999999998</c:v>
                      </c:pt>
                      <c:pt idx="52">
                        <c:v>4152.9089999999997</c:v>
                      </c:pt>
                      <c:pt idx="53">
                        <c:v>4004.3319999999999</c:v>
                      </c:pt>
                      <c:pt idx="54">
                        <c:v>4350.848</c:v>
                      </c:pt>
                      <c:pt idx="55">
                        <c:v>4460.1180000000004</c:v>
                      </c:pt>
                      <c:pt idx="56">
                        <c:v>4605.4250000000002</c:v>
                      </c:pt>
                      <c:pt idx="57">
                        <c:v>5022.857</c:v>
                      </c:pt>
                      <c:pt idx="58">
                        <c:v>4984.1180000000004</c:v>
                      </c:pt>
                      <c:pt idx="59">
                        <c:v>5161.2669999999998</c:v>
                      </c:pt>
                      <c:pt idx="60">
                        <c:v>5195.8029999999999</c:v>
                      </c:pt>
                      <c:pt idx="61">
                        <c:v>5423.982</c:v>
                      </c:pt>
                      <c:pt idx="62">
                        <c:v>5505.1660000000002</c:v>
                      </c:pt>
                      <c:pt idx="63">
                        <c:v>5474.2749999999996</c:v>
                      </c:pt>
                      <c:pt idx="64">
                        <c:v>5639.8879999999999</c:v>
                      </c:pt>
                      <c:pt idx="65">
                        <c:v>5515.2650000000003</c:v>
                      </c:pt>
                      <c:pt idx="66">
                        <c:v>5326.4049999999997</c:v>
                      </c:pt>
                      <c:pt idx="67">
                        <c:v>5019.5870000000004</c:v>
                      </c:pt>
                      <c:pt idx="68">
                        <c:v>5296.0870000000004</c:v>
                      </c:pt>
                      <c:pt idx="69">
                        <c:v>4926.5249999999996</c:v>
                      </c:pt>
                      <c:pt idx="70">
                        <c:v>5062.5770000000002</c:v>
                      </c:pt>
                      <c:pt idx="71">
                        <c:v>5423.8950000000004</c:v>
                      </c:pt>
                      <c:pt idx="72">
                        <c:v>5416.9780000000001</c:v>
                      </c:pt>
                      <c:pt idx="73">
                        <c:v>5285.74</c:v>
                      </c:pt>
                      <c:pt idx="74">
                        <c:v>4979.9629999999997</c:v>
                      </c:pt>
                      <c:pt idx="75">
                        <c:v>4697.8090000000002</c:v>
                      </c:pt>
                      <c:pt idx="76">
                        <c:v>4607.5360000000001</c:v>
                      </c:pt>
                      <c:pt idx="77">
                        <c:v>5273.54</c:v>
                      </c:pt>
                      <c:pt idx="78">
                        <c:v>5739.0590000000002</c:v>
                      </c:pt>
                      <c:pt idx="79">
                        <c:v>6017.7250000000004</c:v>
                      </c:pt>
                      <c:pt idx="80">
                        <c:v>6377.2290000000003</c:v>
                      </c:pt>
                      <c:pt idx="81">
                        <c:v>7069.3249999999998</c:v>
                      </c:pt>
                      <c:pt idx="82">
                        <c:v>7380.4059999999999</c:v>
                      </c:pt>
                      <c:pt idx="83">
                        <c:v>7225.97</c:v>
                      </c:pt>
                      <c:pt idx="84">
                        <c:v>6410.49</c:v>
                      </c:pt>
                      <c:pt idx="85">
                        <c:v>6684.4390000000003</c:v>
                      </c:pt>
                      <c:pt idx="86">
                        <c:v>5572.1019999999999</c:v>
                      </c:pt>
                      <c:pt idx="87">
                        <c:v>6345.13</c:v>
                      </c:pt>
                      <c:pt idx="88">
                        <c:v>6938.098</c:v>
                      </c:pt>
                      <c:pt idx="89">
                        <c:v>6269.6369999999997</c:v>
                      </c:pt>
                      <c:pt idx="90">
                        <c:v>7965.9120000000003</c:v>
                      </c:pt>
                      <c:pt idx="91">
                        <c:v>8329.6610000000001</c:v>
                      </c:pt>
                      <c:pt idx="92">
                        <c:v>7248.0240000000003</c:v>
                      </c:pt>
                      <c:pt idx="93">
                        <c:v>7022.4549999999999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11"/>
                <c:order val="11"/>
                <c:spPr>
                  <a:ln w="19050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100mM'!$AY$6:$AY$99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2193.4389999999999</c:v>
                      </c:pt>
                      <c:pt idx="1">
                        <c:v>1772.529</c:v>
                      </c:pt>
                      <c:pt idx="2">
                        <c:v>1611.1569999999999</c:v>
                      </c:pt>
                      <c:pt idx="3">
                        <c:v>1739.751</c:v>
                      </c:pt>
                      <c:pt idx="4">
                        <c:v>1680.44</c:v>
                      </c:pt>
                      <c:pt idx="5">
                        <c:v>1443.4280000000001</c:v>
                      </c:pt>
                      <c:pt idx="6">
                        <c:v>1511.3130000000001</c:v>
                      </c:pt>
                      <c:pt idx="7">
                        <c:v>1559.664</c:v>
                      </c:pt>
                      <c:pt idx="8">
                        <c:v>1555.625</c:v>
                      </c:pt>
                      <c:pt idx="9">
                        <c:v>1707.15</c:v>
                      </c:pt>
                      <c:pt idx="10">
                        <c:v>1611.4780000000001</c:v>
                      </c:pt>
                      <c:pt idx="11">
                        <c:v>1862.048</c:v>
                      </c:pt>
                      <c:pt idx="12">
                        <c:v>1953.1189999999999</c:v>
                      </c:pt>
                      <c:pt idx="13">
                        <c:v>2084.6089999999999</c:v>
                      </c:pt>
                      <c:pt idx="14">
                        <c:v>2287.674</c:v>
                      </c:pt>
                      <c:pt idx="15">
                        <c:v>2513.2910000000002</c:v>
                      </c:pt>
                      <c:pt idx="16">
                        <c:v>2687.6790000000001</c:v>
                      </c:pt>
                      <c:pt idx="17">
                        <c:v>2666.893</c:v>
                      </c:pt>
                      <c:pt idx="18">
                        <c:v>2851.4079999999999</c:v>
                      </c:pt>
                      <c:pt idx="19">
                        <c:v>2978.1930000000002</c:v>
                      </c:pt>
                      <c:pt idx="20">
                        <c:v>3088.1469999999999</c:v>
                      </c:pt>
                      <c:pt idx="21">
                        <c:v>2976.2860000000001</c:v>
                      </c:pt>
                      <c:pt idx="22">
                        <c:v>3094.9850000000001</c:v>
                      </c:pt>
                      <c:pt idx="23">
                        <c:v>2869.1990000000001</c:v>
                      </c:pt>
                      <c:pt idx="24">
                        <c:v>3116.7220000000002</c:v>
                      </c:pt>
                      <c:pt idx="25">
                        <c:v>3353.547</c:v>
                      </c:pt>
                      <c:pt idx="26">
                        <c:v>3645.8530000000001</c:v>
                      </c:pt>
                      <c:pt idx="27">
                        <c:v>3793.7649999999999</c:v>
                      </c:pt>
                      <c:pt idx="28">
                        <c:v>4016.9839999999999</c:v>
                      </c:pt>
                      <c:pt idx="29">
                        <c:v>3853.8629999999998</c:v>
                      </c:pt>
                      <c:pt idx="30">
                        <c:v>4062.7159999999999</c:v>
                      </c:pt>
                      <c:pt idx="31">
                        <c:v>3843.2620000000002</c:v>
                      </c:pt>
                      <c:pt idx="32">
                        <c:v>4145.2749999999996</c:v>
                      </c:pt>
                      <c:pt idx="33">
                        <c:v>4169.7740000000003</c:v>
                      </c:pt>
                      <c:pt idx="34">
                        <c:v>4293.8500000000004</c:v>
                      </c:pt>
                      <c:pt idx="35">
                        <c:v>4155.3620000000001</c:v>
                      </c:pt>
                      <c:pt idx="36">
                        <c:v>4379.9880000000003</c:v>
                      </c:pt>
                      <c:pt idx="37">
                        <c:v>4143.0870000000004</c:v>
                      </c:pt>
                      <c:pt idx="38">
                        <c:v>4060.4140000000002</c:v>
                      </c:pt>
                      <c:pt idx="39">
                        <c:v>4106.6009999999997</c:v>
                      </c:pt>
                      <c:pt idx="40">
                        <c:v>4304.9849999999997</c:v>
                      </c:pt>
                      <c:pt idx="41">
                        <c:v>4152.75</c:v>
                      </c:pt>
                      <c:pt idx="42">
                        <c:v>4155.866</c:v>
                      </c:pt>
                      <c:pt idx="43">
                        <c:v>4124.5780000000004</c:v>
                      </c:pt>
                      <c:pt idx="44">
                        <c:v>4199.6440000000002</c:v>
                      </c:pt>
                      <c:pt idx="45">
                        <c:v>4524.9369999999999</c:v>
                      </c:pt>
                      <c:pt idx="46">
                        <c:v>4529.0469999999996</c:v>
                      </c:pt>
                      <c:pt idx="47">
                        <c:v>4578.9620000000004</c:v>
                      </c:pt>
                      <c:pt idx="48">
                        <c:v>4681.4319999999998</c:v>
                      </c:pt>
                      <c:pt idx="49">
                        <c:v>4749.3739999999998</c:v>
                      </c:pt>
                      <c:pt idx="50">
                        <c:v>4809.8959999999997</c:v>
                      </c:pt>
                      <c:pt idx="51">
                        <c:v>5159.8370000000004</c:v>
                      </c:pt>
                      <c:pt idx="52">
                        <c:v>5214.0439999999999</c:v>
                      </c:pt>
                      <c:pt idx="53">
                        <c:v>5451.2910000000002</c:v>
                      </c:pt>
                      <c:pt idx="54">
                        <c:v>5280.7219999999998</c:v>
                      </c:pt>
                      <c:pt idx="55">
                        <c:v>5344.72</c:v>
                      </c:pt>
                      <c:pt idx="56">
                        <c:v>5441.808</c:v>
                      </c:pt>
                      <c:pt idx="57">
                        <c:v>5393.1540000000005</c:v>
                      </c:pt>
                      <c:pt idx="58">
                        <c:v>5109.5429999999997</c:v>
                      </c:pt>
                      <c:pt idx="59">
                        <c:v>5283.2659999999996</c:v>
                      </c:pt>
                      <c:pt idx="60">
                        <c:v>5177.7969999999996</c:v>
                      </c:pt>
                      <c:pt idx="61">
                        <c:v>5083.3969999999999</c:v>
                      </c:pt>
                      <c:pt idx="62">
                        <c:v>5010.3019999999997</c:v>
                      </c:pt>
                      <c:pt idx="63">
                        <c:v>5007.2370000000001</c:v>
                      </c:pt>
                      <c:pt idx="64">
                        <c:v>4787.5839999999998</c:v>
                      </c:pt>
                      <c:pt idx="65">
                        <c:v>4798.5370000000003</c:v>
                      </c:pt>
                      <c:pt idx="66">
                        <c:v>4648.4359999999997</c:v>
                      </c:pt>
                      <c:pt idx="67">
                        <c:v>4408.6400000000003</c:v>
                      </c:pt>
                      <c:pt idx="68">
                        <c:v>4331.5150000000003</c:v>
                      </c:pt>
                      <c:pt idx="69">
                        <c:v>4167.2160000000003</c:v>
                      </c:pt>
                      <c:pt idx="70">
                        <c:v>4113.9589999999998</c:v>
                      </c:pt>
                      <c:pt idx="71">
                        <c:v>3924.277</c:v>
                      </c:pt>
                      <c:pt idx="72">
                        <c:v>3874.4549999999999</c:v>
                      </c:pt>
                      <c:pt idx="73">
                        <c:v>3651.4670000000001</c:v>
                      </c:pt>
                      <c:pt idx="74">
                        <c:v>3508.7130000000002</c:v>
                      </c:pt>
                      <c:pt idx="75">
                        <c:v>3490.1930000000002</c:v>
                      </c:pt>
                      <c:pt idx="76">
                        <c:v>3438.47</c:v>
                      </c:pt>
                      <c:pt idx="77">
                        <c:v>3501.55</c:v>
                      </c:pt>
                      <c:pt idx="78">
                        <c:v>3254.2829999999999</c:v>
                      </c:pt>
                      <c:pt idx="79">
                        <c:v>3241.3209999999999</c:v>
                      </c:pt>
                      <c:pt idx="80">
                        <c:v>3296.654</c:v>
                      </c:pt>
                      <c:pt idx="81">
                        <c:v>3128.3420000000001</c:v>
                      </c:pt>
                      <c:pt idx="82">
                        <c:v>3026.9749999999999</c:v>
                      </c:pt>
                      <c:pt idx="83">
                        <c:v>3218.2420000000002</c:v>
                      </c:pt>
                      <c:pt idx="84">
                        <c:v>2961.6970000000001</c:v>
                      </c:pt>
                      <c:pt idx="85">
                        <c:v>3040.346</c:v>
                      </c:pt>
                      <c:pt idx="86">
                        <c:v>3011.473</c:v>
                      </c:pt>
                      <c:pt idx="87">
                        <c:v>2871.3710000000001</c:v>
                      </c:pt>
                      <c:pt idx="88">
                        <c:v>2873.3539999999998</c:v>
                      </c:pt>
                      <c:pt idx="89">
                        <c:v>2811.5259999999998</c:v>
                      </c:pt>
                      <c:pt idx="90">
                        <c:v>2632.6509999999998</c:v>
                      </c:pt>
                      <c:pt idx="91">
                        <c:v>2544.0259999999998</c:v>
                      </c:pt>
                      <c:pt idx="92">
                        <c:v>2642.5949999999998</c:v>
                      </c:pt>
                      <c:pt idx="93">
                        <c:v>2518.1390000000001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9204158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0414208"/>
        <c:crosses val="autoZero"/>
        <c:crossBetween val="midCat"/>
      </c:valAx>
      <c:valAx>
        <c:axId val="920414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04158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100mM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4.847279689749185E-2"/>
          <c:y val="5.3927678817769588E-2"/>
          <c:w val="0.93577750860577302"/>
          <c:h val="0.90462873752135442"/>
        </c:manualLayout>
      </c:layout>
      <c:scatterChart>
        <c:scatterStyle val="lineMarker"/>
        <c:varyColors val="0"/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1BEB6AE7-E191-4ADF-B0DE-4EB32796617D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4C41982-2B4B-4866-82C3-42054C4BB2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FFF3899-26C9-4391-9649-374B3F0EF9E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7576B36-7190-4BE9-BA3F-1A360107ACE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A5B10408-6B2F-4D9D-B689-D698641B1F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623B46BB-18B2-4C4D-8789-7CB7AD2BE4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C732E8EB-90B0-457D-A468-67FCA6B9CF8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E743F970-E5A0-40F2-9404-E5D17B405B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F299FED1-29F4-4A0C-AFF5-87DE454C65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085A4E84-70D9-40F4-B1CE-FB889A051F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A8A554B9-FD00-455C-887D-8EA469C171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E6CD9109-221C-471A-8689-316AEEB1DF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2047F775-DFB4-411B-BF76-7A57BBB5BE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BB453F7A-60F5-4568-A180-88B47EBC2D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4E40F843-FABD-4F84-A85F-0C5AF05DE2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0E19893F-2FC9-42F6-AF39-355BE06A6F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3AB62A3B-2C21-40BD-9DFE-8319A7ACEA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4129459A-3A5E-4E10-A0FE-65FECAEE65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B6DCA995-612D-4AD5-8DB6-39252DD81D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AB733CE5-CE5B-43F8-96E8-CD1200DE47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E857621D-E750-4B10-A890-AF43FB7783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E45A993D-8753-4720-B575-98A5DEAFBAF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E93BCA15-0A78-49CB-AA7E-2571318017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F13852B6-CA32-475C-99A4-15B8E1FC7E5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CE3499DC-5523-4924-8F54-D148889B3E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8C46E755-C974-4BE8-B274-062D41A398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336C1FF8-695D-4414-9C2F-2087DD801A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2A7D8FC1-5C96-46C7-BF89-B8941A7813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7D096CE7-4E66-4219-B111-67A6CF0DE0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3B989134-6857-43E3-A363-2460A38184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6E08291D-29AC-48E9-AEB2-A4EA8536D5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12947374-A09D-4BCC-AA28-18B2546BD8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48A4CE57-8BD4-4649-8532-D6D0BB41F6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7A7BD758-958C-4B5B-BD7E-68743B0E65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64D9ABFE-1596-4860-84DE-FA32A510E6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A9C2FF1C-6D23-4F7B-9B13-8A022942CF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EF1E5FCB-7168-41E7-901E-2642197B25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4A446371-BAFA-4B8D-9C50-681350ECCF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EAC38CBD-2E48-4FB7-B5EE-A1D8B42CAE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E7968D90-CCA5-4B78-8E03-D9DE4BF253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0DE43494-9DF8-41C4-ACE5-21AA527DB51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09512316-5018-481B-92AC-CB9CEAD96D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7480BE34-E6E4-4395-AED9-734551710E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117BDC9D-E255-4ECF-A6C3-46A6637C81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90B61627-6203-4602-994E-F9BDD429B5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332D6E85-A277-47A2-82D8-FAD45267A3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85E43037-46AA-4701-AF50-16D0BC9B83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2339C996-B44E-446A-849E-FDA08A1D33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D30934B3-3467-45C1-9577-63C49790AA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0DBEC2E3-382D-4137-B02C-B98C2C38BDE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BB45CC4D-CEFC-4D47-961C-46952D25E07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97433159-2FC2-420F-8FC5-0FCC31CB09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B1474B45-7C5B-4758-9A59-2C5DD39B71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92EC99A8-B9AA-479A-90B2-C7C2AEE9BF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3B9235AB-26B9-4FF2-A0B1-8E5BC39E65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0F2E1F99-2633-43E3-A50F-D5E3B11C10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34443F96-4D27-4A89-B7B8-F526C799ED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34F29B38-FB5A-41BA-B45C-CF3166CA57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EBEEE31C-854F-4928-A634-94E23F3588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4E81A3AA-EA37-44D5-A858-E21DDCFBF8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E4DCC3A1-C8B0-4AC5-81A4-F025DAE939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6A2AA9B4-1C49-4E31-82E5-D50A59E568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1D2F4A60-1618-4E21-9860-F7A857DC91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F7568BB6-8CC6-49F2-A462-7F1978CFBF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8D59A2C6-21D2-490A-A116-AD2E10947C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0BA7E431-8697-4C54-B49F-D3CE98BD19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6BA3B41C-91A7-4F0E-81FA-1142CF1338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13A94337-1709-44B0-B796-5F239CF899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C443B717-14A0-4BB4-B539-EC8C6DC3E4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0737C624-BF45-438A-AAC4-520CBDC9B7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88F3E8AA-AE53-4CF4-A53A-2C6370ABA1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1B6EBB09-A80D-4FBC-8598-F7124A6F96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EA6D220C-C08B-4CE1-9484-CB687C33A5F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A20765E3-E0B9-467E-B9F6-170AAE209F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20D23CA2-1AD5-4F9E-942D-35DB7D733D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FE63CD56-C015-498C-80D9-B6B3C4F750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EE4B308E-42CB-4C96-AC76-DA8F2EEB6D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D4FDD963-24F1-4E13-A080-3AAAE494BC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5F1BA207-6389-49FC-B695-8CF1788C152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DCF0EEF8-64FD-4508-BEC8-936B7A9AB2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D6B7DFC9-2AE8-421C-8622-71DD838DB1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32F93A71-8E37-4E75-ADF0-FB3139AF6C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3DA74025-E0C4-41EC-BF29-FBDFE0814A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A6860444-D788-4568-8CB6-26284527DA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6D64424A-F78A-4F21-9864-A34AC716D6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584B8999-CDD7-4EDA-B299-A5534CF1242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A5E7D67B-3C05-49FB-9F64-E798DCC644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C78C82E4-8313-4D0A-91C3-67449945C6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4E4B0F2E-6E35-4BA3-9F55-5D4CB364DF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4C94E547-4461-408B-AB7C-4F4DA2B0F0E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43E80772-D9AB-4F07-BD48-83B29356C1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961A6813-2D95-4BF9-89DE-4F0D376B87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3CAA2890-F728-42F4-9363-808622EEDE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F7AA2542-9CDD-4F09-BE0F-E2B6FE02B4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100mM'!$U$6:$U$99</c:f>
              <c:numCache>
                <c:formatCode>General</c:formatCode>
                <c:ptCount val="94"/>
                <c:pt idx="0">
                  <c:v>12823.895</c:v>
                </c:pt>
                <c:pt idx="1">
                  <c:v>12860.553</c:v>
                </c:pt>
                <c:pt idx="2">
                  <c:v>12842.380999999999</c:v>
                </c:pt>
                <c:pt idx="3">
                  <c:v>12803.234</c:v>
                </c:pt>
                <c:pt idx="4">
                  <c:v>12819.641</c:v>
                </c:pt>
                <c:pt idx="5">
                  <c:v>12728.960999999999</c:v>
                </c:pt>
                <c:pt idx="6">
                  <c:v>12768.946</c:v>
                </c:pt>
                <c:pt idx="7">
                  <c:v>12775.425999999999</c:v>
                </c:pt>
                <c:pt idx="8">
                  <c:v>12806.986000000001</c:v>
                </c:pt>
                <c:pt idx="9">
                  <c:v>12768.276</c:v>
                </c:pt>
                <c:pt idx="10">
                  <c:v>12804.338</c:v>
                </c:pt>
                <c:pt idx="11">
                  <c:v>12683.71</c:v>
                </c:pt>
                <c:pt idx="12">
                  <c:v>12785.223</c:v>
                </c:pt>
                <c:pt idx="13">
                  <c:v>12867.651</c:v>
                </c:pt>
                <c:pt idx="14">
                  <c:v>12771.662</c:v>
                </c:pt>
                <c:pt idx="15">
                  <c:v>12793.684999999999</c:v>
                </c:pt>
                <c:pt idx="16">
                  <c:v>12753.161</c:v>
                </c:pt>
                <c:pt idx="17">
                  <c:v>12772.540999999999</c:v>
                </c:pt>
                <c:pt idx="18">
                  <c:v>12711.433000000001</c:v>
                </c:pt>
                <c:pt idx="19">
                  <c:v>12861.46</c:v>
                </c:pt>
                <c:pt idx="20">
                  <c:v>12710.683000000001</c:v>
                </c:pt>
                <c:pt idx="21">
                  <c:v>12817.171</c:v>
                </c:pt>
                <c:pt idx="22">
                  <c:v>12688.652</c:v>
                </c:pt>
                <c:pt idx="23">
                  <c:v>12893.59</c:v>
                </c:pt>
                <c:pt idx="24">
                  <c:v>12750.321</c:v>
                </c:pt>
                <c:pt idx="25">
                  <c:v>12812.324000000001</c:v>
                </c:pt>
                <c:pt idx="26">
                  <c:v>12784.636</c:v>
                </c:pt>
                <c:pt idx="27">
                  <c:v>12739.68</c:v>
                </c:pt>
                <c:pt idx="28">
                  <c:v>12811.528</c:v>
                </c:pt>
                <c:pt idx="29">
                  <c:v>12744.539000000001</c:v>
                </c:pt>
                <c:pt idx="30">
                  <c:v>12736.77</c:v>
                </c:pt>
                <c:pt idx="31">
                  <c:v>12787.591</c:v>
                </c:pt>
                <c:pt idx="32">
                  <c:v>12722.892</c:v>
                </c:pt>
                <c:pt idx="33">
                  <c:v>12714.683999999999</c:v>
                </c:pt>
                <c:pt idx="34">
                  <c:v>12699.468999999999</c:v>
                </c:pt>
                <c:pt idx="35">
                  <c:v>12698.758</c:v>
                </c:pt>
                <c:pt idx="36">
                  <c:v>12679.941999999999</c:v>
                </c:pt>
                <c:pt idx="37">
                  <c:v>12725.593000000001</c:v>
                </c:pt>
                <c:pt idx="38">
                  <c:v>12729.073</c:v>
                </c:pt>
                <c:pt idx="39">
                  <c:v>12631.703</c:v>
                </c:pt>
                <c:pt idx="40">
                  <c:v>12706.934999999999</c:v>
                </c:pt>
                <c:pt idx="41">
                  <c:v>12658.655000000001</c:v>
                </c:pt>
                <c:pt idx="42">
                  <c:v>12728.837</c:v>
                </c:pt>
                <c:pt idx="43">
                  <c:v>12703.68</c:v>
                </c:pt>
                <c:pt idx="44">
                  <c:v>12778.65</c:v>
                </c:pt>
                <c:pt idx="45">
                  <c:v>12683.460999999999</c:v>
                </c:pt>
                <c:pt idx="46">
                  <c:v>12747.56</c:v>
                </c:pt>
                <c:pt idx="47">
                  <c:v>12735.619000000001</c:v>
                </c:pt>
                <c:pt idx="48">
                  <c:v>12738.556</c:v>
                </c:pt>
                <c:pt idx="49">
                  <c:v>12817.137000000001</c:v>
                </c:pt>
                <c:pt idx="50">
                  <c:v>12800.797</c:v>
                </c:pt>
                <c:pt idx="51">
                  <c:v>12874.528</c:v>
                </c:pt>
                <c:pt idx="52">
                  <c:v>12827.536</c:v>
                </c:pt>
                <c:pt idx="53">
                  <c:v>12822.419</c:v>
                </c:pt>
                <c:pt idx="54">
                  <c:v>12805.712</c:v>
                </c:pt>
                <c:pt idx="55">
                  <c:v>12850.83</c:v>
                </c:pt>
                <c:pt idx="56">
                  <c:v>12849.106</c:v>
                </c:pt>
                <c:pt idx="57">
                  <c:v>12881.105</c:v>
                </c:pt>
                <c:pt idx="58">
                  <c:v>12945.847</c:v>
                </c:pt>
                <c:pt idx="59">
                  <c:v>13029.611999999999</c:v>
                </c:pt>
                <c:pt idx="60">
                  <c:v>12988.681</c:v>
                </c:pt>
                <c:pt idx="61">
                  <c:v>12999.748</c:v>
                </c:pt>
                <c:pt idx="62">
                  <c:v>13036.424999999999</c:v>
                </c:pt>
                <c:pt idx="63">
                  <c:v>13034.614</c:v>
                </c:pt>
                <c:pt idx="64">
                  <c:v>13071.99</c:v>
                </c:pt>
                <c:pt idx="65">
                  <c:v>13030.64</c:v>
                </c:pt>
                <c:pt idx="66">
                  <c:v>12995.168</c:v>
                </c:pt>
                <c:pt idx="67">
                  <c:v>12971.865</c:v>
                </c:pt>
                <c:pt idx="68">
                  <c:v>12960.021000000001</c:v>
                </c:pt>
                <c:pt idx="69">
                  <c:v>12988.334999999999</c:v>
                </c:pt>
                <c:pt idx="70">
                  <c:v>13106.401</c:v>
                </c:pt>
                <c:pt idx="71">
                  <c:v>12977.919</c:v>
                </c:pt>
                <c:pt idx="72">
                  <c:v>12942.487999999999</c:v>
                </c:pt>
                <c:pt idx="73">
                  <c:v>12959.679</c:v>
                </c:pt>
                <c:pt idx="74">
                  <c:v>12984.623</c:v>
                </c:pt>
                <c:pt idx="75">
                  <c:v>12987.427</c:v>
                </c:pt>
                <c:pt idx="76">
                  <c:v>13019.331</c:v>
                </c:pt>
                <c:pt idx="77">
                  <c:v>13035.485000000001</c:v>
                </c:pt>
                <c:pt idx="78">
                  <c:v>13001.495000000001</c:v>
                </c:pt>
                <c:pt idx="79">
                  <c:v>12945.421</c:v>
                </c:pt>
                <c:pt idx="80">
                  <c:v>12963.948</c:v>
                </c:pt>
                <c:pt idx="81">
                  <c:v>12863.849</c:v>
                </c:pt>
                <c:pt idx="82">
                  <c:v>12869.558999999999</c:v>
                </c:pt>
                <c:pt idx="83">
                  <c:v>12899.112999999999</c:v>
                </c:pt>
                <c:pt idx="84">
                  <c:v>12856.308999999999</c:v>
                </c:pt>
                <c:pt idx="85">
                  <c:v>12855.439</c:v>
                </c:pt>
                <c:pt idx="86">
                  <c:v>12837.58</c:v>
                </c:pt>
                <c:pt idx="87">
                  <c:v>12842.694</c:v>
                </c:pt>
                <c:pt idx="88">
                  <c:v>12809.886</c:v>
                </c:pt>
                <c:pt idx="89">
                  <c:v>12818.434999999999</c:v>
                </c:pt>
                <c:pt idx="90">
                  <c:v>12827.025</c:v>
                </c:pt>
                <c:pt idx="91">
                  <c:v>12854.489</c:v>
                </c:pt>
                <c:pt idx="92">
                  <c:v>12773.829</c:v>
                </c:pt>
                <c:pt idx="93">
                  <c:v>12767.088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100mM'!$V$6:$V$99</c15:f>
                <c15:dlblRangeCache>
                  <c:ptCount val="94"/>
                  <c:pt idx="1">
                    <c:v>BUD1</c:v>
                  </c:pt>
                  <c:pt idx="58">
                    <c:v>BUD2</c:v>
                  </c:pt>
                  <c:pt idx="90">
                    <c:v>BUD3</c:v>
                  </c:pt>
                </c15:dlblRangeCache>
              </c15:datalabelsRang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920418560"/>
        <c:axId val="920408768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fld id="{75579AF4-AF7D-4550-8246-247D2444DF3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"/>
                    <c:tx>
                      <c:rich>
                        <a:bodyPr/>
                        <a:lstStyle/>
                        <a:p>
                          <a:fld id="{EAD607EC-330A-42F8-9B66-14AD223349A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"/>
                    <c:tx>
                      <c:rich>
                        <a:bodyPr/>
                        <a:lstStyle/>
                        <a:p>
                          <a:fld id="{92DD55D1-C2C9-4236-8A50-30C60EB865C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"/>
                    <c:tx>
                      <c:rich>
                        <a:bodyPr/>
                        <a:lstStyle/>
                        <a:p>
                          <a:fld id="{81E27D4B-5CCD-4EAF-AE99-8330AE69B50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"/>
                    <c:tx>
                      <c:rich>
                        <a:bodyPr/>
                        <a:lstStyle/>
                        <a:p>
                          <a:fld id="{7D262837-407A-490D-8476-7264B747686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"/>
                    <c:tx>
                      <c:rich>
                        <a:bodyPr/>
                        <a:lstStyle/>
                        <a:p>
                          <a:fld id="{15D309F1-4BC1-4CB5-9D26-C66E35A8A34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"/>
                    <c:tx>
                      <c:rich>
                        <a:bodyPr/>
                        <a:lstStyle/>
                        <a:p>
                          <a:fld id="{273926DC-AFD1-4009-83A2-86BD5005FD3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"/>
                    <c:tx>
                      <c:rich>
                        <a:bodyPr/>
                        <a:lstStyle/>
                        <a:p>
                          <a:fld id="{1C14BE93-8D17-479F-A25B-9151CC785B1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"/>
                    <c:tx>
                      <c:rich>
                        <a:bodyPr/>
                        <a:lstStyle/>
                        <a:p>
                          <a:fld id="{F0077A29-7C34-4B45-BAF1-207D33C5714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"/>
                    <c:tx>
                      <c:rich>
                        <a:bodyPr/>
                        <a:lstStyle/>
                        <a:p>
                          <a:fld id="{8F5BCE10-1E95-4D88-9DC5-D8872671EBF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0"/>
                    <c:tx>
                      <c:rich>
                        <a:bodyPr/>
                        <a:lstStyle/>
                        <a:p>
                          <a:fld id="{FF3E543A-A942-4F9B-A308-6C4B4B6CA3E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1"/>
                    <c:tx>
                      <c:rich>
                        <a:bodyPr/>
                        <a:lstStyle/>
                        <a:p>
                          <a:fld id="{425C2772-A6F3-4705-8FBD-2BCA58F261C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2"/>
                    <c:tx>
                      <c:rich>
                        <a:bodyPr/>
                        <a:lstStyle/>
                        <a:p>
                          <a:fld id="{8A30AA18-E093-4C94-B328-C22AB9FBB90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3"/>
                    <c:tx>
                      <c:rich>
                        <a:bodyPr/>
                        <a:lstStyle/>
                        <a:p>
                          <a:fld id="{395DAD01-4BD8-4B60-96FD-B27FB296686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4"/>
                    <c:tx>
                      <c:rich>
                        <a:bodyPr/>
                        <a:lstStyle/>
                        <a:p>
                          <a:fld id="{A006D85C-B78C-4A2D-A2F2-A1C629D2500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5"/>
                    <c:tx>
                      <c:rich>
                        <a:bodyPr/>
                        <a:lstStyle/>
                        <a:p>
                          <a:fld id="{B87F83DD-7EF0-4C46-A433-2C37FD6A3B9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6"/>
                    <c:tx>
                      <c:rich>
                        <a:bodyPr/>
                        <a:lstStyle/>
                        <a:p>
                          <a:fld id="{F6CCDE52-735F-4610-9EDD-97F1BF51B49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7"/>
                    <c:tx>
                      <c:rich>
                        <a:bodyPr/>
                        <a:lstStyle/>
                        <a:p>
                          <a:fld id="{1364D15C-EA77-4C71-A91B-2557939D1BC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8"/>
                    <c:tx>
                      <c:rich>
                        <a:bodyPr/>
                        <a:lstStyle/>
                        <a:p>
                          <a:fld id="{D20CBC69-05E1-4CAF-8CBD-5CC798D3155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19"/>
                    <c:tx>
                      <c:rich>
                        <a:bodyPr/>
                        <a:lstStyle/>
                        <a:p>
                          <a:fld id="{719943D4-7591-4366-A03B-D6A706DB945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0"/>
                    <c:tx>
                      <c:rich>
                        <a:bodyPr/>
                        <a:lstStyle/>
                        <a:p>
                          <a:fld id="{BD45A0A3-814A-419A-8813-D91516F9843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1"/>
                    <c:tx>
                      <c:rich>
                        <a:bodyPr/>
                        <a:lstStyle/>
                        <a:p>
                          <a:fld id="{9487CE7B-CCB8-41FF-8CC1-2191A57D51C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2"/>
                    <c:tx>
                      <c:rich>
                        <a:bodyPr/>
                        <a:lstStyle/>
                        <a:p>
                          <a:fld id="{EB3663A2-6340-4DD1-8D14-47C1F44751A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3"/>
                    <c:tx>
                      <c:rich>
                        <a:bodyPr/>
                        <a:lstStyle/>
                        <a:p>
                          <a:fld id="{9CB2C7C8-B23C-4AF5-9B44-7E7DDB5A4C0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4"/>
                    <c:tx>
                      <c:rich>
                        <a:bodyPr/>
                        <a:lstStyle/>
                        <a:p>
                          <a:fld id="{DF9C513B-BCC7-4A2A-99E4-E937FDFB782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5"/>
                    <c:tx>
                      <c:rich>
                        <a:bodyPr/>
                        <a:lstStyle/>
                        <a:p>
                          <a:fld id="{4653EB0F-4787-423D-ABC2-9C9D9BABF0D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6"/>
                    <c:tx>
                      <c:rich>
                        <a:bodyPr/>
                        <a:lstStyle/>
                        <a:p>
                          <a:fld id="{9A090FA7-1C9C-49A3-94DA-62E77FB8B56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7"/>
                    <c:tx>
                      <c:rich>
                        <a:bodyPr/>
                        <a:lstStyle/>
                        <a:p>
                          <a:fld id="{DB029DB6-1766-441F-A777-6C84D50605C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8"/>
                    <c:tx>
                      <c:rich>
                        <a:bodyPr/>
                        <a:lstStyle/>
                        <a:p>
                          <a:fld id="{4BF2B3AB-E8E3-40C3-BC21-4042A6D62DB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29"/>
                    <c:tx>
                      <c:rich>
                        <a:bodyPr/>
                        <a:lstStyle/>
                        <a:p>
                          <a:fld id="{A24AC5AA-149D-4D52-8106-CFF88B870E2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0"/>
                    <c:tx>
                      <c:rich>
                        <a:bodyPr/>
                        <a:lstStyle/>
                        <a:p>
                          <a:fld id="{5478CDC0-578E-42BD-B9B9-39FD321299A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1"/>
                    <c:tx>
                      <c:rich>
                        <a:bodyPr/>
                        <a:lstStyle/>
                        <a:p>
                          <a:fld id="{8F3E9CC5-A2CC-4097-B79C-F5D4C83A375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2"/>
                    <c:tx>
                      <c:rich>
                        <a:bodyPr/>
                        <a:lstStyle/>
                        <a:p>
                          <a:fld id="{6B51FF55-9F2D-4EAC-B391-7D4D925958D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3"/>
                    <c:tx>
                      <c:rich>
                        <a:bodyPr/>
                        <a:lstStyle/>
                        <a:p>
                          <a:fld id="{3E593E28-2929-4086-8EFF-8FBCDEE9A35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4"/>
                    <c:tx>
                      <c:rich>
                        <a:bodyPr/>
                        <a:lstStyle/>
                        <a:p>
                          <a:fld id="{E8C8D86A-BFF0-48C4-9A16-B02A83E7EAA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5"/>
                    <c:tx>
                      <c:rich>
                        <a:bodyPr/>
                        <a:lstStyle/>
                        <a:p>
                          <a:fld id="{2C6B05E8-A6C3-44A1-A5BF-405314A27C3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6"/>
                    <c:tx>
                      <c:rich>
                        <a:bodyPr/>
                        <a:lstStyle/>
                        <a:p>
                          <a:fld id="{DDDF90B6-CAE7-4B1F-AAEB-363F94D42A7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7"/>
                    <c:tx>
                      <c:rich>
                        <a:bodyPr/>
                        <a:lstStyle/>
                        <a:p>
                          <a:fld id="{92D02305-73FA-4760-A99F-2EC38AFB3700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8"/>
                    <c:tx>
                      <c:rich>
                        <a:bodyPr/>
                        <a:lstStyle/>
                        <a:p>
                          <a:fld id="{0D86C649-009F-41B3-965B-0588FE79EE84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39"/>
                    <c:tx>
                      <c:rich>
                        <a:bodyPr/>
                        <a:lstStyle/>
                        <a:p>
                          <a:fld id="{7638819E-1C50-4AA2-8D3A-F23A572B879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0"/>
                    <c:tx>
                      <c:rich>
                        <a:bodyPr/>
                        <a:lstStyle/>
                        <a:p>
                          <a:fld id="{B1FDF24F-D150-4303-ABED-3E0F4606176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1"/>
                    <c:tx>
                      <c:rich>
                        <a:bodyPr/>
                        <a:lstStyle/>
                        <a:p>
                          <a:fld id="{57E4F890-4AEA-423C-9F2E-F460BBF3364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2"/>
                    <c:tx>
                      <c:rich>
                        <a:bodyPr/>
                        <a:lstStyle/>
                        <a:p>
                          <a:fld id="{ECE3C2BA-28C2-4A84-9F92-E12BC2F4B14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3"/>
                    <c:tx>
                      <c:rich>
                        <a:bodyPr/>
                        <a:lstStyle/>
                        <a:p>
                          <a:fld id="{FEF5D363-57A2-4B89-956A-7761A528C47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4"/>
                    <c:tx>
                      <c:rich>
                        <a:bodyPr/>
                        <a:lstStyle/>
                        <a:p>
                          <a:fld id="{A0F9937C-5317-4CBA-A673-A2C60CAB864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5"/>
                    <c:tx>
                      <c:rich>
                        <a:bodyPr/>
                        <a:lstStyle/>
                        <a:p>
                          <a:fld id="{B30270EF-B020-4222-9C84-8DB55CE3A51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6"/>
                    <c:tx>
                      <c:rich>
                        <a:bodyPr/>
                        <a:lstStyle/>
                        <a:p>
                          <a:fld id="{A90C2334-A590-4444-BB70-95CD19B2C59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7"/>
                    <c:tx>
                      <c:rich>
                        <a:bodyPr/>
                        <a:lstStyle/>
                        <a:p>
                          <a:fld id="{6492B166-74BD-4292-93F5-9E7C6E1C60B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8"/>
                    <c:tx>
                      <c:rich>
                        <a:bodyPr/>
                        <a:lstStyle/>
                        <a:p>
                          <a:fld id="{EB5AA321-F926-4B39-9801-8202861DEDE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49"/>
                    <c:tx>
                      <c:rich>
                        <a:bodyPr/>
                        <a:lstStyle/>
                        <a:p>
                          <a:fld id="{1AF09561-F732-4D54-A725-BCD4A6C8EDE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0"/>
                    <c:tx>
                      <c:rich>
                        <a:bodyPr/>
                        <a:lstStyle/>
                        <a:p>
                          <a:fld id="{31EB4A06-2F60-4356-A9C7-8AA0D73F825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1"/>
                    <c:tx>
                      <c:rich>
                        <a:bodyPr/>
                        <a:lstStyle/>
                        <a:p>
                          <a:fld id="{BE2E69B7-6C50-450B-A308-A9CC3DCD78E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2"/>
                    <c:tx>
                      <c:rich>
                        <a:bodyPr/>
                        <a:lstStyle/>
                        <a:p>
                          <a:fld id="{584F0D8C-65AD-425A-9DB7-B3561B5E23E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3"/>
                    <c:tx>
                      <c:rich>
                        <a:bodyPr/>
                        <a:lstStyle/>
                        <a:p>
                          <a:fld id="{9F6A2F13-2DD9-4534-86A3-727C690DFF7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4"/>
                    <c:tx>
                      <c:rich>
                        <a:bodyPr/>
                        <a:lstStyle/>
                        <a:p>
                          <a:fld id="{5FB3D55C-DC05-4736-AF55-8BAF8A4859E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5"/>
                    <c:tx>
                      <c:rich>
                        <a:bodyPr/>
                        <a:lstStyle/>
                        <a:p>
                          <a:fld id="{791EAE83-C8DD-4118-A6A1-8C15259E4B0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6"/>
                    <c:tx>
                      <c:rich>
                        <a:bodyPr/>
                        <a:lstStyle/>
                        <a:p>
                          <a:fld id="{D9AFBE6D-A479-43A8-BC1F-1C19EA812D2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7"/>
                    <c:tx>
                      <c:rich>
                        <a:bodyPr/>
                        <a:lstStyle/>
                        <a:p>
                          <a:fld id="{1F77B9A2-C07E-4336-8949-C031317070C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8"/>
                    <c:tx>
                      <c:rich>
                        <a:bodyPr/>
                        <a:lstStyle/>
                        <a:p>
                          <a:fld id="{F2C8091C-DE42-4EBE-9215-02DF87FCC8C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59"/>
                    <c:tx>
                      <c:rich>
                        <a:bodyPr/>
                        <a:lstStyle/>
                        <a:p>
                          <a:fld id="{D89E8D4C-15D3-4654-B56E-F5F3336FD97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0"/>
                    <c:tx>
                      <c:rich>
                        <a:bodyPr/>
                        <a:lstStyle/>
                        <a:p>
                          <a:fld id="{15DBF518-25FF-4EAC-A781-D42DD1A217E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1"/>
                    <c:tx>
                      <c:rich>
                        <a:bodyPr/>
                        <a:lstStyle/>
                        <a:p>
                          <a:fld id="{EFE56DCC-341C-49F6-99D5-55D243D8CB0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2"/>
                    <c:tx>
                      <c:rich>
                        <a:bodyPr/>
                        <a:lstStyle/>
                        <a:p>
                          <a:fld id="{BE31B7B2-2E4C-4529-AA6A-C1F869E4845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3"/>
                    <c:tx>
                      <c:rich>
                        <a:bodyPr/>
                        <a:lstStyle/>
                        <a:p>
                          <a:fld id="{CD557DC0-4B92-4410-8040-FF2173094DA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4"/>
                    <c:tx>
                      <c:rich>
                        <a:bodyPr/>
                        <a:lstStyle/>
                        <a:p>
                          <a:fld id="{744E94DA-19F3-4E98-83F5-7EC4E309345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5"/>
                    <c:tx>
                      <c:rich>
                        <a:bodyPr/>
                        <a:lstStyle/>
                        <a:p>
                          <a:fld id="{DAE28124-2B4E-4062-B8E8-98D469DF42E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6"/>
                    <c:tx>
                      <c:rich>
                        <a:bodyPr/>
                        <a:lstStyle/>
                        <a:p>
                          <a:fld id="{CC8CF591-A97D-4B8F-8672-0EF7D1A78D7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7"/>
                    <c:tx>
                      <c:rich>
                        <a:bodyPr/>
                        <a:lstStyle/>
                        <a:p>
                          <a:fld id="{458EA492-105F-418A-82F3-BBD1609D8E8A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8"/>
                    <c:tx>
                      <c:rich>
                        <a:bodyPr/>
                        <a:lstStyle/>
                        <a:p>
                          <a:fld id="{E47E045A-CDA0-4BF9-B52F-1CB30F86BE0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69"/>
                    <c:tx>
                      <c:rich>
                        <a:bodyPr/>
                        <a:lstStyle/>
                        <a:p>
                          <a:fld id="{98A2DFCF-20F4-4251-9F34-065E6071086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0"/>
                    <c:tx>
                      <c:rich>
                        <a:bodyPr/>
                        <a:lstStyle/>
                        <a:p>
                          <a:fld id="{5835605C-591C-40FD-8F37-95954683FC1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1"/>
                    <c:tx>
                      <c:rich>
                        <a:bodyPr/>
                        <a:lstStyle/>
                        <a:p>
                          <a:fld id="{261D83F0-B958-405F-80B2-73220ABD62EC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2"/>
                    <c:tx>
                      <c:rich>
                        <a:bodyPr/>
                        <a:lstStyle/>
                        <a:p>
                          <a:fld id="{CAEBF2F3-2BB1-4B3D-A58D-CDBCC1C2FAB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3"/>
                    <c:tx>
                      <c:rich>
                        <a:bodyPr/>
                        <a:lstStyle/>
                        <a:p>
                          <a:fld id="{BF041ACF-F0CD-4339-BAFF-E85B9D9FEA0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4"/>
                    <c:tx>
                      <c:rich>
                        <a:bodyPr/>
                        <a:lstStyle/>
                        <a:p>
                          <a:fld id="{749479E8-CA6E-42B6-8740-5D88DC91224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5"/>
                    <c:tx>
                      <c:rich>
                        <a:bodyPr/>
                        <a:lstStyle/>
                        <a:p>
                          <a:fld id="{7CC9FF75-28D8-4B26-9BA7-E4D7CDFBE423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6"/>
                    <c:tx>
                      <c:rich>
                        <a:bodyPr/>
                        <a:lstStyle/>
                        <a:p>
                          <a:fld id="{63682E12-60C0-4933-829F-86381AE2EEED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7"/>
                    <c:tx>
                      <c:rich>
                        <a:bodyPr/>
                        <a:lstStyle/>
                        <a:p>
                          <a:fld id="{795A192C-19A2-4FE3-9003-8C482D51FCA1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8"/>
                    <c:tx>
                      <c:rich>
                        <a:bodyPr/>
                        <a:lstStyle/>
                        <a:p>
                          <a:fld id="{019F29BE-6ABE-422A-8BC6-EAD500CB9B28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79"/>
                    <c:tx>
                      <c:rich>
                        <a:bodyPr/>
                        <a:lstStyle/>
                        <a:p>
                          <a:fld id="{84CF9060-06C3-4E90-AD9E-4F3B94D6576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0"/>
                    <c:tx>
                      <c:rich>
                        <a:bodyPr/>
                        <a:lstStyle/>
                        <a:p>
                          <a:fld id="{F06921CC-D1CA-41E0-8850-EB87EF09016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1"/>
                    <c:tx>
                      <c:rich>
                        <a:bodyPr/>
                        <a:lstStyle/>
                        <a:p>
                          <a:fld id="{846655E0-C293-4637-8C5E-E4291A72282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2"/>
                    <c:tx>
                      <c:rich>
                        <a:bodyPr/>
                        <a:lstStyle/>
                        <a:p>
                          <a:fld id="{40960ED5-0919-46FD-B727-A7E42D94368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3"/>
                    <c:tx>
                      <c:rich>
                        <a:bodyPr/>
                        <a:lstStyle/>
                        <a:p>
                          <a:fld id="{56903BA3-D80C-4C6D-995E-6918702F713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4"/>
                    <c:tx>
                      <c:rich>
                        <a:bodyPr/>
                        <a:lstStyle/>
                        <a:p>
                          <a:fld id="{E180FA01-3666-4F2E-8829-25B3172492AE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5"/>
                    <c:tx>
                      <c:rich>
                        <a:bodyPr/>
                        <a:lstStyle/>
                        <a:p>
                          <a:fld id="{976D0E3A-251B-417E-B37F-908001E6FD0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6"/>
                    <c:tx>
                      <c:rich>
                        <a:bodyPr/>
                        <a:lstStyle/>
                        <a:p>
                          <a:fld id="{E20F4416-5046-4E6C-A497-3F4309059256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7"/>
                    <c:tx>
                      <c:rich>
                        <a:bodyPr/>
                        <a:lstStyle/>
                        <a:p>
                          <a:fld id="{118BF10B-7F29-4EE7-9C02-C4F274E8377B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8"/>
                    <c:tx>
                      <c:rich>
                        <a:bodyPr/>
                        <a:lstStyle/>
                        <a:p>
                          <a:fld id="{EB406DC3-6929-4CF9-A092-32F5AD0D4FE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89"/>
                    <c:tx>
                      <c:rich>
                        <a:bodyPr/>
                        <a:lstStyle/>
                        <a:p>
                          <a:fld id="{0199B876-9A96-4034-A26D-9FBB4A38F6CF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0"/>
                    <c:tx>
                      <c:rich>
                        <a:bodyPr/>
                        <a:lstStyle/>
                        <a:p>
                          <a:fld id="{BB9EC2FC-6EA1-4E5D-B92A-B35B78C522F9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1"/>
                    <c:tx>
                      <c:rich>
                        <a:bodyPr/>
                        <a:lstStyle/>
                        <a:p>
                          <a:fld id="{69BE2CC0-A1DA-4FDC-BBE0-96C782C3D8A5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2"/>
                    <c:tx>
                      <c:rich>
                        <a:bodyPr/>
                        <a:lstStyle/>
                        <a:p>
                          <a:fld id="{225DE64B-78A9-41A6-9990-FA1B6CD52122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dLbl>
                    <c:idx val="93"/>
                    <c:tx>
                      <c:rich>
                        <a:bodyPr/>
                        <a:lstStyle/>
                        <a:p>
                          <a:fld id="{DD11EDB0-91E0-4DEC-AA66-5E2517EEFA37}" type="CELLRANGE">
                            <a:rPr lang="en-US" altLang="zh-CN"/>
                            <a:pPr/>
                            <a:t>[CELLRANGE]</a:t>
                          </a:fld>
                          <a:endParaRPr lang="zh-CN" altLang="en-US"/>
                        </a:p>
                      </c:rich>
                    </c:tx>
                    <c:showLegendKey val="0"/>
                    <c:showVal val="0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1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DataLabelsRange val="1"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100mM'!$D$6:$D$99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1266.079</c:v>
                      </c:pt>
                      <c:pt idx="1">
                        <c:v>1290.462</c:v>
                      </c:pt>
                      <c:pt idx="2">
                        <c:v>1184.837</c:v>
                      </c:pt>
                      <c:pt idx="3">
                        <c:v>1261.31</c:v>
                      </c:pt>
                      <c:pt idx="4">
                        <c:v>1252.9580000000001</c:v>
                      </c:pt>
                      <c:pt idx="5">
                        <c:v>1354.2339999999999</c:v>
                      </c:pt>
                      <c:pt idx="6">
                        <c:v>1332.7950000000001</c:v>
                      </c:pt>
                      <c:pt idx="7">
                        <c:v>1374.136</c:v>
                      </c:pt>
                      <c:pt idx="8">
                        <c:v>1415.819</c:v>
                      </c:pt>
                      <c:pt idx="9">
                        <c:v>1464.4169999999999</c:v>
                      </c:pt>
                      <c:pt idx="10">
                        <c:v>1441.038</c:v>
                      </c:pt>
                      <c:pt idx="11">
                        <c:v>1470.5160000000001</c:v>
                      </c:pt>
                      <c:pt idx="12">
                        <c:v>1408.201</c:v>
                      </c:pt>
                      <c:pt idx="13">
                        <c:v>1495</c:v>
                      </c:pt>
                      <c:pt idx="14">
                        <c:v>1538.16</c:v>
                      </c:pt>
                      <c:pt idx="15">
                        <c:v>1532.4680000000001</c:v>
                      </c:pt>
                      <c:pt idx="16">
                        <c:v>1557.8109999999999</c:v>
                      </c:pt>
                      <c:pt idx="17">
                        <c:v>1299.0450000000001</c:v>
                      </c:pt>
                      <c:pt idx="18">
                        <c:v>1441.893</c:v>
                      </c:pt>
                      <c:pt idx="19">
                        <c:v>1450.018</c:v>
                      </c:pt>
                      <c:pt idx="20">
                        <c:v>1515.1020000000001</c:v>
                      </c:pt>
                      <c:pt idx="21">
                        <c:v>1577.7339999999999</c:v>
                      </c:pt>
                      <c:pt idx="22">
                        <c:v>1647.48</c:v>
                      </c:pt>
                      <c:pt idx="23">
                        <c:v>1587.8689999999999</c:v>
                      </c:pt>
                      <c:pt idx="24">
                        <c:v>1668.598</c:v>
                      </c:pt>
                      <c:pt idx="25">
                        <c:v>1747.135</c:v>
                      </c:pt>
                      <c:pt idx="26">
                        <c:v>1824.7940000000001</c:v>
                      </c:pt>
                      <c:pt idx="27">
                        <c:v>1839.64</c:v>
                      </c:pt>
                      <c:pt idx="28">
                        <c:v>2033.6579999999999</c:v>
                      </c:pt>
                      <c:pt idx="29">
                        <c:v>2285.1729999999998</c:v>
                      </c:pt>
                      <c:pt idx="30">
                        <c:v>2537.9470000000001</c:v>
                      </c:pt>
                      <c:pt idx="31">
                        <c:v>2837.0630000000001</c:v>
                      </c:pt>
                      <c:pt idx="32">
                        <c:v>2914.1460000000002</c:v>
                      </c:pt>
                      <c:pt idx="33">
                        <c:v>3266.2919999999999</c:v>
                      </c:pt>
                      <c:pt idx="34">
                        <c:v>3486.8420000000001</c:v>
                      </c:pt>
                      <c:pt idx="35">
                        <c:v>3727.1329999999998</c:v>
                      </c:pt>
                      <c:pt idx="36">
                        <c:v>3979.7440000000001</c:v>
                      </c:pt>
                      <c:pt idx="37">
                        <c:v>4329.7219999999998</c:v>
                      </c:pt>
                      <c:pt idx="38">
                        <c:v>4781.6499999999996</c:v>
                      </c:pt>
                      <c:pt idx="39">
                        <c:v>5416.9189999999999</c:v>
                      </c:pt>
                      <c:pt idx="40">
                        <c:v>5987.2439999999997</c:v>
                      </c:pt>
                      <c:pt idx="41">
                        <c:v>6267.72</c:v>
                      </c:pt>
                      <c:pt idx="42">
                        <c:v>7112.5619999999999</c:v>
                      </c:pt>
                      <c:pt idx="43">
                        <c:v>7058.8760000000002</c:v>
                      </c:pt>
                      <c:pt idx="44">
                        <c:v>7415.826</c:v>
                      </c:pt>
                      <c:pt idx="45">
                        <c:v>7223.4530000000004</c:v>
                      </c:pt>
                      <c:pt idx="46">
                        <c:v>7171.0990000000002</c:v>
                      </c:pt>
                      <c:pt idx="47">
                        <c:v>6975.3729999999996</c:v>
                      </c:pt>
                      <c:pt idx="48">
                        <c:v>7525.7470000000003</c:v>
                      </c:pt>
                      <c:pt idx="49">
                        <c:v>8282.3580000000002</c:v>
                      </c:pt>
                      <c:pt idx="50">
                        <c:v>8401.0560000000005</c:v>
                      </c:pt>
                      <c:pt idx="51">
                        <c:v>8438.0969999999998</c:v>
                      </c:pt>
                      <c:pt idx="52">
                        <c:v>8262.9889999999996</c:v>
                      </c:pt>
                      <c:pt idx="53">
                        <c:v>8284.1350000000002</c:v>
                      </c:pt>
                      <c:pt idx="54">
                        <c:v>8114.2889999999998</c:v>
                      </c:pt>
                      <c:pt idx="55">
                        <c:v>7752.5820000000003</c:v>
                      </c:pt>
                      <c:pt idx="56">
                        <c:v>7770.9430000000002</c:v>
                      </c:pt>
                      <c:pt idx="57">
                        <c:v>7585.58</c:v>
                      </c:pt>
                      <c:pt idx="58">
                        <c:v>7010.393</c:v>
                      </c:pt>
                      <c:pt idx="59">
                        <c:v>7101.0640000000003</c:v>
                      </c:pt>
                      <c:pt idx="60">
                        <c:v>6577.4340000000002</c:v>
                      </c:pt>
                      <c:pt idx="61">
                        <c:v>7044.1490000000003</c:v>
                      </c:pt>
                      <c:pt idx="62">
                        <c:v>7769.509</c:v>
                      </c:pt>
                      <c:pt idx="63">
                        <c:v>7810.4030000000002</c:v>
                      </c:pt>
                      <c:pt idx="64">
                        <c:v>8045.6090000000004</c:v>
                      </c:pt>
                      <c:pt idx="65">
                        <c:v>7735.4870000000001</c:v>
                      </c:pt>
                      <c:pt idx="66">
                        <c:v>7312.7489999999998</c:v>
                      </c:pt>
                      <c:pt idx="67">
                        <c:v>6879.402</c:v>
                      </c:pt>
                      <c:pt idx="68">
                        <c:v>6692.2969999999996</c:v>
                      </c:pt>
                      <c:pt idx="69">
                        <c:v>6326.0060000000003</c:v>
                      </c:pt>
                      <c:pt idx="70">
                        <c:v>6475.518</c:v>
                      </c:pt>
                      <c:pt idx="71">
                        <c:v>6462.9179999999997</c:v>
                      </c:pt>
                      <c:pt idx="72">
                        <c:v>6476.5860000000002</c:v>
                      </c:pt>
                      <c:pt idx="73">
                        <c:v>6266.2579999999998</c:v>
                      </c:pt>
                      <c:pt idx="74">
                        <c:v>6332.6980000000003</c:v>
                      </c:pt>
                      <c:pt idx="75">
                        <c:v>5988.3919999999998</c:v>
                      </c:pt>
                      <c:pt idx="76">
                        <c:v>6013.69</c:v>
                      </c:pt>
                      <c:pt idx="77">
                        <c:v>6078.741</c:v>
                      </c:pt>
                      <c:pt idx="78">
                        <c:v>5899.7309999999998</c:v>
                      </c:pt>
                      <c:pt idx="79">
                        <c:v>5415.7479999999996</c:v>
                      </c:pt>
                      <c:pt idx="80">
                        <c:v>5408.6779999999999</c:v>
                      </c:pt>
                      <c:pt idx="81">
                        <c:v>5061.683</c:v>
                      </c:pt>
                      <c:pt idx="82">
                        <c:v>4963.4560000000001</c:v>
                      </c:pt>
                      <c:pt idx="83">
                        <c:v>4752.5259999999998</c:v>
                      </c:pt>
                      <c:pt idx="84">
                        <c:v>4813.1369999999997</c:v>
                      </c:pt>
                      <c:pt idx="85">
                        <c:v>4662.7380000000003</c:v>
                      </c:pt>
                      <c:pt idx="86">
                        <c:v>4468.6019999999999</c:v>
                      </c:pt>
                      <c:pt idx="87">
                        <c:v>4489.0039999999999</c:v>
                      </c:pt>
                      <c:pt idx="88">
                        <c:v>4327.3</c:v>
                      </c:pt>
                      <c:pt idx="89">
                        <c:v>4166.152</c:v>
                      </c:pt>
                      <c:pt idx="90">
                        <c:v>3889.223</c:v>
                      </c:pt>
                      <c:pt idx="91">
                        <c:v>4196.3950000000004</c:v>
                      </c:pt>
                      <c:pt idx="92">
                        <c:v>3761.643</c:v>
                      </c:pt>
                      <c:pt idx="93">
                        <c:v>3795.1709999999998</c:v>
                      </c:pt>
                    </c:numCache>
                  </c:numRef>
                </c:yVal>
                <c:smooth val="0"/>
                <c:extLst>
                  <c:ext uri="{02D57815-91ED-43cb-92C2-25804820EDAC}">
                    <c15:datalabelsRange>
                      <c15:f>'20140814 100mM'!$E$6:$E$99</c15:f>
                      <c15:dlblRangeCache>
                        <c:ptCount val="94"/>
                        <c:pt idx="25">
                          <c:v>Bud1</c:v>
                        </c:pt>
                        <c:pt idx="73">
                          <c:v>Bud2</c:v>
                        </c:pt>
                      </c15:dlblRangeCache>
                    </c15:datalabelsRange>
                  </c:ext>
                </c:extLst>
              </c15:ser>
            </c15:filteredScatterSeries>
            <c15:filteredScatterSeries>
              <c15:ser>
                <c:idx val="1"/>
                <c:order val="1"/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100mM'!$H$6:$H$99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1039.809</c:v>
                      </c:pt>
                      <c:pt idx="1">
                        <c:v>1164.809</c:v>
                      </c:pt>
                      <c:pt idx="2">
                        <c:v>969.60799999999995</c:v>
                      </c:pt>
                      <c:pt idx="3">
                        <c:v>1087.8230000000001</c:v>
                      </c:pt>
                      <c:pt idx="4">
                        <c:v>1021.037</c:v>
                      </c:pt>
                      <c:pt idx="5">
                        <c:v>1203.4369999999999</c:v>
                      </c:pt>
                      <c:pt idx="6">
                        <c:v>1224.087</c:v>
                      </c:pt>
                      <c:pt idx="7">
                        <c:v>1174.6969999999999</c:v>
                      </c:pt>
                      <c:pt idx="8">
                        <c:v>1134.5809999999999</c:v>
                      </c:pt>
                      <c:pt idx="9">
                        <c:v>1251.886</c:v>
                      </c:pt>
                      <c:pt idx="10">
                        <c:v>1253.1489999999999</c:v>
                      </c:pt>
                      <c:pt idx="11">
                        <c:v>1193.748</c:v>
                      </c:pt>
                      <c:pt idx="12">
                        <c:v>1199.7149999999999</c:v>
                      </c:pt>
                      <c:pt idx="13">
                        <c:v>1195.934</c:v>
                      </c:pt>
                      <c:pt idx="14">
                        <c:v>1291.511</c:v>
                      </c:pt>
                      <c:pt idx="15">
                        <c:v>1384.4659999999999</c:v>
                      </c:pt>
                      <c:pt idx="16">
                        <c:v>1384.8340000000001</c:v>
                      </c:pt>
                      <c:pt idx="17">
                        <c:v>1173.634</c:v>
                      </c:pt>
                      <c:pt idx="18">
                        <c:v>1278.502</c:v>
                      </c:pt>
                      <c:pt idx="19">
                        <c:v>1241.7</c:v>
                      </c:pt>
                      <c:pt idx="20">
                        <c:v>1424.36</c:v>
                      </c:pt>
                      <c:pt idx="21">
                        <c:v>1541.4970000000001</c:v>
                      </c:pt>
                      <c:pt idx="22">
                        <c:v>1612.365</c:v>
                      </c:pt>
                      <c:pt idx="23">
                        <c:v>1744.375</c:v>
                      </c:pt>
                      <c:pt idx="24">
                        <c:v>1881.624</c:v>
                      </c:pt>
                      <c:pt idx="25">
                        <c:v>2170.0030000000002</c:v>
                      </c:pt>
                      <c:pt idx="26">
                        <c:v>2491.7950000000001</c:v>
                      </c:pt>
                      <c:pt idx="27">
                        <c:v>2681.5149999999999</c:v>
                      </c:pt>
                      <c:pt idx="28">
                        <c:v>2994.2109999999998</c:v>
                      </c:pt>
                      <c:pt idx="29">
                        <c:v>3349.2040000000002</c:v>
                      </c:pt>
                      <c:pt idx="30">
                        <c:v>3584.9569999999999</c:v>
                      </c:pt>
                      <c:pt idx="31">
                        <c:v>3988.0459999999998</c:v>
                      </c:pt>
                      <c:pt idx="32">
                        <c:v>4040.2939999999999</c:v>
                      </c:pt>
                      <c:pt idx="33">
                        <c:v>4314.1790000000001</c:v>
                      </c:pt>
                      <c:pt idx="34">
                        <c:v>4126.6790000000001</c:v>
                      </c:pt>
                      <c:pt idx="35">
                        <c:v>4576.759</c:v>
                      </c:pt>
                      <c:pt idx="36">
                        <c:v>4507.7070000000003</c:v>
                      </c:pt>
                      <c:pt idx="37">
                        <c:v>4288.6229999999996</c:v>
                      </c:pt>
                      <c:pt idx="38">
                        <c:v>4161.1329999999998</c:v>
                      </c:pt>
                      <c:pt idx="39">
                        <c:v>4415.6499999999996</c:v>
                      </c:pt>
                      <c:pt idx="40">
                        <c:v>4335.482</c:v>
                      </c:pt>
                      <c:pt idx="41">
                        <c:v>4112.527</c:v>
                      </c:pt>
                      <c:pt idx="42">
                        <c:v>4068.335</c:v>
                      </c:pt>
                      <c:pt idx="43">
                        <c:v>3881.6039999999998</c:v>
                      </c:pt>
                      <c:pt idx="44">
                        <c:v>3654.9369999999999</c:v>
                      </c:pt>
                      <c:pt idx="45">
                        <c:v>4044.98</c:v>
                      </c:pt>
                      <c:pt idx="46">
                        <c:v>3890.0639999999999</c:v>
                      </c:pt>
                      <c:pt idx="47">
                        <c:v>4237.1620000000003</c:v>
                      </c:pt>
                      <c:pt idx="48">
                        <c:v>4249.192</c:v>
                      </c:pt>
                      <c:pt idx="49">
                        <c:v>4169.0870000000004</c:v>
                      </c:pt>
                      <c:pt idx="50">
                        <c:v>4453.2740000000003</c:v>
                      </c:pt>
                      <c:pt idx="51">
                        <c:v>4475.6419999999998</c:v>
                      </c:pt>
                      <c:pt idx="52">
                        <c:v>4626.5420000000004</c:v>
                      </c:pt>
                      <c:pt idx="53">
                        <c:v>5039.7879999999996</c:v>
                      </c:pt>
                      <c:pt idx="54">
                        <c:v>4934.0839999999998</c:v>
                      </c:pt>
                      <c:pt idx="55">
                        <c:v>4986.9480000000003</c:v>
                      </c:pt>
                      <c:pt idx="56">
                        <c:v>5029.5129999999999</c:v>
                      </c:pt>
                      <c:pt idx="57">
                        <c:v>4877.1019999999999</c:v>
                      </c:pt>
                      <c:pt idx="58">
                        <c:v>4941.8770000000004</c:v>
                      </c:pt>
                      <c:pt idx="59">
                        <c:v>4967.8220000000001</c:v>
                      </c:pt>
                      <c:pt idx="60">
                        <c:v>5082.2650000000003</c:v>
                      </c:pt>
                      <c:pt idx="61">
                        <c:v>4980.3119999999999</c:v>
                      </c:pt>
                      <c:pt idx="62">
                        <c:v>4902.5190000000002</c:v>
                      </c:pt>
                      <c:pt idx="63">
                        <c:v>4538.415</c:v>
                      </c:pt>
                      <c:pt idx="64">
                        <c:v>4497.2650000000003</c:v>
                      </c:pt>
                      <c:pt idx="65">
                        <c:v>4577.7610000000004</c:v>
                      </c:pt>
                      <c:pt idx="66">
                        <c:v>4455.5020000000004</c:v>
                      </c:pt>
                      <c:pt idx="67">
                        <c:v>4327.8819999999996</c:v>
                      </c:pt>
                      <c:pt idx="68">
                        <c:v>4447.33</c:v>
                      </c:pt>
                      <c:pt idx="69">
                        <c:v>4509.1629999999996</c:v>
                      </c:pt>
                      <c:pt idx="70">
                        <c:v>4468.6279999999997</c:v>
                      </c:pt>
                      <c:pt idx="71">
                        <c:v>4452.2169999999996</c:v>
                      </c:pt>
                      <c:pt idx="72">
                        <c:v>4347.1750000000002</c:v>
                      </c:pt>
                      <c:pt idx="73">
                        <c:v>4754.299</c:v>
                      </c:pt>
                      <c:pt idx="74">
                        <c:v>5068.7709999999997</c:v>
                      </c:pt>
                      <c:pt idx="75">
                        <c:v>5110.6959999999999</c:v>
                      </c:pt>
                      <c:pt idx="76">
                        <c:v>4965.6499999999996</c:v>
                      </c:pt>
                      <c:pt idx="77">
                        <c:v>5100.8159999999998</c:v>
                      </c:pt>
                      <c:pt idx="78">
                        <c:v>5066.47</c:v>
                      </c:pt>
                      <c:pt idx="79">
                        <c:v>5265.5929999999998</c:v>
                      </c:pt>
                      <c:pt idx="80">
                        <c:v>5284.0590000000002</c:v>
                      </c:pt>
                      <c:pt idx="81">
                        <c:v>5184.67</c:v>
                      </c:pt>
                      <c:pt idx="82">
                        <c:v>5379.1090000000004</c:v>
                      </c:pt>
                      <c:pt idx="83">
                        <c:v>5422.1040000000003</c:v>
                      </c:pt>
                      <c:pt idx="84">
                        <c:v>5829.5309999999999</c:v>
                      </c:pt>
                      <c:pt idx="85">
                        <c:v>6306</c:v>
                      </c:pt>
                      <c:pt idx="86">
                        <c:v>6631.3270000000002</c:v>
                      </c:pt>
                      <c:pt idx="87">
                        <c:v>7152.0069999999996</c:v>
                      </c:pt>
                      <c:pt idx="88">
                        <c:v>7409.63</c:v>
                      </c:pt>
                      <c:pt idx="89">
                        <c:v>6976.375</c:v>
                      </c:pt>
                      <c:pt idx="90">
                        <c:v>7069.7579999999998</c:v>
                      </c:pt>
                      <c:pt idx="91">
                        <c:v>6452.2759999999998</c:v>
                      </c:pt>
                      <c:pt idx="92">
                        <c:v>6506.5280000000002</c:v>
                      </c:pt>
                      <c:pt idx="93">
                        <c:v>6256.6559999999999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100mM'!$L$6:$L$99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1431.124</c:v>
                      </c:pt>
                      <c:pt idx="1">
                        <c:v>1554.519</c:v>
                      </c:pt>
                      <c:pt idx="2">
                        <c:v>1368.5650000000001</c:v>
                      </c:pt>
                      <c:pt idx="3">
                        <c:v>1489.2159999999999</c:v>
                      </c:pt>
                      <c:pt idx="4">
                        <c:v>1466.92</c:v>
                      </c:pt>
                      <c:pt idx="5">
                        <c:v>1661.7760000000001</c:v>
                      </c:pt>
                      <c:pt idx="6">
                        <c:v>1729.021</c:v>
                      </c:pt>
                      <c:pt idx="7">
                        <c:v>1751.2170000000001</c:v>
                      </c:pt>
                      <c:pt idx="8">
                        <c:v>1733.4469999999999</c:v>
                      </c:pt>
                      <c:pt idx="9">
                        <c:v>1877.078</c:v>
                      </c:pt>
                      <c:pt idx="10">
                        <c:v>1921.5519999999999</c:v>
                      </c:pt>
                      <c:pt idx="11">
                        <c:v>2043.115</c:v>
                      </c:pt>
                      <c:pt idx="12">
                        <c:v>2192.337</c:v>
                      </c:pt>
                      <c:pt idx="13">
                        <c:v>2237.0129999999999</c:v>
                      </c:pt>
                      <c:pt idx="14">
                        <c:v>2513.1239999999998</c:v>
                      </c:pt>
                      <c:pt idx="15">
                        <c:v>2568.29</c:v>
                      </c:pt>
                      <c:pt idx="16">
                        <c:v>2752.9580000000001</c:v>
                      </c:pt>
                      <c:pt idx="17">
                        <c:v>2782.4229999999998</c:v>
                      </c:pt>
                      <c:pt idx="18">
                        <c:v>2926.8270000000002</c:v>
                      </c:pt>
                      <c:pt idx="19">
                        <c:v>2939.0390000000002</c:v>
                      </c:pt>
                      <c:pt idx="20">
                        <c:v>3017.12</c:v>
                      </c:pt>
                      <c:pt idx="21">
                        <c:v>3168.4090000000001</c:v>
                      </c:pt>
                      <c:pt idx="22">
                        <c:v>3165.0650000000001</c:v>
                      </c:pt>
                      <c:pt idx="23">
                        <c:v>3265.5410000000002</c:v>
                      </c:pt>
                      <c:pt idx="24">
                        <c:v>3322.3009999999999</c:v>
                      </c:pt>
                      <c:pt idx="25">
                        <c:v>3640.2910000000002</c:v>
                      </c:pt>
                      <c:pt idx="26">
                        <c:v>3721.4349999999999</c:v>
                      </c:pt>
                      <c:pt idx="27">
                        <c:v>3711.9229999999998</c:v>
                      </c:pt>
                      <c:pt idx="28">
                        <c:v>3977.3490000000002</c:v>
                      </c:pt>
                      <c:pt idx="29">
                        <c:v>4372.134</c:v>
                      </c:pt>
                      <c:pt idx="30">
                        <c:v>4307.4679999999998</c:v>
                      </c:pt>
                      <c:pt idx="31">
                        <c:v>4276.0469999999996</c:v>
                      </c:pt>
                      <c:pt idx="32">
                        <c:v>4350.6390000000001</c:v>
                      </c:pt>
                      <c:pt idx="33">
                        <c:v>4422.7330000000002</c:v>
                      </c:pt>
                      <c:pt idx="34">
                        <c:v>4404.4960000000001</c:v>
                      </c:pt>
                      <c:pt idx="35">
                        <c:v>4422.8019999999997</c:v>
                      </c:pt>
                      <c:pt idx="36">
                        <c:v>4380.7269999999999</c:v>
                      </c:pt>
                      <c:pt idx="37">
                        <c:v>4192.7039999999997</c:v>
                      </c:pt>
                      <c:pt idx="38">
                        <c:v>4124.0749999999998</c:v>
                      </c:pt>
                      <c:pt idx="39">
                        <c:v>4170.192</c:v>
                      </c:pt>
                      <c:pt idx="40">
                        <c:v>4298.6970000000001</c:v>
                      </c:pt>
                      <c:pt idx="41">
                        <c:v>4252.79</c:v>
                      </c:pt>
                      <c:pt idx="42">
                        <c:v>4116.8379999999997</c:v>
                      </c:pt>
                      <c:pt idx="43">
                        <c:v>3648.3589999999999</c:v>
                      </c:pt>
                      <c:pt idx="44">
                        <c:v>3514.6729999999998</c:v>
                      </c:pt>
                      <c:pt idx="45">
                        <c:v>3631.8209999999999</c:v>
                      </c:pt>
                      <c:pt idx="46">
                        <c:v>3671.4569999999999</c:v>
                      </c:pt>
                      <c:pt idx="47">
                        <c:v>3671.9989999999998</c:v>
                      </c:pt>
                      <c:pt idx="48">
                        <c:v>3491.83</c:v>
                      </c:pt>
                      <c:pt idx="49">
                        <c:v>3280.6149999999998</c:v>
                      </c:pt>
                      <c:pt idx="50">
                        <c:v>3241.6570000000002</c:v>
                      </c:pt>
                      <c:pt idx="51">
                        <c:v>3327.9349999999999</c:v>
                      </c:pt>
                      <c:pt idx="52">
                        <c:v>3576.1590000000001</c:v>
                      </c:pt>
                      <c:pt idx="53">
                        <c:v>3629.7910000000002</c:v>
                      </c:pt>
                      <c:pt idx="54">
                        <c:v>3558.5439999999999</c:v>
                      </c:pt>
                      <c:pt idx="55">
                        <c:v>3398.42</c:v>
                      </c:pt>
                      <c:pt idx="56">
                        <c:v>3370.759</c:v>
                      </c:pt>
                      <c:pt idx="57">
                        <c:v>3442.38</c:v>
                      </c:pt>
                      <c:pt idx="58">
                        <c:v>3815.9349999999999</c:v>
                      </c:pt>
                      <c:pt idx="59">
                        <c:v>3766.049</c:v>
                      </c:pt>
                      <c:pt idx="60">
                        <c:v>3820.5729999999999</c:v>
                      </c:pt>
                      <c:pt idx="61">
                        <c:v>4012.8560000000002</c:v>
                      </c:pt>
                      <c:pt idx="62">
                        <c:v>4017.7629999999999</c:v>
                      </c:pt>
                      <c:pt idx="63">
                        <c:v>3908.877</c:v>
                      </c:pt>
                      <c:pt idx="64">
                        <c:v>4140.4949999999999</c:v>
                      </c:pt>
                      <c:pt idx="65">
                        <c:v>4137.9579999999996</c:v>
                      </c:pt>
                      <c:pt idx="66">
                        <c:v>4130.1629999999996</c:v>
                      </c:pt>
                      <c:pt idx="67">
                        <c:v>4364.5879999999997</c:v>
                      </c:pt>
                      <c:pt idx="68">
                        <c:v>4561.5479999999998</c:v>
                      </c:pt>
                      <c:pt idx="69">
                        <c:v>5074.4830000000002</c:v>
                      </c:pt>
                      <c:pt idx="70">
                        <c:v>5238.7299999999996</c:v>
                      </c:pt>
                      <c:pt idx="71">
                        <c:v>5451.1260000000002</c:v>
                      </c:pt>
                      <c:pt idx="72">
                        <c:v>5444.7979999999998</c:v>
                      </c:pt>
                      <c:pt idx="73">
                        <c:v>5862.9570000000003</c:v>
                      </c:pt>
                      <c:pt idx="74">
                        <c:v>6185.5990000000002</c:v>
                      </c:pt>
                      <c:pt idx="75">
                        <c:v>6141.8280000000004</c:v>
                      </c:pt>
                      <c:pt idx="76">
                        <c:v>5911.8639999999996</c:v>
                      </c:pt>
                      <c:pt idx="77">
                        <c:v>6026.08</c:v>
                      </c:pt>
                      <c:pt idx="78">
                        <c:v>6092.7669999999998</c:v>
                      </c:pt>
                      <c:pt idx="79">
                        <c:v>6169.72</c:v>
                      </c:pt>
                      <c:pt idx="80">
                        <c:v>6081.6329999999998</c:v>
                      </c:pt>
                      <c:pt idx="81">
                        <c:v>5896.9210000000003</c:v>
                      </c:pt>
                      <c:pt idx="82">
                        <c:v>6027.7479999999996</c:v>
                      </c:pt>
                      <c:pt idx="83">
                        <c:v>5752.991</c:v>
                      </c:pt>
                      <c:pt idx="84">
                        <c:v>5850.37</c:v>
                      </c:pt>
                      <c:pt idx="85">
                        <c:v>5743.8410000000003</c:v>
                      </c:pt>
                      <c:pt idx="86">
                        <c:v>5662.2969999999996</c:v>
                      </c:pt>
                      <c:pt idx="87">
                        <c:v>5357.0349999999999</c:v>
                      </c:pt>
                      <c:pt idx="88">
                        <c:v>4930.3339999999998</c:v>
                      </c:pt>
                      <c:pt idx="89">
                        <c:v>5053.3029999999999</c:v>
                      </c:pt>
                      <c:pt idx="90">
                        <c:v>5293.3819999999996</c:v>
                      </c:pt>
                      <c:pt idx="91">
                        <c:v>5136.4139999999998</c:v>
                      </c:pt>
                      <c:pt idx="92">
                        <c:v>4930.3429999999998</c:v>
                      </c:pt>
                      <c:pt idx="93">
                        <c:v>6374.549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3"/>
                <c:order val="3"/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100mM'!$Q$6:$Q$99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13013.017</c:v>
                      </c:pt>
                      <c:pt idx="1">
                        <c:v>12920.677</c:v>
                      </c:pt>
                      <c:pt idx="2">
                        <c:v>12904.955</c:v>
                      </c:pt>
                      <c:pt idx="3">
                        <c:v>12887.235000000001</c:v>
                      </c:pt>
                      <c:pt idx="4">
                        <c:v>12926.007</c:v>
                      </c:pt>
                      <c:pt idx="5">
                        <c:v>12897.061</c:v>
                      </c:pt>
                      <c:pt idx="6">
                        <c:v>12857.638999999999</c:v>
                      </c:pt>
                      <c:pt idx="7">
                        <c:v>12926.748</c:v>
                      </c:pt>
                      <c:pt idx="8">
                        <c:v>12946.407999999999</c:v>
                      </c:pt>
                      <c:pt idx="9">
                        <c:v>12914.975</c:v>
                      </c:pt>
                      <c:pt idx="10">
                        <c:v>12924.86</c:v>
                      </c:pt>
                      <c:pt idx="11">
                        <c:v>12896.870999999999</c:v>
                      </c:pt>
                      <c:pt idx="12">
                        <c:v>12923.728999999999</c:v>
                      </c:pt>
                      <c:pt idx="13">
                        <c:v>12926.159</c:v>
                      </c:pt>
                      <c:pt idx="14">
                        <c:v>12935.967000000001</c:v>
                      </c:pt>
                      <c:pt idx="15">
                        <c:v>13013.772999999999</c:v>
                      </c:pt>
                      <c:pt idx="16">
                        <c:v>13019.894</c:v>
                      </c:pt>
                      <c:pt idx="17">
                        <c:v>12945.496999999999</c:v>
                      </c:pt>
                      <c:pt idx="18">
                        <c:v>12912.901</c:v>
                      </c:pt>
                      <c:pt idx="19">
                        <c:v>13041.023999999999</c:v>
                      </c:pt>
                      <c:pt idx="20">
                        <c:v>12978.858</c:v>
                      </c:pt>
                      <c:pt idx="21">
                        <c:v>13098.421</c:v>
                      </c:pt>
                      <c:pt idx="22">
                        <c:v>12962.181</c:v>
                      </c:pt>
                      <c:pt idx="23">
                        <c:v>13150.847</c:v>
                      </c:pt>
                      <c:pt idx="24">
                        <c:v>13201.744000000001</c:v>
                      </c:pt>
                      <c:pt idx="25">
                        <c:v>13242.428</c:v>
                      </c:pt>
                      <c:pt idx="26">
                        <c:v>13262.182000000001</c:v>
                      </c:pt>
                      <c:pt idx="27">
                        <c:v>13224.39</c:v>
                      </c:pt>
                      <c:pt idx="28">
                        <c:v>13179.893</c:v>
                      </c:pt>
                      <c:pt idx="29">
                        <c:v>13238.165000000001</c:v>
                      </c:pt>
                      <c:pt idx="30">
                        <c:v>13284.737999999999</c:v>
                      </c:pt>
                      <c:pt idx="31">
                        <c:v>13309.537</c:v>
                      </c:pt>
                      <c:pt idx="32">
                        <c:v>13251.950999999999</c:v>
                      </c:pt>
                      <c:pt idx="33">
                        <c:v>13290.467000000001</c:v>
                      </c:pt>
                      <c:pt idx="34">
                        <c:v>13317.583000000001</c:v>
                      </c:pt>
                      <c:pt idx="35">
                        <c:v>13343.63</c:v>
                      </c:pt>
                      <c:pt idx="36">
                        <c:v>13278.448</c:v>
                      </c:pt>
                      <c:pt idx="37">
                        <c:v>13254.286</c:v>
                      </c:pt>
                      <c:pt idx="38">
                        <c:v>13292.279</c:v>
                      </c:pt>
                      <c:pt idx="39">
                        <c:v>13302.715</c:v>
                      </c:pt>
                      <c:pt idx="40">
                        <c:v>13301.166999999999</c:v>
                      </c:pt>
                      <c:pt idx="41">
                        <c:v>13320.26</c:v>
                      </c:pt>
                      <c:pt idx="42">
                        <c:v>13317.656000000001</c:v>
                      </c:pt>
                      <c:pt idx="43">
                        <c:v>13327.401</c:v>
                      </c:pt>
                      <c:pt idx="44">
                        <c:v>13338.144</c:v>
                      </c:pt>
                      <c:pt idx="45">
                        <c:v>13289.025</c:v>
                      </c:pt>
                      <c:pt idx="46">
                        <c:v>13330.241</c:v>
                      </c:pt>
                      <c:pt idx="47">
                        <c:v>13364.499</c:v>
                      </c:pt>
                      <c:pt idx="48">
                        <c:v>13435.019</c:v>
                      </c:pt>
                      <c:pt idx="49">
                        <c:v>13472.837</c:v>
                      </c:pt>
                      <c:pt idx="50">
                        <c:v>13425.74</c:v>
                      </c:pt>
                      <c:pt idx="51">
                        <c:v>13457.184999999999</c:v>
                      </c:pt>
                      <c:pt idx="52">
                        <c:v>13402.13</c:v>
                      </c:pt>
                      <c:pt idx="53">
                        <c:v>13404.566999999999</c:v>
                      </c:pt>
                      <c:pt idx="54">
                        <c:v>13403.813</c:v>
                      </c:pt>
                      <c:pt idx="55">
                        <c:v>13433.282999999999</c:v>
                      </c:pt>
                      <c:pt idx="56">
                        <c:v>13409.135</c:v>
                      </c:pt>
                      <c:pt idx="57">
                        <c:v>13387.4</c:v>
                      </c:pt>
                      <c:pt idx="58">
                        <c:v>13412.745000000001</c:v>
                      </c:pt>
                      <c:pt idx="59">
                        <c:v>13339.861000000001</c:v>
                      </c:pt>
                      <c:pt idx="60">
                        <c:v>13339.764999999999</c:v>
                      </c:pt>
                      <c:pt idx="61">
                        <c:v>13349.42</c:v>
                      </c:pt>
                      <c:pt idx="62">
                        <c:v>13304.304</c:v>
                      </c:pt>
                      <c:pt idx="63">
                        <c:v>13529.014999999999</c:v>
                      </c:pt>
                      <c:pt idx="64">
                        <c:v>13400.641</c:v>
                      </c:pt>
                      <c:pt idx="65">
                        <c:v>13444.561</c:v>
                      </c:pt>
                      <c:pt idx="66">
                        <c:v>13347.045</c:v>
                      </c:pt>
                      <c:pt idx="67">
                        <c:v>13465.723</c:v>
                      </c:pt>
                      <c:pt idx="68">
                        <c:v>13446.352000000001</c:v>
                      </c:pt>
                      <c:pt idx="69">
                        <c:v>13450.154</c:v>
                      </c:pt>
                      <c:pt idx="70">
                        <c:v>13409.043</c:v>
                      </c:pt>
                      <c:pt idx="71">
                        <c:v>13317.041999999999</c:v>
                      </c:pt>
                      <c:pt idx="72">
                        <c:v>13309.403</c:v>
                      </c:pt>
                      <c:pt idx="73">
                        <c:v>13473.195</c:v>
                      </c:pt>
                      <c:pt idx="74">
                        <c:v>13454.018</c:v>
                      </c:pt>
                      <c:pt idx="75">
                        <c:v>13468.637000000001</c:v>
                      </c:pt>
                      <c:pt idx="76">
                        <c:v>13504.887000000001</c:v>
                      </c:pt>
                      <c:pt idx="77">
                        <c:v>13520.611000000001</c:v>
                      </c:pt>
                      <c:pt idx="78">
                        <c:v>13550.450999999999</c:v>
                      </c:pt>
                      <c:pt idx="79">
                        <c:v>13580.790999999999</c:v>
                      </c:pt>
                      <c:pt idx="80">
                        <c:v>13560.323</c:v>
                      </c:pt>
                      <c:pt idx="81">
                        <c:v>13540.691000000001</c:v>
                      </c:pt>
                      <c:pt idx="82">
                        <c:v>13581.141</c:v>
                      </c:pt>
                      <c:pt idx="83">
                        <c:v>13529.444</c:v>
                      </c:pt>
                      <c:pt idx="84">
                        <c:v>13494.088</c:v>
                      </c:pt>
                      <c:pt idx="85">
                        <c:v>13337.45</c:v>
                      </c:pt>
                      <c:pt idx="86">
                        <c:v>13352.264999999999</c:v>
                      </c:pt>
                      <c:pt idx="87">
                        <c:v>13426.993</c:v>
                      </c:pt>
                      <c:pt idx="88">
                        <c:v>13394.932000000001</c:v>
                      </c:pt>
                      <c:pt idx="89">
                        <c:v>13510.539000000001</c:v>
                      </c:pt>
                      <c:pt idx="90">
                        <c:v>13424.253000000001</c:v>
                      </c:pt>
                      <c:pt idx="91">
                        <c:v>13500.053</c:v>
                      </c:pt>
                      <c:pt idx="92">
                        <c:v>13446.915999999999</c:v>
                      </c:pt>
                      <c:pt idx="93">
                        <c:v>13504.142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5"/>
                <c:order val="5"/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100mM'!$Y$6:$Y$99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13349.781999999999</c:v>
                      </c:pt>
                      <c:pt idx="1">
                        <c:v>13216.514999999999</c:v>
                      </c:pt>
                      <c:pt idx="2">
                        <c:v>13113.397999999999</c:v>
                      </c:pt>
                      <c:pt idx="3">
                        <c:v>13104.22</c:v>
                      </c:pt>
                      <c:pt idx="4">
                        <c:v>13063.295</c:v>
                      </c:pt>
                      <c:pt idx="5">
                        <c:v>12952.763999999999</c:v>
                      </c:pt>
                      <c:pt idx="6">
                        <c:v>12976.816999999999</c:v>
                      </c:pt>
                      <c:pt idx="7">
                        <c:v>12914.796</c:v>
                      </c:pt>
                      <c:pt idx="8">
                        <c:v>12860.111000000001</c:v>
                      </c:pt>
                      <c:pt idx="9">
                        <c:v>12821.475</c:v>
                      </c:pt>
                      <c:pt idx="10">
                        <c:v>12812.369000000001</c:v>
                      </c:pt>
                      <c:pt idx="11">
                        <c:v>12713.156999999999</c:v>
                      </c:pt>
                      <c:pt idx="12">
                        <c:v>12746.829</c:v>
                      </c:pt>
                      <c:pt idx="13">
                        <c:v>12784.075999999999</c:v>
                      </c:pt>
                      <c:pt idx="14">
                        <c:v>12740.897999999999</c:v>
                      </c:pt>
                      <c:pt idx="15">
                        <c:v>12611.619000000001</c:v>
                      </c:pt>
                      <c:pt idx="16">
                        <c:v>12728.200999999999</c:v>
                      </c:pt>
                      <c:pt idx="17">
                        <c:v>12653.308999999999</c:v>
                      </c:pt>
                      <c:pt idx="18">
                        <c:v>12588.487999999999</c:v>
                      </c:pt>
                      <c:pt idx="19">
                        <c:v>12716.949000000001</c:v>
                      </c:pt>
                      <c:pt idx="20">
                        <c:v>12577.168</c:v>
                      </c:pt>
                      <c:pt idx="21">
                        <c:v>12474.86</c:v>
                      </c:pt>
                      <c:pt idx="22">
                        <c:v>12440.454</c:v>
                      </c:pt>
                      <c:pt idx="23">
                        <c:v>12500.672</c:v>
                      </c:pt>
                      <c:pt idx="24">
                        <c:v>12494.208000000001</c:v>
                      </c:pt>
                      <c:pt idx="25">
                        <c:v>12516.986999999999</c:v>
                      </c:pt>
                      <c:pt idx="26">
                        <c:v>12529</c:v>
                      </c:pt>
                      <c:pt idx="27">
                        <c:v>12487.687</c:v>
                      </c:pt>
                      <c:pt idx="28">
                        <c:v>12439.041999999999</c:v>
                      </c:pt>
                      <c:pt idx="29">
                        <c:v>12554.438</c:v>
                      </c:pt>
                      <c:pt idx="30">
                        <c:v>12566.563</c:v>
                      </c:pt>
                      <c:pt idx="31">
                        <c:v>12638.481</c:v>
                      </c:pt>
                      <c:pt idx="32">
                        <c:v>12600.225</c:v>
                      </c:pt>
                      <c:pt idx="33">
                        <c:v>12673.933999999999</c:v>
                      </c:pt>
                      <c:pt idx="34">
                        <c:v>12595.816000000001</c:v>
                      </c:pt>
                      <c:pt idx="35">
                        <c:v>12541.117</c:v>
                      </c:pt>
                      <c:pt idx="36">
                        <c:v>12572.572</c:v>
                      </c:pt>
                      <c:pt idx="37">
                        <c:v>12507.105</c:v>
                      </c:pt>
                      <c:pt idx="38">
                        <c:v>12646.174000000001</c:v>
                      </c:pt>
                      <c:pt idx="39">
                        <c:v>12574.819</c:v>
                      </c:pt>
                      <c:pt idx="40">
                        <c:v>12590.299000000001</c:v>
                      </c:pt>
                      <c:pt idx="41">
                        <c:v>12499.119000000001</c:v>
                      </c:pt>
                      <c:pt idx="42">
                        <c:v>12537.864</c:v>
                      </c:pt>
                      <c:pt idx="43">
                        <c:v>12611.107</c:v>
                      </c:pt>
                      <c:pt idx="44">
                        <c:v>12651.482</c:v>
                      </c:pt>
                      <c:pt idx="45">
                        <c:v>12606.401</c:v>
                      </c:pt>
                      <c:pt idx="46">
                        <c:v>12703.790999999999</c:v>
                      </c:pt>
                      <c:pt idx="47">
                        <c:v>12624.862999999999</c:v>
                      </c:pt>
                      <c:pt idx="48">
                        <c:v>12616.307000000001</c:v>
                      </c:pt>
                      <c:pt idx="49">
                        <c:v>12653.61</c:v>
                      </c:pt>
                      <c:pt idx="50">
                        <c:v>12653.565000000001</c:v>
                      </c:pt>
                      <c:pt idx="51">
                        <c:v>12797.566999999999</c:v>
                      </c:pt>
                      <c:pt idx="52">
                        <c:v>12737.013999999999</c:v>
                      </c:pt>
                      <c:pt idx="53">
                        <c:v>12691.478999999999</c:v>
                      </c:pt>
                      <c:pt idx="54">
                        <c:v>12654.331</c:v>
                      </c:pt>
                      <c:pt idx="55">
                        <c:v>12712.058000000001</c:v>
                      </c:pt>
                      <c:pt idx="56">
                        <c:v>12665.553</c:v>
                      </c:pt>
                      <c:pt idx="57">
                        <c:v>12748.960999999999</c:v>
                      </c:pt>
                      <c:pt idx="58">
                        <c:v>12860.887000000001</c:v>
                      </c:pt>
                      <c:pt idx="59">
                        <c:v>12810.563</c:v>
                      </c:pt>
                      <c:pt idx="60">
                        <c:v>12826.582</c:v>
                      </c:pt>
                      <c:pt idx="61">
                        <c:v>12809.028</c:v>
                      </c:pt>
                      <c:pt idx="62">
                        <c:v>12865.278</c:v>
                      </c:pt>
                      <c:pt idx="63">
                        <c:v>12869.614</c:v>
                      </c:pt>
                      <c:pt idx="64">
                        <c:v>12838.163</c:v>
                      </c:pt>
                      <c:pt idx="65">
                        <c:v>12935.941000000001</c:v>
                      </c:pt>
                      <c:pt idx="66">
                        <c:v>12786.137000000001</c:v>
                      </c:pt>
                      <c:pt idx="67">
                        <c:v>12873.254999999999</c:v>
                      </c:pt>
                      <c:pt idx="68">
                        <c:v>12839.001</c:v>
                      </c:pt>
                      <c:pt idx="69">
                        <c:v>12900.433999999999</c:v>
                      </c:pt>
                      <c:pt idx="70">
                        <c:v>12841.8</c:v>
                      </c:pt>
                      <c:pt idx="71">
                        <c:v>12838.897000000001</c:v>
                      </c:pt>
                      <c:pt idx="72">
                        <c:v>12844.313</c:v>
                      </c:pt>
                      <c:pt idx="73">
                        <c:v>12875.647000000001</c:v>
                      </c:pt>
                      <c:pt idx="74">
                        <c:v>12772.053</c:v>
                      </c:pt>
                      <c:pt idx="75">
                        <c:v>12864.239</c:v>
                      </c:pt>
                      <c:pt idx="76">
                        <c:v>12782.987999999999</c:v>
                      </c:pt>
                      <c:pt idx="77">
                        <c:v>12792.557000000001</c:v>
                      </c:pt>
                      <c:pt idx="78">
                        <c:v>12834.12</c:v>
                      </c:pt>
                      <c:pt idx="79">
                        <c:v>12856.004000000001</c:v>
                      </c:pt>
                      <c:pt idx="80">
                        <c:v>12779.939</c:v>
                      </c:pt>
                      <c:pt idx="81">
                        <c:v>12785.071</c:v>
                      </c:pt>
                      <c:pt idx="82">
                        <c:v>12715.281000000001</c:v>
                      </c:pt>
                      <c:pt idx="83">
                        <c:v>12804.575999999999</c:v>
                      </c:pt>
                      <c:pt idx="84">
                        <c:v>12720.380999999999</c:v>
                      </c:pt>
                      <c:pt idx="85">
                        <c:v>12796.605</c:v>
                      </c:pt>
                      <c:pt idx="86">
                        <c:v>12756.571</c:v>
                      </c:pt>
                      <c:pt idx="87">
                        <c:v>12820.236000000001</c:v>
                      </c:pt>
                      <c:pt idx="88">
                        <c:v>12887.475</c:v>
                      </c:pt>
                      <c:pt idx="89">
                        <c:v>12904.147000000001</c:v>
                      </c:pt>
                      <c:pt idx="90">
                        <c:v>13060.359</c:v>
                      </c:pt>
                      <c:pt idx="91">
                        <c:v>12866.641</c:v>
                      </c:pt>
                      <c:pt idx="92">
                        <c:v>12827.851000000001</c:v>
                      </c:pt>
                      <c:pt idx="93">
                        <c:v>12902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6"/>
                <c:order val="6"/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100mM'!$AC$6:$AC$99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12669.602999999999</c:v>
                      </c:pt>
                      <c:pt idx="1">
                        <c:v>12645.848</c:v>
                      </c:pt>
                      <c:pt idx="2">
                        <c:v>12679.281000000001</c:v>
                      </c:pt>
                      <c:pt idx="3">
                        <c:v>12643.692999999999</c:v>
                      </c:pt>
                      <c:pt idx="4">
                        <c:v>12623.415999999999</c:v>
                      </c:pt>
                      <c:pt idx="5">
                        <c:v>12498.486999999999</c:v>
                      </c:pt>
                      <c:pt idx="6">
                        <c:v>12600.76</c:v>
                      </c:pt>
                      <c:pt idx="7">
                        <c:v>12575.749</c:v>
                      </c:pt>
                      <c:pt idx="8">
                        <c:v>12534.996999999999</c:v>
                      </c:pt>
                      <c:pt idx="9">
                        <c:v>12494.596</c:v>
                      </c:pt>
                      <c:pt idx="10">
                        <c:v>12508.888000000001</c:v>
                      </c:pt>
                      <c:pt idx="11">
                        <c:v>12460.748</c:v>
                      </c:pt>
                      <c:pt idx="12">
                        <c:v>12571.289000000001</c:v>
                      </c:pt>
                      <c:pt idx="13">
                        <c:v>12471.535</c:v>
                      </c:pt>
                      <c:pt idx="14">
                        <c:v>12493.953</c:v>
                      </c:pt>
                      <c:pt idx="15">
                        <c:v>12476.535</c:v>
                      </c:pt>
                      <c:pt idx="16">
                        <c:v>12487.369000000001</c:v>
                      </c:pt>
                      <c:pt idx="17">
                        <c:v>12473.795</c:v>
                      </c:pt>
                      <c:pt idx="18">
                        <c:v>12459.513000000001</c:v>
                      </c:pt>
                      <c:pt idx="19">
                        <c:v>12472.392</c:v>
                      </c:pt>
                      <c:pt idx="20">
                        <c:v>12555.788</c:v>
                      </c:pt>
                      <c:pt idx="21">
                        <c:v>12522.769</c:v>
                      </c:pt>
                      <c:pt idx="22">
                        <c:v>12510.179</c:v>
                      </c:pt>
                      <c:pt idx="23">
                        <c:v>12538.130999999999</c:v>
                      </c:pt>
                      <c:pt idx="24">
                        <c:v>12461.3</c:v>
                      </c:pt>
                      <c:pt idx="25">
                        <c:v>12542.839</c:v>
                      </c:pt>
                      <c:pt idx="26">
                        <c:v>12522.013000000001</c:v>
                      </c:pt>
                      <c:pt idx="27">
                        <c:v>12469.605</c:v>
                      </c:pt>
                      <c:pt idx="28">
                        <c:v>12503.484</c:v>
                      </c:pt>
                      <c:pt idx="29">
                        <c:v>12527.968999999999</c:v>
                      </c:pt>
                      <c:pt idx="30">
                        <c:v>12608.531000000001</c:v>
                      </c:pt>
                      <c:pt idx="31">
                        <c:v>12605.215</c:v>
                      </c:pt>
                      <c:pt idx="32">
                        <c:v>12582.221</c:v>
                      </c:pt>
                      <c:pt idx="33">
                        <c:v>12611.192999999999</c:v>
                      </c:pt>
                      <c:pt idx="34">
                        <c:v>12653.008</c:v>
                      </c:pt>
                      <c:pt idx="35">
                        <c:v>12717.883</c:v>
                      </c:pt>
                      <c:pt idx="36">
                        <c:v>12634.751</c:v>
                      </c:pt>
                      <c:pt idx="37">
                        <c:v>12634.906999999999</c:v>
                      </c:pt>
                      <c:pt idx="38">
                        <c:v>12768.432000000001</c:v>
                      </c:pt>
                      <c:pt idx="39">
                        <c:v>12779.775</c:v>
                      </c:pt>
                      <c:pt idx="40">
                        <c:v>12803.221</c:v>
                      </c:pt>
                      <c:pt idx="41">
                        <c:v>12857.525</c:v>
                      </c:pt>
                      <c:pt idx="42">
                        <c:v>12947.031000000001</c:v>
                      </c:pt>
                      <c:pt idx="43">
                        <c:v>12876.169</c:v>
                      </c:pt>
                      <c:pt idx="44">
                        <c:v>12992.105</c:v>
                      </c:pt>
                      <c:pt idx="45">
                        <c:v>12978.715</c:v>
                      </c:pt>
                      <c:pt idx="46">
                        <c:v>12946.718999999999</c:v>
                      </c:pt>
                      <c:pt idx="47">
                        <c:v>13008.531999999999</c:v>
                      </c:pt>
                      <c:pt idx="48">
                        <c:v>12955.546</c:v>
                      </c:pt>
                      <c:pt idx="49">
                        <c:v>13047.018</c:v>
                      </c:pt>
                      <c:pt idx="50">
                        <c:v>13057.958000000001</c:v>
                      </c:pt>
                      <c:pt idx="51">
                        <c:v>13044.003000000001</c:v>
                      </c:pt>
                      <c:pt idx="52">
                        <c:v>13173.181</c:v>
                      </c:pt>
                      <c:pt idx="53">
                        <c:v>13218.669</c:v>
                      </c:pt>
                      <c:pt idx="54">
                        <c:v>13206.87</c:v>
                      </c:pt>
                      <c:pt idx="55">
                        <c:v>13271.174000000001</c:v>
                      </c:pt>
                      <c:pt idx="56">
                        <c:v>13223.164000000001</c:v>
                      </c:pt>
                      <c:pt idx="57">
                        <c:v>13195.958000000001</c:v>
                      </c:pt>
                      <c:pt idx="58">
                        <c:v>13250.781000000001</c:v>
                      </c:pt>
                      <c:pt idx="59">
                        <c:v>13162.755999999999</c:v>
                      </c:pt>
                      <c:pt idx="60">
                        <c:v>13180.195</c:v>
                      </c:pt>
                      <c:pt idx="61">
                        <c:v>13131.941000000001</c:v>
                      </c:pt>
                      <c:pt idx="62">
                        <c:v>13130.56</c:v>
                      </c:pt>
                      <c:pt idx="63">
                        <c:v>13166.29</c:v>
                      </c:pt>
                      <c:pt idx="64">
                        <c:v>13182.316000000001</c:v>
                      </c:pt>
                      <c:pt idx="65">
                        <c:v>13164.487999999999</c:v>
                      </c:pt>
                      <c:pt idx="66">
                        <c:v>13142.199000000001</c:v>
                      </c:pt>
                      <c:pt idx="67">
                        <c:v>13140.694</c:v>
                      </c:pt>
                      <c:pt idx="68">
                        <c:v>13156.031999999999</c:v>
                      </c:pt>
                      <c:pt idx="69">
                        <c:v>13084.341</c:v>
                      </c:pt>
                      <c:pt idx="70">
                        <c:v>13112.121999999999</c:v>
                      </c:pt>
                      <c:pt idx="71">
                        <c:v>13024.257</c:v>
                      </c:pt>
                      <c:pt idx="72">
                        <c:v>13078.026</c:v>
                      </c:pt>
                      <c:pt idx="73">
                        <c:v>13057.084000000001</c:v>
                      </c:pt>
                      <c:pt idx="74">
                        <c:v>13003.093999999999</c:v>
                      </c:pt>
                      <c:pt idx="75">
                        <c:v>13018.13</c:v>
                      </c:pt>
                      <c:pt idx="76">
                        <c:v>12978.49</c:v>
                      </c:pt>
                      <c:pt idx="77">
                        <c:v>12979.723</c:v>
                      </c:pt>
                      <c:pt idx="78">
                        <c:v>12990.120999999999</c:v>
                      </c:pt>
                      <c:pt idx="79">
                        <c:v>13020.581</c:v>
                      </c:pt>
                      <c:pt idx="80">
                        <c:v>12965.592000000001</c:v>
                      </c:pt>
                      <c:pt idx="81">
                        <c:v>12897.317999999999</c:v>
                      </c:pt>
                      <c:pt idx="82">
                        <c:v>12922.494000000001</c:v>
                      </c:pt>
                      <c:pt idx="83">
                        <c:v>12954.511</c:v>
                      </c:pt>
                      <c:pt idx="84">
                        <c:v>12953.239</c:v>
                      </c:pt>
                      <c:pt idx="85">
                        <c:v>12961.23</c:v>
                      </c:pt>
                      <c:pt idx="86">
                        <c:v>12933.628000000001</c:v>
                      </c:pt>
                      <c:pt idx="87">
                        <c:v>12988.758</c:v>
                      </c:pt>
                      <c:pt idx="88">
                        <c:v>12936.17</c:v>
                      </c:pt>
                      <c:pt idx="89">
                        <c:v>12907.933999999999</c:v>
                      </c:pt>
                      <c:pt idx="90">
                        <c:v>12908.073</c:v>
                      </c:pt>
                      <c:pt idx="91">
                        <c:v>12862.737999999999</c:v>
                      </c:pt>
                      <c:pt idx="92">
                        <c:v>12866.281000000001</c:v>
                      </c:pt>
                      <c:pt idx="93">
                        <c:v>12894.877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7"/>
                <c:order val="7"/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100mM'!$AG$6:$AG$100</c15:sqref>
                        </c15:formulaRef>
                      </c:ext>
                    </c:extLst>
                    <c:numCache>
                      <c:formatCode>General</c:formatCode>
                      <c:ptCount val="95"/>
                      <c:pt idx="0">
                        <c:v>12989.316999999999</c:v>
                      </c:pt>
                      <c:pt idx="1">
                        <c:v>12962.262000000001</c:v>
                      </c:pt>
                      <c:pt idx="2">
                        <c:v>12933.189</c:v>
                      </c:pt>
                      <c:pt idx="3">
                        <c:v>12914.694</c:v>
                      </c:pt>
                      <c:pt idx="4">
                        <c:v>12895.161</c:v>
                      </c:pt>
                      <c:pt idx="5">
                        <c:v>12818.552</c:v>
                      </c:pt>
                      <c:pt idx="6">
                        <c:v>12861.800999999999</c:v>
                      </c:pt>
                      <c:pt idx="7">
                        <c:v>12831.948</c:v>
                      </c:pt>
                      <c:pt idx="8">
                        <c:v>12816.218000000001</c:v>
                      </c:pt>
                      <c:pt idx="9">
                        <c:v>12754.073</c:v>
                      </c:pt>
                      <c:pt idx="10">
                        <c:v>12803.012000000001</c:v>
                      </c:pt>
                      <c:pt idx="11">
                        <c:v>12745.36</c:v>
                      </c:pt>
                      <c:pt idx="12">
                        <c:v>12819.436</c:v>
                      </c:pt>
                      <c:pt idx="13">
                        <c:v>12780.152</c:v>
                      </c:pt>
                      <c:pt idx="14">
                        <c:v>12776.12</c:v>
                      </c:pt>
                      <c:pt idx="15">
                        <c:v>12750.08</c:v>
                      </c:pt>
                      <c:pt idx="16">
                        <c:v>12769.7</c:v>
                      </c:pt>
                      <c:pt idx="17">
                        <c:v>12758.982</c:v>
                      </c:pt>
                      <c:pt idx="18">
                        <c:v>12723.412</c:v>
                      </c:pt>
                      <c:pt idx="19">
                        <c:v>12750.634</c:v>
                      </c:pt>
                      <c:pt idx="20">
                        <c:v>12787.736999999999</c:v>
                      </c:pt>
                      <c:pt idx="21">
                        <c:v>12835.144</c:v>
                      </c:pt>
                      <c:pt idx="22">
                        <c:v>12788.633</c:v>
                      </c:pt>
                      <c:pt idx="23">
                        <c:v>12764.411</c:v>
                      </c:pt>
                      <c:pt idx="24">
                        <c:v>12782.48</c:v>
                      </c:pt>
                      <c:pt idx="25">
                        <c:v>12794.987999999999</c:v>
                      </c:pt>
                      <c:pt idx="26">
                        <c:v>12833.632</c:v>
                      </c:pt>
                      <c:pt idx="27">
                        <c:v>12819.351000000001</c:v>
                      </c:pt>
                      <c:pt idx="28">
                        <c:v>12864.358</c:v>
                      </c:pt>
                      <c:pt idx="29">
                        <c:v>12858.673000000001</c:v>
                      </c:pt>
                      <c:pt idx="30">
                        <c:v>12871.253000000001</c:v>
                      </c:pt>
                      <c:pt idx="31">
                        <c:v>12917.767</c:v>
                      </c:pt>
                      <c:pt idx="32">
                        <c:v>12866.691000000001</c:v>
                      </c:pt>
                      <c:pt idx="33">
                        <c:v>12845.288</c:v>
                      </c:pt>
                      <c:pt idx="34">
                        <c:v>12894.07</c:v>
                      </c:pt>
                      <c:pt idx="35">
                        <c:v>12893.009</c:v>
                      </c:pt>
                      <c:pt idx="36">
                        <c:v>12893.603999999999</c:v>
                      </c:pt>
                      <c:pt idx="37">
                        <c:v>12887.608</c:v>
                      </c:pt>
                      <c:pt idx="38">
                        <c:v>12938.325999999999</c:v>
                      </c:pt>
                      <c:pt idx="39">
                        <c:v>12972.468999999999</c:v>
                      </c:pt>
                      <c:pt idx="40">
                        <c:v>12998.848</c:v>
                      </c:pt>
                      <c:pt idx="41">
                        <c:v>12966.526</c:v>
                      </c:pt>
                      <c:pt idx="42">
                        <c:v>12997.486000000001</c:v>
                      </c:pt>
                      <c:pt idx="43">
                        <c:v>12956.973</c:v>
                      </c:pt>
                      <c:pt idx="44">
                        <c:v>12957.797</c:v>
                      </c:pt>
                      <c:pt idx="45">
                        <c:v>12974.182000000001</c:v>
                      </c:pt>
                      <c:pt idx="46">
                        <c:v>12972.683000000001</c:v>
                      </c:pt>
                      <c:pt idx="47">
                        <c:v>12978.727999999999</c:v>
                      </c:pt>
                      <c:pt idx="48">
                        <c:v>12987.424999999999</c:v>
                      </c:pt>
                      <c:pt idx="49">
                        <c:v>13017.527</c:v>
                      </c:pt>
                      <c:pt idx="50">
                        <c:v>13000.638000000001</c:v>
                      </c:pt>
                      <c:pt idx="51">
                        <c:v>12957.977999999999</c:v>
                      </c:pt>
                      <c:pt idx="52">
                        <c:v>13007.198</c:v>
                      </c:pt>
                      <c:pt idx="53">
                        <c:v>13162.120999999999</c:v>
                      </c:pt>
                      <c:pt idx="54">
                        <c:v>13114.49</c:v>
                      </c:pt>
                      <c:pt idx="55">
                        <c:v>13140.65</c:v>
                      </c:pt>
                      <c:pt idx="56">
                        <c:v>13098.681</c:v>
                      </c:pt>
                      <c:pt idx="57">
                        <c:v>13092.364</c:v>
                      </c:pt>
                      <c:pt idx="58">
                        <c:v>13136.57</c:v>
                      </c:pt>
                      <c:pt idx="59">
                        <c:v>13101.15</c:v>
                      </c:pt>
                      <c:pt idx="60">
                        <c:v>13076.217000000001</c:v>
                      </c:pt>
                      <c:pt idx="61">
                        <c:v>13097.427</c:v>
                      </c:pt>
                      <c:pt idx="62">
                        <c:v>13089.816000000001</c:v>
                      </c:pt>
                      <c:pt idx="63">
                        <c:v>13209.293</c:v>
                      </c:pt>
                      <c:pt idx="64">
                        <c:v>13040.2</c:v>
                      </c:pt>
                      <c:pt idx="65">
                        <c:v>13045.053</c:v>
                      </c:pt>
                      <c:pt idx="66">
                        <c:v>13093.203</c:v>
                      </c:pt>
                      <c:pt idx="67">
                        <c:v>13180.206</c:v>
                      </c:pt>
                      <c:pt idx="68">
                        <c:v>13229.782999999999</c:v>
                      </c:pt>
                      <c:pt idx="69">
                        <c:v>13212.617</c:v>
                      </c:pt>
                      <c:pt idx="70">
                        <c:v>13365.647999999999</c:v>
                      </c:pt>
                      <c:pt idx="71">
                        <c:v>13083.614</c:v>
                      </c:pt>
                      <c:pt idx="72">
                        <c:v>13052.43</c:v>
                      </c:pt>
                      <c:pt idx="73">
                        <c:v>13060.355</c:v>
                      </c:pt>
                      <c:pt idx="74">
                        <c:v>13053.048000000001</c:v>
                      </c:pt>
                      <c:pt idx="75">
                        <c:v>13051.68</c:v>
                      </c:pt>
                      <c:pt idx="76">
                        <c:v>13015.076999999999</c:v>
                      </c:pt>
                      <c:pt idx="77">
                        <c:v>13057.422</c:v>
                      </c:pt>
                      <c:pt idx="78">
                        <c:v>13121.334000000001</c:v>
                      </c:pt>
                      <c:pt idx="79">
                        <c:v>13159.731</c:v>
                      </c:pt>
                      <c:pt idx="80">
                        <c:v>13159.050999999999</c:v>
                      </c:pt>
                      <c:pt idx="81">
                        <c:v>13150.995999999999</c:v>
                      </c:pt>
                      <c:pt idx="82">
                        <c:v>13156.713</c:v>
                      </c:pt>
                      <c:pt idx="83">
                        <c:v>13173.58</c:v>
                      </c:pt>
                      <c:pt idx="84">
                        <c:v>13201.474</c:v>
                      </c:pt>
                      <c:pt idx="85">
                        <c:v>13278.933000000001</c:v>
                      </c:pt>
                      <c:pt idx="86">
                        <c:v>13184.422</c:v>
                      </c:pt>
                      <c:pt idx="87">
                        <c:v>13166.072</c:v>
                      </c:pt>
                      <c:pt idx="88">
                        <c:v>13188.797</c:v>
                      </c:pt>
                      <c:pt idx="89">
                        <c:v>13152.914000000001</c:v>
                      </c:pt>
                      <c:pt idx="90">
                        <c:v>13183.89</c:v>
                      </c:pt>
                      <c:pt idx="91">
                        <c:v>13116.508</c:v>
                      </c:pt>
                      <c:pt idx="92">
                        <c:v>13190.111999999999</c:v>
                      </c:pt>
                      <c:pt idx="93">
                        <c:v>13211.21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8"/>
                <c:order val="8"/>
                <c:spPr>
                  <a:ln w="1905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100mM'!$AK$6:$AK$99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13293.091</c:v>
                      </c:pt>
                      <c:pt idx="1">
                        <c:v>13283.742</c:v>
                      </c:pt>
                      <c:pt idx="2">
                        <c:v>13292.192999999999</c:v>
                      </c:pt>
                      <c:pt idx="3">
                        <c:v>13250.628000000001</c:v>
                      </c:pt>
                      <c:pt idx="4">
                        <c:v>13253.84</c:v>
                      </c:pt>
                      <c:pt idx="5">
                        <c:v>13297.656000000001</c:v>
                      </c:pt>
                      <c:pt idx="6">
                        <c:v>13308.425999999999</c:v>
                      </c:pt>
                      <c:pt idx="7">
                        <c:v>13352.716</c:v>
                      </c:pt>
                      <c:pt idx="8">
                        <c:v>13384.508</c:v>
                      </c:pt>
                      <c:pt idx="9">
                        <c:v>13291.286</c:v>
                      </c:pt>
                      <c:pt idx="10">
                        <c:v>13383.617</c:v>
                      </c:pt>
                      <c:pt idx="11">
                        <c:v>13301.51</c:v>
                      </c:pt>
                      <c:pt idx="12">
                        <c:v>13373.103999999999</c:v>
                      </c:pt>
                      <c:pt idx="13">
                        <c:v>13262.54</c:v>
                      </c:pt>
                      <c:pt idx="14">
                        <c:v>13325.396000000001</c:v>
                      </c:pt>
                      <c:pt idx="15">
                        <c:v>13268.752</c:v>
                      </c:pt>
                      <c:pt idx="16">
                        <c:v>13376.619000000001</c:v>
                      </c:pt>
                      <c:pt idx="17">
                        <c:v>13280.248</c:v>
                      </c:pt>
                      <c:pt idx="18">
                        <c:v>13395.334999999999</c:v>
                      </c:pt>
                      <c:pt idx="19">
                        <c:v>13428.346</c:v>
                      </c:pt>
                      <c:pt idx="20">
                        <c:v>13404.487999999999</c:v>
                      </c:pt>
                      <c:pt idx="21">
                        <c:v>13317.341</c:v>
                      </c:pt>
                      <c:pt idx="22">
                        <c:v>13240.445</c:v>
                      </c:pt>
                      <c:pt idx="23">
                        <c:v>13430.089</c:v>
                      </c:pt>
                      <c:pt idx="24">
                        <c:v>13292.047</c:v>
                      </c:pt>
                      <c:pt idx="25">
                        <c:v>13313.419</c:v>
                      </c:pt>
                      <c:pt idx="26">
                        <c:v>13271.111000000001</c:v>
                      </c:pt>
                      <c:pt idx="27">
                        <c:v>13211.106</c:v>
                      </c:pt>
                      <c:pt idx="28">
                        <c:v>13207.865</c:v>
                      </c:pt>
                      <c:pt idx="29">
                        <c:v>13281.985000000001</c:v>
                      </c:pt>
                      <c:pt idx="30">
                        <c:v>13259.445</c:v>
                      </c:pt>
                      <c:pt idx="31">
                        <c:v>13384.227000000001</c:v>
                      </c:pt>
                      <c:pt idx="32">
                        <c:v>13357.602999999999</c:v>
                      </c:pt>
                      <c:pt idx="33">
                        <c:v>13247.645</c:v>
                      </c:pt>
                      <c:pt idx="34">
                        <c:v>13377.665000000001</c:v>
                      </c:pt>
                      <c:pt idx="35">
                        <c:v>13414.285</c:v>
                      </c:pt>
                      <c:pt idx="36">
                        <c:v>13294.628000000001</c:v>
                      </c:pt>
                      <c:pt idx="37">
                        <c:v>13213.795</c:v>
                      </c:pt>
                      <c:pt idx="38">
                        <c:v>13364.582</c:v>
                      </c:pt>
                      <c:pt idx="39">
                        <c:v>13259.831</c:v>
                      </c:pt>
                      <c:pt idx="40">
                        <c:v>13241.503000000001</c:v>
                      </c:pt>
                      <c:pt idx="41">
                        <c:v>13356.437</c:v>
                      </c:pt>
                      <c:pt idx="42">
                        <c:v>13241.52</c:v>
                      </c:pt>
                      <c:pt idx="43">
                        <c:v>13192.048000000001</c:v>
                      </c:pt>
                      <c:pt idx="44">
                        <c:v>13334.534</c:v>
                      </c:pt>
                      <c:pt idx="45">
                        <c:v>13335.474</c:v>
                      </c:pt>
                      <c:pt idx="46">
                        <c:v>13334.361000000001</c:v>
                      </c:pt>
                      <c:pt idx="47">
                        <c:v>13279.509</c:v>
                      </c:pt>
                      <c:pt idx="48">
                        <c:v>13268.074000000001</c:v>
                      </c:pt>
                      <c:pt idx="49">
                        <c:v>13322.713</c:v>
                      </c:pt>
                      <c:pt idx="50">
                        <c:v>13265.76</c:v>
                      </c:pt>
                      <c:pt idx="51">
                        <c:v>13286.672</c:v>
                      </c:pt>
                      <c:pt idx="52">
                        <c:v>13298.046</c:v>
                      </c:pt>
                      <c:pt idx="53">
                        <c:v>13290.138000000001</c:v>
                      </c:pt>
                      <c:pt idx="54">
                        <c:v>13220.571</c:v>
                      </c:pt>
                      <c:pt idx="55">
                        <c:v>13268.499</c:v>
                      </c:pt>
                      <c:pt idx="56">
                        <c:v>13404.045</c:v>
                      </c:pt>
                      <c:pt idx="57">
                        <c:v>13504.701999999999</c:v>
                      </c:pt>
                      <c:pt idx="58">
                        <c:v>13448.623</c:v>
                      </c:pt>
                      <c:pt idx="59">
                        <c:v>13373.031000000001</c:v>
                      </c:pt>
                      <c:pt idx="60">
                        <c:v>13309.584999999999</c:v>
                      </c:pt>
                      <c:pt idx="61">
                        <c:v>13235.752</c:v>
                      </c:pt>
                      <c:pt idx="62">
                        <c:v>13252.936</c:v>
                      </c:pt>
                      <c:pt idx="63">
                        <c:v>13305.789000000001</c:v>
                      </c:pt>
                      <c:pt idx="64">
                        <c:v>13358.362999999999</c:v>
                      </c:pt>
                      <c:pt idx="65">
                        <c:v>13442.585999999999</c:v>
                      </c:pt>
                      <c:pt idx="66">
                        <c:v>13403.147999999999</c:v>
                      </c:pt>
                      <c:pt idx="67">
                        <c:v>13321.361000000001</c:v>
                      </c:pt>
                      <c:pt idx="68">
                        <c:v>13267.705</c:v>
                      </c:pt>
                      <c:pt idx="69">
                        <c:v>13342.147999999999</c:v>
                      </c:pt>
                      <c:pt idx="70">
                        <c:v>13330.936</c:v>
                      </c:pt>
                      <c:pt idx="71">
                        <c:v>13257.152</c:v>
                      </c:pt>
                      <c:pt idx="72">
                        <c:v>13229.944</c:v>
                      </c:pt>
                      <c:pt idx="73">
                        <c:v>13325.643</c:v>
                      </c:pt>
                      <c:pt idx="74">
                        <c:v>13276.078</c:v>
                      </c:pt>
                      <c:pt idx="75">
                        <c:v>13333.813</c:v>
                      </c:pt>
                      <c:pt idx="76">
                        <c:v>13305.561</c:v>
                      </c:pt>
                      <c:pt idx="77">
                        <c:v>13320.566999999999</c:v>
                      </c:pt>
                      <c:pt idx="78">
                        <c:v>13367.965</c:v>
                      </c:pt>
                      <c:pt idx="79">
                        <c:v>13344.83</c:v>
                      </c:pt>
                      <c:pt idx="80">
                        <c:v>13333.717000000001</c:v>
                      </c:pt>
                      <c:pt idx="81">
                        <c:v>13304.591</c:v>
                      </c:pt>
                      <c:pt idx="82">
                        <c:v>13289.661</c:v>
                      </c:pt>
                      <c:pt idx="83">
                        <c:v>13348.737999999999</c:v>
                      </c:pt>
                      <c:pt idx="84">
                        <c:v>13279.522999999999</c:v>
                      </c:pt>
                      <c:pt idx="85">
                        <c:v>13258.833000000001</c:v>
                      </c:pt>
                      <c:pt idx="86">
                        <c:v>13299.796</c:v>
                      </c:pt>
                      <c:pt idx="87">
                        <c:v>13346.294</c:v>
                      </c:pt>
                      <c:pt idx="88">
                        <c:v>13211.731</c:v>
                      </c:pt>
                      <c:pt idx="89">
                        <c:v>13332.768</c:v>
                      </c:pt>
                      <c:pt idx="90">
                        <c:v>13415.296</c:v>
                      </c:pt>
                      <c:pt idx="91">
                        <c:v>13431.314</c:v>
                      </c:pt>
                      <c:pt idx="92">
                        <c:v>13479.311</c:v>
                      </c:pt>
                      <c:pt idx="93">
                        <c:v>13439.592000000001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9"/>
                <c:order val="9"/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100mM'!$AP$6:$AP$99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1768.3</c:v>
                      </c:pt>
                      <c:pt idx="1">
                        <c:v>1587.328</c:v>
                      </c:pt>
                      <c:pt idx="2">
                        <c:v>1446.1420000000001</c:v>
                      </c:pt>
                      <c:pt idx="3">
                        <c:v>1382.2059999999999</c:v>
                      </c:pt>
                      <c:pt idx="4">
                        <c:v>1337.5909999999999</c:v>
                      </c:pt>
                      <c:pt idx="5">
                        <c:v>1360.5540000000001</c:v>
                      </c:pt>
                      <c:pt idx="6">
                        <c:v>1259.575</c:v>
                      </c:pt>
                      <c:pt idx="7">
                        <c:v>1210.3679999999999</c:v>
                      </c:pt>
                      <c:pt idx="8">
                        <c:v>1274.2570000000001</c:v>
                      </c:pt>
                      <c:pt idx="9">
                        <c:v>1325.4369999999999</c:v>
                      </c:pt>
                      <c:pt idx="10">
                        <c:v>1234.683</c:v>
                      </c:pt>
                      <c:pt idx="11">
                        <c:v>1239.9259999999999</c:v>
                      </c:pt>
                      <c:pt idx="12">
                        <c:v>1282.5329999999999</c:v>
                      </c:pt>
                      <c:pt idx="13">
                        <c:v>1382.7159999999999</c:v>
                      </c:pt>
                      <c:pt idx="14">
                        <c:v>1400.68</c:v>
                      </c:pt>
                      <c:pt idx="15">
                        <c:v>1386.046</c:v>
                      </c:pt>
                      <c:pt idx="16">
                        <c:v>1484.22</c:v>
                      </c:pt>
                      <c:pt idx="17">
                        <c:v>1625.386</c:v>
                      </c:pt>
                      <c:pt idx="18">
                        <c:v>1663.211</c:v>
                      </c:pt>
                      <c:pt idx="19">
                        <c:v>1685.192</c:v>
                      </c:pt>
                      <c:pt idx="20">
                        <c:v>1770.2349999999999</c:v>
                      </c:pt>
                      <c:pt idx="21">
                        <c:v>1786.701</c:v>
                      </c:pt>
                      <c:pt idx="22">
                        <c:v>2048.2260000000001</c:v>
                      </c:pt>
                      <c:pt idx="23">
                        <c:v>2100.239</c:v>
                      </c:pt>
                      <c:pt idx="24">
                        <c:v>2145.7710000000002</c:v>
                      </c:pt>
                      <c:pt idx="25">
                        <c:v>2207.8040000000001</c:v>
                      </c:pt>
                      <c:pt idx="26">
                        <c:v>2005.2470000000001</c:v>
                      </c:pt>
                      <c:pt idx="27">
                        <c:v>2118.9560000000001</c:v>
                      </c:pt>
                      <c:pt idx="28">
                        <c:v>2075.09</c:v>
                      </c:pt>
                      <c:pt idx="29">
                        <c:v>2092.931</c:v>
                      </c:pt>
                      <c:pt idx="30">
                        <c:v>2006.3330000000001</c:v>
                      </c:pt>
                      <c:pt idx="31">
                        <c:v>1870.4780000000001</c:v>
                      </c:pt>
                      <c:pt idx="32">
                        <c:v>1729.421</c:v>
                      </c:pt>
                      <c:pt idx="33">
                        <c:v>1663.818</c:v>
                      </c:pt>
                      <c:pt idx="34">
                        <c:v>1528.327</c:v>
                      </c:pt>
                      <c:pt idx="35">
                        <c:v>1358.912</c:v>
                      </c:pt>
                      <c:pt idx="36">
                        <c:v>1447.5229999999999</c:v>
                      </c:pt>
                      <c:pt idx="37">
                        <c:v>1457.885</c:v>
                      </c:pt>
                      <c:pt idx="38">
                        <c:v>1353.3140000000001</c:v>
                      </c:pt>
                      <c:pt idx="39">
                        <c:v>1197.1400000000001</c:v>
                      </c:pt>
                      <c:pt idx="40">
                        <c:v>1239.107</c:v>
                      </c:pt>
                      <c:pt idx="41">
                        <c:v>1379.0309999999999</c:v>
                      </c:pt>
                      <c:pt idx="42">
                        <c:v>1174.614</c:v>
                      </c:pt>
                      <c:pt idx="43">
                        <c:v>1126.348</c:v>
                      </c:pt>
                      <c:pt idx="44">
                        <c:v>1425.971</c:v>
                      </c:pt>
                      <c:pt idx="45">
                        <c:v>1347.298</c:v>
                      </c:pt>
                      <c:pt idx="46">
                        <c:v>1206.7660000000001</c:v>
                      </c:pt>
                      <c:pt idx="47">
                        <c:v>1476.375</c:v>
                      </c:pt>
                      <c:pt idx="48">
                        <c:v>1440.893</c:v>
                      </c:pt>
                      <c:pt idx="49">
                        <c:v>1492.9680000000001</c:v>
                      </c:pt>
                      <c:pt idx="50">
                        <c:v>1390.7619999999999</c:v>
                      </c:pt>
                      <c:pt idx="51">
                        <c:v>1528.8130000000001</c:v>
                      </c:pt>
                      <c:pt idx="52">
                        <c:v>1553.2049999999999</c:v>
                      </c:pt>
                      <c:pt idx="53">
                        <c:v>1672.097</c:v>
                      </c:pt>
                      <c:pt idx="54">
                        <c:v>1769.3820000000001</c:v>
                      </c:pt>
                      <c:pt idx="55">
                        <c:v>1805.3340000000001</c:v>
                      </c:pt>
                      <c:pt idx="56">
                        <c:v>2097.9989999999998</c:v>
                      </c:pt>
                      <c:pt idx="57">
                        <c:v>1976.6510000000001</c:v>
                      </c:pt>
                      <c:pt idx="58">
                        <c:v>1975.08</c:v>
                      </c:pt>
                      <c:pt idx="59">
                        <c:v>1835.0509999999999</c:v>
                      </c:pt>
                      <c:pt idx="60">
                        <c:v>2032.9010000000001</c:v>
                      </c:pt>
                      <c:pt idx="61">
                        <c:v>1946.4010000000001</c:v>
                      </c:pt>
                      <c:pt idx="62">
                        <c:v>1760.4259999999999</c:v>
                      </c:pt>
                      <c:pt idx="63">
                        <c:v>1852.0429999999999</c:v>
                      </c:pt>
                      <c:pt idx="64">
                        <c:v>1623.0319999999999</c:v>
                      </c:pt>
                      <c:pt idx="65">
                        <c:v>1603.8510000000001</c:v>
                      </c:pt>
                      <c:pt idx="66">
                        <c:v>1727.954</c:v>
                      </c:pt>
                      <c:pt idx="67">
                        <c:v>1510.769</c:v>
                      </c:pt>
                      <c:pt idx="68">
                        <c:v>1497.104</c:v>
                      </c:pt>
                      <c:pt idx="69">
                        <c:v>1399.9110000000001</c:v>
                      </c:pt>
                      <c:pt idx="70">
                        <c:v>1154.877</c:v>
                      </c:pt>
                      <c:pt idx="71">
                        <c:v>1380.107</c:v>
                      </c:pt>
                      <c:pt idx="72">
                        <c:v>1792.7449999999999</c:v>
                      </c:pt>
                      <c:pt idx="73">
                        <c:v>1943.68</c:v>
                      </c:pt>
                      <c:pt idx="74">
                        <c:v>1920.3050000000001</c:v>
                      </c:pt>
                      <c:pt idx="75">
                        <c:v>2100.2890000000002</c:v>
                      </c:pt>
                      <c:pt idx="76">
                        <c:v>2303.511</c:v>
                      </c:pt>
                      <c:pt idx="77">
                        <c:v>2137.759</c:v>
                      </c:pt>
                      <c:pt idx="78">
                        <c:v>2122.3510000000001</c:v>
                      </c:pt>
                      <c:pt idx="79">
                        <c:v>2108.8139999999999</c:v>
                      </c:pt>
                      <c:pt idx="80">
                        <c:v>2195.9</c:v>
                      </c:pt>
                      <c:pt idx="81">
                        <c:v>2320.1039999999998</c:v>
                      </c:pt>
                      <c:pt idx="82">
                        <c:v>2480.9059999999999</c:v>
                      </c:pt>
                      <c:pt idx="83">
                        <c:v>2603.1289999999999</c:v>
                      </c:pt>
                      <c:pt idx="84">
                        <c:v>2863.4630000000002</c:v>
                      </c:pt>
                      <c:pt idx="85">
                        <c:v>2739.1439999999998</c:v>
                      </c:pt>
                      <c:pt idx="86">
                        <c:v>2775.1370000000002</c:v>
                      </c:pt>
                      <c:pt idx="87">
                        <c:v>2701.0479999999998</c:v>
                      </c:pt>
                      <c:pt idx="88">
                        <c:v>2671.8850000000002</c:v>
                      </c:pt>
                      <c:pt idx="89">
                        <c:v>2493.4389999999999</c:v>
                      </c:pt>
                      <c:pt idx="90">
                        <c:v>2562.1990000000001</c:v>
                      </c:pt>
                      <c:pt idx="91">
                        <c:v>2525.0079999999998</c:v>
                      </c:pt>
                      <c:pt idx="92">
                        <c:v>2507.3040000000001</c:v>
                      </c:pt>
                      <c:pt idx="93">
                        <c:v>2469.797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10"/>
                <c:order val="10"/>
                <c:spPr>
                  <a:ln w="19050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100mM'!$AT$6:$AT$99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1902.3579999999999</c:v>
                      </c:pt>
                      <c:pt idx="1">
                        <c:v>1608.799</c:v>
                      </c:pt>
                      <c:pt idx="2">
                        <c:v>1485.5319999999999</c:v>
                      </c:pt>
                      <c:pt idx="3">
                        <c:v>1328.4010000000001</c:v>
                      </c:pt>
                      <c:pt idx="4">
                        <c:v>1290</c:v>
                      </c:pt>
                      <c:pt idx="5">
                        <c:v>1313.3109999999999</c:v>
                      </c:pt>
                      <c:pt idx="6">
                        <c:v>1278.1880000000001</c:v>
                      </c:pt>
                      <c:pt idx="7">
                        <c:v>1221.046</c:v>
                      </c:pt>
                      <c:pt idx="8">
                        <c:v>1246.5050000000001</c:v>
                      </c:pt>
                      <c:pt idx="9">
                        <c:v>1255.761</c:v>
                      </c:pt>
                      <c:pt idx="10">
                        <c:v>1187.222</c:v>
                      </c:pt>
                      <c:pt idx="11">
                        <c:v>1225.1569999999999</c:v>
                      </c:pt>
                      <c:pt idx="12">
                        <c:v>1207.337</c:v>
                      </c:pt>
                      <c:pt idx="13">
                        <c:v>1149.0519999999999</c:v>
                      </c:pt>
                      <c:pt idx="14">
                        <c:v>1159.06</c:v>
                      </c:pt>
                      <c:pt idx="15">
                        <c:v>1240.751</c:v>
                      </c:pt>
                      <c:pt idx="16">
                        <c:v>1259.675</c:v>
                      </c:pt>
                      <c:pt idx="17">
                        <c:v>1324.204</c:v>
                      </c:pt>
                      <c:pt idx="18">
                        <c:v>1288.2850000000001</c:v>
                      </c:pt>
                      <c:pt idx="19">
                        <c:v>1250.3900000000001</c:v>
                      </c:pt>
                      <c:pt idx="20">
                        <c:v>1352.3340000000001</c:v>
                      </c:pt>
                      <c:pt idx="21">
                        <c:v>1283.165</c:v>
                      </c:pt>
                      <c:pt idx="22">
                        <c:v>1534.3910000000001</c:v>
                      </c:pt>
                      <c:pt idx="23">
                        <c:v>1584.7429999999999</c:v>
                      </c:pt>
                      <c:pt idx="24">
                        <c:v>1537.89</c:v>
                      </c:pt>
                      <c:pt idx="25">
                        <c:v>1694.982</c:v>
                      </c:pt>
                      <c:pt idx="26">
                        <c:v>1782.095</c:v>
                      </c:pt>
                      <c:pt idx="27">
                        <c:v>2199.54</c:v>
                      </c:pt>
                      <c:pt idx="28">
                        <c:v>2454.7020000000002</c:v>
                      </c:pt>
                      <c:pt idx="29">
                        <c:v>2529.3850000000002</c:v>
                      </c:pt>
                      <c:pt idx="30">
                        <c:v>2953.9369999999999</c:v>
                      </c:pt>
                      <c:pt idx="31">
                        <c:v>2931.0239999999999</c:v>
                      </c:pt>
                      <c:pt idx="32">
                        <c:v>3046.33</c:v>
                      </c:pt>
                      <c:pt idx="33">
                        <c:v>3408.498</c:v>
                      </c:pt>
                      <c:pt idx="34">
                        <c:v>3256.3890000000001</c:v>
                      </c:pt>
                      <c:pt idx="35">
                        <c:v>3363.0639999999999</c:v>
                      </c:pt>
                      <c:pt idx="36">
                        <c:v>3626.4479999999999</c:v>
                      </c:pt>
                      <c:pt idx="37">
                        <c:v>4014.2440000000001</c:v>
                      </c:pt>
                      <c:pt idx="38">
                        <c:v>3979.1379999999999</c:v>
                      </c:pt>
                      <c:pt idx="39">
                        <c:v>3925.6329999999998</c:v>
                      </c:pt>
                      <c:pt idx="40">
                        <c:v>4016.0520000000001</c:v>
                      </c:pt>
                      <c:pt idx="41">
                        <c:v>3916.7869999999998</c:v>
                      </c:pt>
                      <c:pt idx="42">
                        <c:v>3581.8510000000001</c:v>
                      </c:pt>
                      <c:pt idx="43">
                        <c:v>3877.779</c:v>
                      </c:pt>
                      <c:pt idx="44">
                        <c:v>3706.5250000000001</c:v>
                      </c:pt>
                      <c:pt idx="45">
                        <c:v>3545.212</c:v>
                      </c:pt>
                      <c:pt idx="46">
                        <c:v>3774.78</c:v>
                      </c:pt>
                      <c:pt idx="47">
                        <c:v>3591.72</c:v>
                      </c:pt>
                      <c:pt idx="48">
                        <c:v>3384.2869999999998</c:v>
                      </c:pt>
                      <c:pt idx="49">
                        <c:v>3735.6819999999998</c:v>
                      </c:pt>
                      <c:pt idx="50">
                        <c:v>3656.1979999999999</c:v>
                      </c:pt>
                      <c:pt idx="51">
                        <c:v>3891.8629999999998</c:v>
                      </c:pt>
                      <c:pt idx="52">
                        <c:v>4152.9089999999997</c:v>
                      </c:pt>
                      <c:pt idx="53">
                        <c:v>4004.3319999999999</c:v>
                      </c:pt>
                      <c:pt idx="54">
                        <c:v>4350.848</c:v>
                      </c:pt>
                      <c:pt idx="55">
                        <c:v>4460.1180000000004</c:v>
                      </c:pt>
                      <c:pt idx="56">
                        <c:v>4605.4250000000002</c:v>
                      </c:pt>
                      <c:pt idx="57">
                        <c:v>5022.857</c:v>
                      </c:pt>
                      <c:pt idx="58">
                        <c:v>4984.1180000000004</c:v>
                      </c:pt>
                      <c:pt idx="59">
                        <c:v>5161.2669999999998</c:v>
                      </c:pt>
                      <c:pt idx="60">
                        <c:v>5195.8029999999999</c:v>
                      </c:pt>
                      <c:pt idx="61">
                        <c:v>5423.982</c:v>
                      </c:pt>
                      <c:pt idx="62">
                        <c:v>5505.1660000000002</c:v>
                      </c:pt>
                      <c:pt idx="63">
                        <c:v>5474.2749999999996</c:v>
                      </c:pt>
                      <c:pt idx="64">
                        <c:v>5639.8879999999999</c:v>
                      </c:pt>
                      <c:pt idx="65">
                        <c:v>5515.2650000000003</c:v>
                      </c:pt>
                      <c:pt idx="66">
                        <c:v>5326.4049999999997</c:v>
                      </c:pt>
                      <c:pt idx="67">
                        <c:v>5019.5870000000004</c:v>
                      </c:pt>
                      <c:pt idx="68">
                        <c:v>5296.0870000000004</c:v>
                      </c:pt>
                      <c:pt idx="69">
                        <c:v>4926.5249999999996</c:v>
                      </c:pt>
                      <c:pt idx="70">
                        <c:v>5062.5770000000002</c:v>
                      </c:pt>
                      <c:pt idx="71">
                        <c:v>5423.8950000000004</c:v>
                      </c:pt>
                      <c:pt idx="72">
                        <c:v>5416.9780000000001</c:v>
                      </c:pt>
                      <c:pt idx="73">
                        <c:v>5285.74</c:v>
                      </c:pt>
                      <c:pt idx="74">
                        <c:v>4979.9629999999997</c:v>
                      </c:pt>
                      <c:pt idx="75">
                        <c:v>4697.8090000000002</c:v>
                      </c:pt>
                      <c:pt idx="76">
                        <c:v>4607.5360000000001</c:v>
                      </c:pt>
                      <c:pt idx="77">
                        <c:v>5273.54</c:v>
                      </c:pt>
                      <c:pt idx="78">
                        <c:v>5739.0590000000002</c:v>
                      </c:pt>
                      <c:pt idx="79">
                        <c:v>6017.7250000000004</c:v>
                      </c:pt>
                      <c:pt idx="80">
                        <c:v>6377.2290000000003</c:v>
                      </c:pt>
                      <c:pt idx="81">
                        <c:v>7069.3249999999998</c:v>
                      </c:pt>
                      <c:pt idx="82">
                        <c:v>7380.4059999999999</c:v>
                      </c:pt>
                      <c:pt idx="83">
                        <c:v>7225.97</c:v>
                      </c:pt>
                      <c:pt idx="84">
                        <c:v>6410.49</c:v>
                      </c:pt>
                      <c:pt idx="85">
                        <c:v>6684.4390000000003</c:v>
                      </c:pt>
                      <c:pt idx="86">
                        <c:v>5572.1019999999999</c:v>
                      </c:pt>
                      <c:pt idx="87">
                        <c:v>6345.13</c:v>
                      </c:pt>
                      <c:pt idx="88">
                        <c:v>6938.098</c:v>
                      </c:pt>
                      <c:pt idx="89">
                        <c:v>6269.6369999999997</c:v>
                      </c:pt>
                      <c:pt idx="90">
                        <c:v>7965.9120000000003</c:v>
                      </c:pt>
                      <c:pt idx="91">
                        <c:v>8329.6610000000001</c:v>
                      </c:pt>
                      <c:pt idx="92">
                        <c:v>7248.0240000000003</c:v>
                      </c:pt>
                      <c:pt idx="93">
                        <c:v>7022.4549999999999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11"/>
                <c:order val="11"/>
                <c:spPr>
                  <a:ln w="19050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'20140814 100mM'!$AY$6:$AY$99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2193.4389999999999</c:v>
                      </c:pt>
                      <c:pt idx="1">
                        <c:v>1772.529</c:v>
                      </c:pt>
                      <c:pt idx="2">
                        <c:v>1611.1569999999999</c:v>
                      </c:pt>
                      <c:pt idx="3">
                        <c:v>1739.751</c:v>
                      </c:pt>
                      <c:pt idx="4">
                        <c:v>1680.44</c:v>
                      </c:pt>
                      <c:pt idx="5">
                        <c:v>1443.4280000000001</c:v>
                      </c:pt>
                      <c:pt idx="6">
                        <c:v>1511.3130000000001</c:v>
                      </c:pt>
                      <c:pt idx="7">
                        <c:v>1559.664</c:v>
                      </c:pt>
                      <c:pt idx="8">
                        <c:v>1555.625</c:v>
                      </c:pt>
                      <c:pt idx="9">
                        <c:v>1707.15</c:v>
                      </c:pt>
                      <c:pt idx="10">
                        <c:v>1611.4780000000001</c:v>
                      </c:pt>
                      <c:pt idx="11">
                        <c:v>1862.048</c:v>
                      </c:pt>
                      <c:pt idx="12">
                        <c:v>1953.1189999999999</c:v>
                      </c:pt>
                      <c:pt idx="13">
                        <c:v>2084.6089999999999</c:v>
                      </c:pt>
                      <c:pt idx="14">
                        <c:v>2287.674</c:v>
                      </c:pt>
                      <c:pt idx="15">
                        <c:v>2513.2910000000002</c:v>
                      </c:pt>
                      <c:pt idx="16">
                        <c:v>2687.6790000000001</c:v>
                      </c:pt>
                      <c:pt idx="17">
                        <c:v>2666.893</c:v>
                      </c:pt>
                      <c:pt idx="18">
                        <c:v>2851.4079999999999</c:v>
                      </c:pt>
                      <c:pt idx="19">
                        <c:v>2978.1930000000002</c:v>
                      </c:pt>
                      <c:pt idx="20">
                        <c:v>3088.1469999999999</c:v>
                      </c:pt>
                      <c:pt idx="21">
                        <c:v>2976.2860000000001</c:v>
                      </c:pt>
                      <c:pt idx="22">
                        <c:v>3094.9850000000001</c:v>
                      </c:pt>
                      <c:pt idx="23">
                        <c:v>2869.1990000000001</c:v>
                      </c:pt>
                      <c:pt idx="24">
                        <c:v>3116.7220000000002</c:v>
                      </c:pt>
                      <c:pt idx="25">
                        <c:v>3353.547</c:v>
                      </c:pt>
                      <c:pt idx="26">
                        <c:v>3645.8530000000001</c:v>
                      </c:pt>
                      <c:pt idx="27">
                        <c:v>3793.7649999999999</c:v>
                      </c:pt>
                      <c:pt idx="28">
                        <c:v>4016.9839999999999</c:v>
                      </c:pt>
                      <c:pt idx="29">
                        <c:v>3853.8629999999998</c:v>
                      </c:pt>
                      <c:pt idx="30">
                        <c:v>4062.7159999999999</c:v>
                      </c:pt>
                      <c:pt idx="31">
                        <c:v>3843.2620000000002</c:v>
                      </c:pt>
                      <c:pt idx="32">
                        <c:v>4145.2749999999996</c:v>
                      </c:pt>
                      <c:pt idx="33">
                        <c:v>4169.7740000000003</c:v>
                      </c:pt>
                      <c:pt idx="34">
                        <c:v>4293.8500000000004</c:v>
                      </c:pt>
                      <c:pt idx="35">
                        <c:v>4155.3620000000001</c:v>
                      </c:pt>
                      <c:pt idx="36">
                        <c:v>4379.9880000000003</c:v>
                      </c:pt>
                      <c:pt idx="37">
                        <c:v>4143.0870000000004</c:v>
                      </c:pt>
                      <c:pt idx="38">
                        <c:v>4060.4140000000002</c:v>
                      </c:pt>
                      <c:pt idx="39">
                        <c:v>4106.6009999999997</c:v>
                      </c:pt>
                      <c:pt idx="40">
                        <c:v>4304.9849999999997</c:v>
                      </c:pt>
                      <c:pt idx="41">
                        <c:v>4152.75</c:v>
                      </c:pt>
                      <c:pt idx="42">
                        <c:v>4155.866</c:v>
                      </c:pt>
                      <c:pt idx="43">
                        <c:v>4124.5780000000004</c:v>
                      </c:pt>
                      <c:pt idx="44">
                        <c:v>4199.6440000000002</c:v>
                      </c:pt>
                      <c:pt idx="45">
                        <c:v>4524.9369999999999</c:v>
                      </c:pt>
                      <c:pt idx="46">
                        <c:v>4529.0469999999996</c:v>
                      </c:pt>
                      <c:pt idx="47">
                        <c:v>4578.9620000000004</c:v>
                      </c:pt>
                      <c:pt idx="48">
                        <c:v>4681.4319999999998</c:v>
                      </c:pt>
                      <c:pt idx="49">
                        <c:v>4749.3739999999998</c:v>
                      </c:pt>
                      <c:pt idx="50">
                        <c:v>4809.8959999999997</c:v>
                      </c:pt>
                      <c:pt idx="51">
                        <c:v>5159.8370000000004</c:v>
                      </c:pt>
                      <c:pt idx="52">
                        <c:v>5214.0439999999999</c:v>
                      </c:pt>
                      <c:pt idx="53">
                        <c:v>5451.2910000000002</c:v>
                      </c:pt>
                      <c:pt idx="54">
                        <c:v>5280.7219999999998</c:v>
                      </c:pt>
                      <c:pt idx="55">
                        <c:v>5344.72</c:v>
                      </c:pt>
                      <c:pt idx="56">
                        <c:v>5441.808</c:v>
                      </c:pt>
                      <c:pt idx="57">
                        <c:v>5393.1540000000005</c:v>
                      </c:pt>
                      <c:pt idx="58">
                        <c:v>5109.5429999999997</c:v>
                      </c:pt>
                      <c:pt idx="59">
                        <c:v>5283.2659999999996</c:v>
                      </c:pt>
                      <c:pt idx="60">
                        <c:v>5177.7969999999996</c:v>
                      </c:pt>
                      <c:pt idx="61">
                        <c:v>5083.3969999999999</c:v>
                      </c:pt>
                      <c:pt idx="62">
                        <c:v>5010.3019999999997</c:v>
                      </c:pt>
                      <c:pt idx="63">
                        <c:v>5007.2370000000001</c:v>
                      </c:pt>
                      <c:pt idx="64">
                        <c:v>4787.5839999999998</c:v>
                      </c:pt>
                      <c:pt idx="65">
                        <c:v>4798.5370000000003</c:v>
                      </c:pt>
                      <c:pt idx="66">
                        <c:v>4648.4359999999997</c:v>
                      </c:pt>
                      <c:pt idx="67">
                        <c:v>4408.6400000000003</c:v>
                      </c:pt>
                      <c:pt idx="68">
                        <c:v>4331.5150000000003</c:v>
                      </c:pt>
                      <c:pt idx="69">
                        <c:v>4167.2160000000003</c:v>
                      </c:pt>
                      <c:pt idx="70">
                        <c:v>4113.9589999999998</c:v>
                      </c:pt>
                      <c:pt idx="71">
                        <c:v>3924.277</c:v>
                      </c:pt>
                      <c:pt idx="72">
                        <c:v>3874.4549999999999</c:v>
                      </c:pt>
                      <c:pt idx="73">
                        <c:v>3651.4670000000001</c:v>
                      </c:pt>
                      <c:pt idx="74">
                        <c:v>3508.7130000000002</c:v>
                      </c:pt>
                      <c:pt idx="75">
                        <c:v>3490.1930000000002</c:v>
                      </c:pt>
                      <c:pt idx="76">
                        <c:v>3438.47</c:v>
                      </c:pt>
                      <c:pt idx="77">
                        <c:v>3501.55</c:v>
                      </c:pt>
                      <c:pt idx="78">
                        <c:v>3254.2829999999999</c:v>
                      </c:pt>
                      <c:pt idx="79">
                        <c:v>3241.3209999999999</c:v>
                      </c:pt>
                      <c:pt idx="80">
                        <c:v>3296.654</c:v>
                      </c:pt>
                      <c:pt idx="81">
                        <c:v>3128.3420000000001</c:v>
                      </c:pt>
                      <c:pt idx="82">
                        <c:v>3026.9749999999999</c:v>
                      </c:pt>
                      <c:pt idx="83">
                        <c:v>3218.2420000000002</c:v>
                      </c:pt>
                      <c:pt idx="84">
                        <c:v>2961.6970000000001</c:v>
                      </c:pt>
                      <c:pt idx="85">
                        <c:v>3040.346</c:v>
                      </c:pt>
                      <c:pt idx="86">
                        <c:v>3011.473</c:v>
                      </c:pt>
                      <c:pt idx="87">
                        <c:v>2871.3710000000001</c:v>
                      </c:pt>
                      <c:pt idx="88">
                        <c:v>2873.3539999999998</c:v>
                      </c:pt>
                      <c:pt idx="89">
                        <c:v>2811.5259999999998</c:v>
                      </c:pt>
                      <c:pt idx="90">
                        <c:v>2632.6509999999998</c:v>
                      </c:pt>
                      <c:pt idx="91">
                        <c:v>2544.0259999999998</c:v>
                      </c:pt>
                      <c:pt idx="92">
                        <c:v>2642.5949999999998</c:v>
                      </c:pt>
                      <c:pt idx="93">
                        <c:v>2518.1390000000001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920418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0408768"/>
        <c:crosses val="autoZero"/>
        <c:crossBetween val="midCat"/>
      </c:valAx>
      <c:valAx>
        <c:axId val="920408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04185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zh-CN" altLang="en-US" sz="1400" b="0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+mn-lt"/>
                <a:ea typeface="+mn-ea"/>
                <a:cs typeface="+mn-cs"/>
              </a:rPr>
              <a:t>减去背景荧光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effectLst/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'20140814 Blank'!$G$5</c:f>
              <c:strCache>
                <c:ptCount val="1"/>
                <c:pt idx="0">
                  <c:v>Substract Background 处理（已除背景）的结果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74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12700" cap="rnd">
                <a:solidFill>
                  <a:schemeClr val="accent1"/>
                </a:solidFill>
                <a:round/>
              </a:ln>
              <a:effectLst/>
            </c:spPr>
          </c:dPt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Blank'!$G$6:$G$99</c:f>
              <c:numCache>
                <c:formatCode>General</c:formatCode>
                <c:ptCount val="94"/>
                <c:pt idx="0">
                  <c:v>1397.989</c:v>
                </c:pt>
                <c:pt idx="1">
                  <c:v>1244.925</c:v>
                </c:pt>
                <c:pt idx="2">
                  <c:v>1164.299</c:v>
                </c:pt>
                <c:pt idx="3">
                  <c:v>1067.7420000000002</c:v>
                </c:pt>
                <c:pt idx="4">
                  <c:v>1179.96</c:v>
                </c:pt>
                <c:pt idx="5">
                  <c:v>1210.0440000000001</c:v>
                </c:pt>
                <c:pt idx="6">
                  <c:v>1178.5360000000001</c:v>
                </c:pt>
                <c:pt idx="7">
                  <c:v>1143.3219999999999</c:v>
                </c:pt>
                <c:pt idx="8">
                  <c:v>1198.1579999999999</c:v>
                </c:pt>
                <c:pt idx="9">
                  <c:v>1118.7629999999999</c:v>
                </c:pt>
                <c:pt idx="10">
                  <c:v>946.74599999999998</c:v>
                </c:pt>
                <c:pt idx="11">
                  <c:v>1064.4770000000001</c:v>
                </c:pt>
                <c:pt idx="12">
                  <c:v>939.43299999999999</c:v>
                </c:pt>
                <c:pt idx="13">
                  <c:v>1041.7380000000001</c:v>
                </c:pt>
                <c:pt idx="14">
                  <c:v>1086.9080000000001</c:v>
                </c:pt>
                <c:pt idx="15">
                  <c:v>905.16599999999994</c:v>
                </c:pt>
                <c:pt idx="16">
                  <c:v>1027.002</c:v>
                </c:pt>
                <c:pt idx="17">
                  <c:v>1197.6179999999999</c:v>
                </c:pt>
                <c:pt idx="18">
                  <c:v>1168.4969999999998</c:v>
                </c:pt>
                <c:pt idx="19">
                  <c:v>1190.835</c:v>
                </c:pt>
                <c:pt idx="20">
                  <c:v>1229.278</c:v>
                </c:pt>
                <c:pt idx="21">
                  <c:v>1176.924</c:v>
                </c:pt>
                <c:pt idx="22">
                  <c:v>1124.499</c:v>
                </c:pt>
                <c:pt idx="23">
                  <c:v>1118.7240000000002</c:v>
                </c:pt>
                <c:pt idx="24">
                  <c:v>1126.1220000000001</c:v>
                </c:pt>
                <c:pt idx="25">
                  <c:v>1003.8269999999999</c:v>
                </c:pt>
                <c:pt idx="26">
                  <c:v>1051.1120000000001</c:v>
                </c:pt>
                <c:pt idx="27">
                  <c:v>1031.644</c:v>
                </c:pt>
                <c:pt idx="28">
                  <c:v>1120.163</c:v>
                </c:pt>
                <c:pt idx="29">
                  <c:v>987.40600000000006</c:v>
                </c:pt>
                <c:pt idx="30">
                  <c:v>1208.7269999999999</c:v>
                </c:pt>
                <c:pt idx="31">
                  <c:v>1352.69</c:v>
                </c:pt>
                <c:pt idx="32">
                  <c:v>1430.2070000000001</c:v>
                </c:pt>
                <c:pt idx="33">
                  <c:v>1383.7170000000001</c:v>
                </c:pt>
                <c:pt idx="34">
                  <c:v>1269.184</c:v>
                </c:pt>
                <c:pt idx="35">
                  <c:v>1375.27</c:v>
                </c:pt>
                <c:pt idx="36">
                  <c:v>1275.9880000000001</c:v>
                </c:pt>
                <c:pt idx="37">
                  <c:v>1102.4259999999999</c:v>
                </c:pt>
                <c:pt idx="38">
                  <c:v>1224.5450000000001</c:v>
                </c:pt>
                <c:pt idx="39">
                  <c:v>1160.2760000000001</c:v>
                </c:pt>
                <c:pt idx="40">
                  <c:v>1124.758</c:v>
                </c:pt>
                <c:pt idx="41">
                  <c:v>1271.3159999999998</c:v>
                </c:pt>
                <c:pt idx="42">
                  <c:v>1236.2840000000001</c:v>
                </c:pt>
                <c:pt idx="43">
                  <c:v>1341.33</c:v>
                </c:pt>
                <c:pt idx="44">
                  <c:v>1275.2930000000001</c:v>
                </c:pt>
                <c:pt idx="45">
                  <c:v>1213.5119999999999</c:v>
                </c:pt>
                <c:pt idx="46">
                  <c:v>1306.2470000000001</c:v>
                </c:pt>
                <c:pt idx="47">
                  <c:v>1391.2560000000001</c:v>
                </c:pt>
                <c:pt idx="48">
                  <c:v>1270.9019999999998</c:v>
                </c:pt>
                <c:pt idx="49">
                  <c:v>1350.3739999999998</c:v>
                </c:pt>
                <c:pt idx="50">
                  <c:v>1384.3390000000002</c:v>
                </c:pt>
                <c:pt idx="51">
                  <c:v>1275.4169999999999</c:v>
                </c:pt>
                <c:pt idx="52">
                  <c:v>1273.319</c:v>
                </c:pt>
                <c:pt idx="53">
                  <c:v>1372.605</c:v>
                </c:pt>
                <c:pt idx="54">
                  <c:v>1370.2079999999999</c:v>
                </c:pt>
                <c:pt idx="55">
                  <c:v>1575.5190000000002</c:v>
                </c:pt>
                <c:pt idx="56">
                  <c:v>1402.482</c:v>
                </c:pt>
                <c:pt idx="57">
                  <c:v>1639.78</c:v>
                </c:pt>
                <c:pt idx="58">
                  <c:v>1669.5590000000002</c:v>
                </c:pt>
                <c:pt idx="59">
                  <c:v>1427.93</c:v>
                </c:pt>
                <c:pt idx="60">
                  <c:v>1474.895</c:v>
                </c:pt>
                <c:pt idx="61">
                  <c:v>1492.52</c:v>
                </c:pt>
                <c:pt idx="62">
                  <c:v>1486.962</c:v>
                </c:pt>
                <c:pt idx="63">
                  <c:v>1550.7</c:v>
                </c:pt>
                <c:pt idx="64">
                  <c:v>1562.278</c:v>
                </c:pt>
                <c:pt idx="65">
                  <c:v>1495.1590000000001</c:v>
                </c:pt>
                <c:pt idx="66">
                  <c:v>1464.154</c:v>
                </c:pt>
                <c:pt idx="67">
                  <c:v>1314.3989999999999</c:v>
                </c:pt>
                <c:pt idx="68">
                  <c:v>1603.3010000000002</c:v>
                </c:pt>
                <c:pt idx="69">
                  <c:v>1395.44</c:v>
                </c:pt>
                <c:pt idx="70">
                  <c:v>1459.751</c:v>
                </c:pt>
                <c:pt idx="71">
                  <c:v>1420.5339999999999</c:v>
                </c:pt>
                <c:pt idx="72">
                  <c:v>1407.1849999999999</c:v>
                </c:pt>
                <c:pt idx="73">
                  <c:v>1448.7740000000001</c:v>
                </c:pt>
                <c:pt idx="74">
                  <c:v>1500.759</c:v>
                </c:pt>
                <c:pt idx="75">
                  <c:v>1423.836</c:v>
                </c:pt>
                <c:pt idx="76">
                  <c:v>1282.873</c:v>
                </c:pt>
                <c:pt idx="77">
                  <c:v>1335.6880000000001</c:v>
                </c:pt>
                <c:pt idx="78">
                  <c:v>1077.8020000000001</c:v>
                </c:pt>
                <c:pt idx="79">
                  <c:v>1013.241</c:v>
                </c:pt>
                <c:pt idx="80">
                  <c:v>773.95800000000008</c:v>
                </c:pt>
                <c:pt idx="81">
                  <c:v>814.5200000000001</c:v>
                </c:pt>
                <c:pt idx="82">
                  <c:v>761.1629999999999</c:v>
                </c:pt>
                <c:pt idx="83">
                  <c:v>636.83899999999994</c:v>
                </c:pt>
                <c:pt idx="84">
                  <c:v>630.73400000000004</c:v>
                </c:pt>
                <c:pt idx="85">
                  <c:v>636.57899999999995</c:v>
                </c:pt>
                <c:pt idx="86">
                  <c:v>762.20900000000006</c:v>
                </c:pt>
                <c:pt idx="87">
                  <c:v>628.68500000000006</c:v>
                </c:pt>
                <c:pt idx="88">
                  <c:v>555.78099999999995</c:v>
                </c:pt>
                <c:pt idx="89">
                  <c:v>508.45699999999999</c:v>
                </c:pt>
                <c:pt idx="90">
                  <c:v>494.49899999999997</c:v>
                </c:pt>
                <c:pt idx="91">
                  <c:v>452.483</c:v>
                </c:pt>
                <c:pt idx="92">
                  <c:v>538.87599999999998</c:v>
                </c:pt>
                <c:pt idx="93">
                  <c:v>639.39799999999991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'20140814 Blank'!$J$5</c:f>
              <c:strCache>
                <c:ptCount val="1"/>
                <c:pt idx="0">
                  <c:v>未利用 Substract Background处理（已除背景）的结果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Blank'!$J$6:$J$99</c:f>
              <c:numCache>
                <c:formatCode>General</c:formatCode>
                <c:ptCount val="94"/>
                <c:pt idx="0">
                  <c:v>1649.5059999999994</c:v>
                </c:pt>
                <c:pt idx="1">
                  <c:v>1428.9949999999999</c:v>
                </c:pt>
                <c:pt idx="2">
                  <c:v>1379.7150000000001</c:v>
                </c:pt>
                <c:pt idx="3">
                  <c:v>1248.9449999999997</c:v>
                </c:pt>
                <c:pt idx="4">
                  <c:v>1347.8630000000003</c:v>
                </c:pt>
                <c:pt idx="5">
                  <c:v>1394.3339999999998</c:v>
                </c:pt>
                <c:pt idx="6">
                  <c:v>1350.0039999999999</c:v>
                </c:pt>
                <c:pt idx="7">
                  <c:v>1293.0940000000001</c:v>
                </c:pt>
                <c:pt idx="8">
                  <c:v>1414.8270000000002</c:v>
                </c:pt>
                <c:pt idx="9">
                  <c:v>1351.5110000000004</c:v>
                </c:pt>
                <c:pt idx="10">
                  <c:v>1115.8609999999999</c:v>
                </c:pt>
                <c:pt idx="11">
                  <c:v>1297.2160000000003</c:v>
                </c:pt>
                <c:pt idx="12">
                  <c:v>1104.6970000000001</c:v>
                </c:pt>
                <c:pt idx="13">
                  <c:v>1235.4449999999997</c:v>
                </c:pt>
                <c:pt idx="14">
                  <c:v>1258.8550000000005</c:v>
                </c:pt>
                <c:pt idx="15">
                  <c:v>1113.3530000000001</c:v>
                </c:pt>
                <c:pt idx="16">
                  <c:v>1216.1350000000002</c:v>
                </c:pt>
                <c:pt idx="17">
                  <c:v>1375.201</c:v>
                </c:pt>
                <c:pt idx="18">
                  <c:v>1384.0569999999998</c:v>
                </c:pt>
                <c:pt idx="19">
                  <c:v>1348.9029999999993</c:v>
                </c:pt>
                <c:pt idx="20">
                  <c:v>1472.2240000000002</c:v>
                </c:pt>
                <c:pt idx="21">
                  <c:v>1403.5410000000002</c:v>
                </c:pt>
                <c:pt idx="22">
                  <c:v>1370.509</c:v>
                </c:pt>
                <c:pt idx="23">
                  <c:v>1319.0570000000007</c:v>
                </c:pt>
                <c:pt idx="24">
                  <c:v>1367.3599999999997</c:v>
                </c:pt>
                <c:pt idx="25">
                  <c:v>1222.1100000000006</c:v>
                </c:pt>
                <c:pt idx="26">
                  <c:v>1267.5700000000006</c:v>
                </c:pt>
                <c:pt idx="27">
                  <c:v>1324.6719999999996</c:v>
                </c:pt>
                <c:pt idx="28">
                  <c:v>1366.1399999999994</c:v>
                </c:pt>
                <c:pt idx="29">
                  <c:v>1250.4769999999999</c:v>
                </c:pt>
                <c:pt idx="30">
                  <c:v>1498.835</c:v>
                </c:pt>
                <c:pt idx="31">
                  <c:v>1690.7249999999995</c:v>
                </c:pt>
                <c:pt idx="32">
                  <c:v>1773.4009999999998</c:v>
                </c:pt>
                <c:pt idx="33">
                  <c:v>1721.5299999999997</c:v>
                </c:pt>
                <c:pt idx="34">
                  <c:v>1613.4889999999996</c:v>
                </c:pt>
                <c:pt idx="35">
                  <c:v>1824.5010000000002</c:v>
                </c:pt>
                <c:pt idx="36">
                  <c:v>1707.5439999999999</c:v>
                </c:pt>
                <c:pt idx="37">
                  <c:v>1654.7669999999998</c:v>
                </c:pt>
                <c:pt idx="38">
                  <c:v>1833.5479999999998</c:v>
                </c:pt>
                <c:pt idx="39">
                  <c:v>1749.683</c:v>
                </c:pt>
                <c:pt idx="40">
                  <c:v>1716.558</c:v>
                </c:pt>
                <c:pt idx="41">
                  <c:v>1919.1750000000002</c:v>
                </c:pt>
                <c:pt idx="42">
                  <c:v>1862.4929999999995</c:v>
                </c:pt>
                <c:pt idx="43">
                  <c:v>2068.527</c:v>
                </c:pt>
                <c:pt idx="44">
                  <c:v>1981.5630000000001</c:v>
                </c:pt>
                <c:pt idx="45">
                  <c:v>1937.2129999999997</c:v>
                </c:pt>
                <c:pt idx="46">
                  <c:v>1899.1440000000002</c:v>
                </c:pt>
                <c:pt idx="47">
                  <c:v>2148.1989999999996</c:v>
                </c:pt>
                <c:pt idx="48">
                  <c:v>2022.4099999999999</c:v>
                </c:pt>
                <c:pt idx="49">
                  <c:v>2095.0749999999998</c:v>
                </c:pt>
                <c:pt idx="50">
                  <c:v>2179.8409999999994</c:v>
                </c:pt>
                <c:pt idx="51">
                  <c:v>2007.3450000000003</c:v>
                </c:pt>
                <c:pt idx="52">
                  <c:v>2169.4139999999998</c:v>
                </c:pt>
                <c:pt idx="53">
                  <c:v>2318.5510000000004</c:v>
                </c:pt>
                <c:pt idx="54">
                  <c:v>2157.8469999999998</c:v>
                </c:pt>
                <c:pt idx="55">
                  <c:v>2261.5230000000001</c:v>
                </c:pt>
                <c:pt idx="56">
                  <c:v>2052.9560000000001</c:v>
                </c:pt>
                <c:pt idx="57">
                  <c:v>2274.7799999999997</c:v>
                </c:pt>
                <c:pt idx="58">
                  <c:v>2296.1310000000003</c:v>
                </c:pt>
                <c:pt idx="59">
                  <c:v>2055.7970000000005</c:v>
                </c:pt>
                <c:pt idx="60">
                  <c:v>2100.0109999999995</c:v>
                </c:pt>
                <c:pt idx="61">
                  <c:v>2220.1999999999998</c:v>
                </c:pt>
                <c:pt idx="62">
                  <c:v>2047.4389999999994</c:v>
                </c:pt>
                <c:pt idx="63">
                  <c:v>2206.5910000000003</c:v>
                </c:pt>
                <c:pt idx="64">
                  <c:v>2243.6950000000006</c:v>
                </c:pt>
                <c:pt idx="65">
                  <c:v>2180.2419999999993</c:v>
                </c:pt>
                <c:pt idx="66">
                  <c:v>2055.0359999999991</c:v>
                </c:pt>
                <c:pt idx="67">
                  <c:v>1948.8449999999993</c:v>
                </c:pt>
                <c:pt idx="68">
                  <c:v>2173.5299999999997</c:v>
                </c:pt>
                <c:pt idx="69">
                  <c:v>1979.0569999999998</c:v>
                </c:pt>
                <c:pt idx="70">
                  <c:v>1974.4629999999997</c:v>
                </c:pt>
                <c:pt idx="71">
                  <c:v>2065.7519999999995</c:v>
                </c:pt>
                <c:pt idx="72">
                  <c:v>1986.143</c:v>
                </c:pt>
                <c:pt idx="73">
                  <c:v>2013.8429999999998</c:v>
                </c:pt>
                <c:pt idx="74">
                  <c:v>2089.42</c:v>
                </c:pt>
                <c:pt idx="75">
                  <c:v>2090.8419999999996</c:v>
                </c:pt>
                <c:pt idx="76">
                  <c:v>1955.817</c:v>
                </c:pt>
                <c:pt idx="77">
                  <c:v>2054.9470000000001</c:v>
                </c:pt>
                <c:pt idx="78">
                  <c:v>2004.7080000000005</c:v>
                </c:pt>
                <c:pt idx="79">
                  <c:v>1964.3230000000003</c:v>
                </c:pt>
                <c:pt idx="80">
                  <c:v>1574.8870000000006</c:v>
                </c:pt>
                <c:pt idx="81">
                  <c:v>1653.6890000000003</c:v>
                </c:pt>
                <c:pt idx="82">
                  <c:v>1648.9589999999998</c:v>
                </c:pt>
                <c:pt idx="83">
                  <c:v>1442.3240000000005</c:v>
                </c:pt>
                <c:pt idx="84">
                  <c:v>1641.5609999999997</c:v>
                </c:pt>
                <c:pt idx="85">
                  <c:v>1637.2959999999994</c:v>
                </c:pt>
                <c:pt idx="86">
                  <c:v>1647.527</c:v>
                </c:pt>
                <c:pt idx="87">
                  <c:v>1635.7160000000003</c:v>
                </c:pt>
                <c:pt idx="88">
                  <c:v>1721.7479999999996</c:v>
                </c:pt>
                <c:pt idx="89">
                  <c:v>1743.0970000000007</c:v>
                </c:pt>
                <c:pt idx="90">
                  <c:v>1756.5410000000002</c:v>
                </c:pt>
                <c:pt idx="91">
                  <c:v>1674.0200000000004</c:v>
                </c:pt>
                <c:pt idx="92">
                  <c:v>1651.3719999999994</c:v>
                </c:pt>
                <c:pt idx="93">
                  <c:v>1612.4989999999998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0421280"/>
        <c:axId val="920413664"/>
      </c:scatterChart>
      <c:valAx>
        <c:axId val="920421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altLang="en-US"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zh-CN" altLang="en-US"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latin typeface="+mn-lt"/>
                    <a:ea typeface="+mn-ea"/>
                    <a:cs typeface="+mn-cs"/>
                  </a:rPr>
                  <a:t>时间/min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altLang="en-US" sz="12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0413664"/>
        <c:crosses val="autoZero"/>
        <c:crossBetween val="midCat"/>
      </c:valAx>
      <c:valAx>
        <c:axId val="92041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altLang="zh-CN"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latin typeface="+mn-lt"/>
                    <a:ea typeface="+mn-ea"/>
                    <a:cs typeface="+mn-cs"/>
                  </a:rPr>
                  <a:t>Rnr3-gfp  荧光强度/ AU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altLang="zh-CN" sz="12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0421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zh-CN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+mn-lt"/>
                <a:ea typeface="+mn-ea"/>
                <a:cs typeface="+mn-cs"/>
              </a:rPr>
              <a:t>未减去背景荧光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effectLst/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'20140814 Blank'!$D$5</c:f>
              <c:strCache>
                <c:ptCount val="1"/>
                <c:pt idx="0">
                  <c:v>Substract Background 处理的荧光强度(AU)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Blank'!$D$6:$D$99</c:f>
              <c:numCache>
                <c:formatCode>General</c:formatCode>
                <c:ptCount val="94"/>
                <c:pt idx="0">
                  <c:v>1798.3140000000001</c:v>
                </c:pt>
                <c:pt idx="1">
                  <c:v>1615.857</c:v>
                </c:pt>
                <c:pt idx="2">
                  <c:v>1563.376</c:v>
                </c:pt>
                <c:pt idx="3">
                  <c:v>1450.1880000000001</c:v>
                </c:pt>
                <c:pt idx="4">
                  <c:v>1558.89</c:v>
                </c:pt>
                <c:pt idx="5">
                  <c:v>1590.0450000000001</c:v>
                </c:pt>
                <c:pt idx="6">
                  <c:v>1556.9</c:v>
                </c:pt>
                <c:pt idx="7">
                  <c:v>1514.8679999999999</c:v>
                </c:pt>
                <c:pt idx="8">
                  <c:v>1564.2719999999999</c:v>
                </c:pt>
                <c:pt idx="9">
                  <c:v>1477.944</c:v>
                </c:pt>
                <c:pt idx="10">
                  <c:v>1306.827</c:v>
                </c:pt>
                <c:pt idx="11">
                  <c:v>1421.6880000000001</c:v>
                </c:pt>
                <c:pt idx="12">
                  <c:v>1291.8969999999999</c:v>
                </c:pt>
                <c:pt idx="13">
                  <c:v>1394.528</c:v>
                </c:pt>
                <c:pt idx="14">
                  <c:v>1437.6030000000001</c:v>
                </c:pt>
                <c:pt idx="15">
                  <c:v>1250.146</c:v>
                </c:pt>
                <c:pt idx="16">
                  <c:v>1374.405</c:v>
                </c:pt>
                <c:pt idx="17">
                  <c:v>1541.46</c:v>
                </c:pt>
                <c:pt idx="18">
                  <c:v>1516.5139999999999</c:v>
                </c:pt>
                <c:pt idx="19">
                  <c:v>1533.835</c:v>
                </c:pt>
                <c:pt idx="20">
                  <c:v>1572.771</c:v>
                </c:pt>
                <c:pt idx="21">
                  <c:v>1520.9939999999999</c:v>
                </c:pt>
                <c:pt idx="22">
                  <c:v>1464.232</c:v>
                </c:pt>
                <c:pt idx="23">
                  <c:v>1464.6610000000001</c:v>
                </c:pt>
                <c:pt idx="24">
                  <c:v>1465.702</c:v>
                </c:pt>
                <c:pt idx="25">
                  <c:v>1345.12</c:v>
                </c:pt>
                <c:pt idx="26">
                  <c:v>1393.9770000000001</c:v>
                </c:pt>
                <c:pt idx="27">
                  <c:v>1370.4349999999999</c:v>
                </c:pt>
                <c:pt idx="28">
                  <c:v>1456.616</c:v>
                </c:pt>
                <c:pt idx="29">
                  <c:v>1320.3620000000001</c:v>
                </c:pt>
                <c:pt idx="30">
                  <c:v>1540.308</c:v>
                </c:pt>
                <c:pt idx="31">
                  <c:v>1683.299</c:v>
                </c:pt>
                <c:pt idx="32">
                  <c:v>1760.5060000000001</c:v>
                </c:pt>
                <c:pt idx="33">
                  <c:v>1718.854</c:v>
                </c:pt>
                <c:pt idx="34">
                  <c:v>1602.721</c:v>
                </c:pt>
                <c:pt idx="35">
                  <c:v>1705.7439999999999</c:v>
                </c:pt>
                <c:pt idx="36">
                  <c:v>1612.355</c:v>
                </c:pt>
                <c:pt idx="37">
                  <c:v>1432.6859999999999</c:v>
                </c:pt>
                <c:pt idx="38">
                  <c:v>1552.683</c:v>
                </c:pt>
                <c:pt idx="39">
                  <c:v>1491.2280000000001</c:v>
                </c:pt>
                <c:pt idx="40">
                  <c:v>1454.835</c:v>
                </c:pt>
                <c:pt idx="41">
                  <c:v>1595.4159999999999</c:v>
                </c:pt>
                <c:pt idx="42">
                  <c:v>1563.8820000000001</c:v>
                </c:pt>
                <c:pt idx="43">
                  <c:v>1669.0419999999999</c:v>
                </c:pt>
                <c:pt idx="44">
                  <c:v>1609.8610000000001</c:v>
                </c:pt>
                <c:pt idx="45">
                  <c:v>1545.4559999999999</c:v>
                </c:pt>
                <c:pt idx="46">
                  <c:v>1640.9280000000001</c:v>
                </c:pt>
                <c:pt idx="47">
                  <c:v>1716.7550000000001</c:v>
                </c:pt>
                <c:pt idx="48">
                  <c:v>1605.0239999999999</c:v>
                </c:pt>
                <c:pt idx="49">
                  <c:v>1686.4939999999999</c:v>
                </c:pt>
                <c:pt idx="50">
                  <c:v>1712.4670000000001</c:v>
                </c:pt>
                <c:pt idx="51">
                  <c:v>1609.904</c:v>
                </c:pt>
                <c:pt idx="52">
                  <c:v>1606.9549999999999</c:v>
                </c:pt>
                <c:pt idx="53">
                  <c:v>1701.5630000000001</c:v>
                </c:pt>
                <c:pt idx="54">
                  <c:v>1703.4849999999999</c:v>
                </c:pt>
                <c:pt idx="55">
                  <c:v>1904.0920000000001</c:v>
                </c:pt>
                <c:pt idx="56">
                  <c:v>1731.693</c:v>
                </c:pt>
                <c:pt idx="57">
                  <c:v>1968.1469999999999</c:v>
                </c:pt>
                <c:pt idx="58">
                  <c:v>2000.5740000000001</c:v>
                </c:pt>
                <c:pt idx="59">
                  <c:v>1763.239</c:v>
                </c:pt>
                <c:pt idx="60">
                  <c:v>1808.1610000000001</c:v>
                </c:pt>
                <c:pt idx="61">
                  <c:v>1825.9590000000001</c:v>
                </c:pt>
                <c:pt idx="62">
                  <c:v>1822.069</c:v>
                </c:pt>
                <c:pt idx="63">
                  <c:v>1883.595</c:v>
                </c:pt>
                <c:pt idx="64">
                  <c:v>1895.0070000000001</c:v>
                </c:pt>
                <c:pt idx="65">
                  <c:v>1827.4970000000001</c:v>
                </c:pt>
                <c:pt idx="66">
                  <c:v>1798.25</c:v>
                </c:pt>
                <c:pt idx="67">
                  <c:v>1650.3409999999999</c:v>
                </c:pt>
                <c:pt idx="68">
                  <c:v>1933.16</c:v>
                </c:pt>
                <c:pt idx="69">
                  <c:v>1714.4880000000001</c:v>
                </c:pt>
                <c:pt idx="70">
                  <c:v>1777.941</c:v>
                </c:pt>
                <c:pt idx="71">
                  <c:v>1737.9839999999999</c:v>
                </c:pt>
                <c:pt idx="72">
                  <c:v>1728.22</c:v>
                </c:pt>
                <c:pt idx="73">
                  <c:v>1769.1610000000001</c:v>
                </c:pt>
                <c:pt idx="74">
                  <c:v>1817.316</c:v>
                </c:pt>
                <c:pt idx="75">
                  <c:v>1742.828</c:v>
                </c:pt>
                <c:pt idx="76">
                  <c:v>1606.8340000000001</c:v>
                </c:pt>
                <c:pt idx="77">
                  <c:v>1653.71</c:v>
                </c:pt>
                <c:pt idx="78">
                  <c:v>1392.4580000000001</c:v>
                </c:pt>
                <c:pt idx="79">
                  <c:v>1335.1079999999999</c:v>
                </c:pt>
                <c:pt idx="80">
                  <c:v>1092.461</c:v>
                </c:pt>
                <c:pt idx="81">
                  <c:v>1138.4010000000001</c:v>
                </c:pt>
                <c:pt idx="82">
                  <c:v>1088.1669999999999</c:v>
                </c:pt>
                <c:pt idx="83">
                  <c:v>963.23500000000001</c:v>
                </c:pt>
                <c:pt idx="84">
                  <c:v>950.34</c:v>
                </c:pt>
                <c:pt idx="85">
                  <c:v>961.48900000000003</c:v>
                </c:pt>
                <c:pt idx="86">
                  <c:v>1085.075</c:v>
                </c:pt>
                <c:pt idx="87">
                  <c:v>953.89700000000005</c:v>
                </c:pt>
                <c:pt idx="88">
                  <c:v>875.90899999999999</c:v>
                </c:pt>
                <c:pt idx="89">
                  <c:v>827.38499999999999</c:v>
                </c:pt>
                <c:pt idx="90">
                  <c:v>816.67</c:v>
                </c:pt>
                <c:pt idx="91">
                  <c:v>778.16800000000001</c:v>
                </c:pt>
                <c:pt idx="92">
                  <c:v>862.77099999999996</c:v>
                </c:pt>
                <c:pt idx="93">
                  <c:v>960.66099999999994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'20140814 Blank'!$H$5</c:f>
              <c:strCache>
                <c:ptCount val="1"/>
                <c:pt idx="0">
                  <c:v>ImageJ 未利用Substract Background处理 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2"/>
              </a:solidFill>
              <a:ln w="3175">
                <a:solidFill>
                  <a:schemeClr val="accent2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Blank'!$H$6:$H$99</c:f>
              <c:numCache>
                <c:formatCode>General</c:formatCode>
                <c:ptCount val="94"/>
                <c:pt idx="0">
                  <c:v>6581.4049999999997</c:v>
                </c:pt>
                <c:pt idx="1">
                  <c:v>6160.9030000000002</c:v>
                </c:pt>
                <c:pt idx="2">
                  <c:v>6101.2150000000001</c:v>
                </c:pt>
                <c:pt idx="3">
                  <c:v>5980.6679999999997</c:v>
                </c:pt>
                <c:pt idx="4">
                  <c:v>6053.9960000000001</c:v>
                </c:pt>
                <c:pt idx="5">
                  <c:v>6021.4160000000002</c:v>
                </c:pt>
                <c:pt idx="6">
                  <c:v>5983.5330000000004</c:v>
                </c:pt>
                <c:pt idx="7">
                  <c:v>5881.1210000000001</c:v>
                </c:pt>
                <c:pt idx="8">
                  <c:v>5943.2460000000001</c:v>
                </c:pt>
                <c:pt idx="9">
                  <c:v>5845.0230000000001</c:v>
                </c:pt>
                <c:pt idx="10">
                  <c:v>5648.2209999999995</c:v>
                </c:pt>
                <c:pt idx="11">
                  <c:v>5784.1080000000002</c:v>
                </c:pt>
                <c:pt idx="12">
                  <c:v>5588.8940000000002</c:v>
                </c:pt>
                <c:pt idx="13">
                  <c:v>5715.3159999999998</c:v>
                </c:pt>
                <c:pt idx="14">
                  <c:v>5730.5320000000002</c:v>
                </c:pt>
                <c:pt idx="15">
                  <c:v>5557.5129999999999</c:v>
                </c:pt>
                <c:pt idx="16">
                  <c:v>5664.799</c:v>
                </c:pt>
                <c:pt idx="17">
                  <c:v>5779.3639999999996</c:v>
                </c:pt>
                <c:pt idx="18">
                  <c:v>5828.2049999999999</c:v>
                </c:pt>
                <c:pt idx="19">
                  <c:v>5784.3639999999996</c:v>
                </c:pt>
                <c:pt idx="20">
                  <c:v>5856.2489999999998</c:v>
                </c:pt>
                <c:pt idx="21">
                  <c:v>5800.049</c:v>
                </c:pt>
                <c:pt idx="22">
                  <c:v>5739.4560000000001</c:v>
                </c:pt>
                <c:pt idx="23">
                  <c:v>5747.0420000000004</c:v>
                </c:pt>
                <c:pt idx="24">
                  <c:v>5732.125</c:v>
                </c:pt>
                <c:pt idx="25">
                  <c:v>5625.8940000000002</c:v>
                </c:pt>
                <c:pt idx="26">
                  <c:v>5665.1270000000004</c:v>
                </c:pt>
                <c:pt idx="27">
                  <c:v>5705.5439999999999</c:v>
                </c:pt>
                <c:pt idx="28">
                  <c:v>5725.2089999999998</c:v>
                </c:pt>
                <c:pt idx="29">
                  <c:v>5610.732</c:v>
                </c:pt>
                <c:pt idx="30">
                  <c:v>5811.0609999999997</c:v>
                </c:pt>
                <c:pt idx="31">
                  <c:v>5996.0389999999998</c:v>
                </c:pt>
                <c:pt idx="32">
                  <c:v>6081.7749999999996</c:v>
                </c:pt>
                <c:pt idx="33">
                  <c:v>6088.1390000000001</c:v>
                </c:pt>
                <c:pt idx="34">
                  <c:v>5971.558</c:v>
                </c:pt>
                <c:pt idx="35">
                  <c:v>6130.45</c:v>
                </c:pt>
                <c:pt idx="36">
                  <c:v>6067.549</c:v>
                </c:pt>
                <c:pt idx="37">
                  <c:v>5989.915</c:v>
                </c:pt>
                <c:pt idx="38">
                  <c:v>6129.7820000000002</c:v>
                </c:pt>
                <c:pt idx="39">
                  <c:v>6095.45</c:v>
                </c:pt>
                <c:pt idx="40">
                  <c:v>6057.3410000000003</c:v>
                </c:pt>
                <c:pt idx="41">
                  <c:v>6210.9260000000004</c:v>
                </c:pt>
                <c:pt idx="42">
                  <c:v>6188.8919999999998</c:v>
                </c:pt>
                <c:pt idx="43">
                  <c:v>6370.31</c:v>
                </c:pt>
                <c:pt idx="44">
                  <c:v>6333.5460000000003</c:v>
                </c:pt>
                <c:pt idx="45">
                  <c:v>6287.6319999999996</c:v>
                </c:pt>
                <c:pt idx="46">
                  <c:v>6254.7120000000004</c:v>
                </c:pt>
                <c:pt idx="47">
                  <c:v>6444.4549999999999</c:v>
                </c:pt>
                <c:pt idx="48">
                  <c:v>6375.9009999999998</c:v>
                </c:pt>
                <c:pt idx="49">
                  <c:v>6459.0159999999996</c:v>
                </c:pt>
                <c:pt idx="50">
                  <c:v>6492.1059999999998</c:v>
                </c:pt>
                <c:pt idx="51">
                  <c:v>6374.0290000000005</c:v>
                </c:pt>
                <c:pt idx="52">
                  <c:v>6529.5069999999996</c:v>
                </c:pt>
                <c:pt idx="53">
                  <c:v>6633.558</c:v>
                </c:pt>
                <c:pt idx="54">
                  <c:v>6520.049</c:v>
                </c:pt>
                <c:pt idx="55">
                  <c:v>6556.2089999999998</c:v>
                </c:pt>
                <c:pt idx="56">
                  <c:v>6411.5320000000002</c:v>
                </c:pt>
                <c:pt idx="57">
                  <c:v>6579.0720000000001</c:v>
                </c:pt>
                <c:pt idx="58">
                  <c:v>6615.2290000000003</c:v>
                </c:pt>
                <c:pt idx="59">
                  <c:v>6431.3</c:v>
                </c:pt>
                <c:pt idx="60">
                  <c:v>6472.8969999999999</c:v>
                </c:pt>
                <c:pt idx="61">
                  <c:v>6570.134</c:v>
                </c:pt>
                <c:pt idx="62">
                  <c:v>6428.44</c:v>
                </c:pt>
                <c:pt idx="63">
                  <c:v>6556.8990000000003</c:v>
                </c:pt>
                <c:pt idx="64">
                  <c:v>6591.5240000000003</c:v>
                </c:pt>
                <c:pt idx="65">
                  <c:v>6509.7619999999997</c:v>
                </c:pt>
                <c:pt idx="66">
                  <c:v>6414.9309999999996</c:v>
                </c:pt>
                <c:pt idx="67">
                  <c:v>6321.3419999999996</c:v>
                </c:pt>
                <c:pt idx="68">
                  <c:v>6480.1509999999998</c:v>
                </c:pt>
                <c:pt idx="69">
                  <c:v>6229.2839999999997</c:v>
                </c:pt>
                <c:pt idx="70">
                  <c:v>6233.7190000000001</c:v>
                </c:pt>
                <c:pt idx="71">
                  <c:v>6270.6779999999999</c:v>
                </c:pt>
                <c:pt idx="72">
                  <c:v>6256.3860000000004</c:v>
                </c:pt>
                <c:pt idx="73">
                  <c:v>6280.8540000000003</c:v>
                </c:pt>
                <c:pt idx="74">
                  <c:v>6310.5280000000002</c:v>
                </c:pt>
                <c:pt idx="75">
                  <c:v>6303.8779999999997</c:v>
                </c:pt>
                <c:pt idx="76">
                  <c:v>6216.201</c:v>
                </c:pt>
                <c:pt idx="77">
                  <c:v>6275.3770000000004</c:v>
                </c:pt>
                <c:pt idx="78">
                  <c:v>6223.3040000000001</c:v>
                </c:pt>
                <c:pt idx="79">
                  <c:v>6198.777</c:v>
                </c:pt>
                <c:pt idx="80">
                  <c:v>5837.6260000000002</c:v>
                </c:pt>
                <c:pt idx="81">
                  <c:v>5947.2430000000004</c:v>
                </c:pt>
                <c:pt idx="82">
                  <c:v>5949.44</c:v>
                </c:pt>
                <c:pt idx="83">
                  <c:v>5725.0240000000003</c:v>
                </c:pt>
                <c:pt idx="84">
                  <c:v>5873.9759999999997</c:v>
                </c:pt>
                <c:pt idx="85">
                  <c:v>5914.0879999999997</c:v>
                </c:pt>
                <c:pt idx="86">
                  <c:v>5923.18</c:v>
                </c:pt>
                <c:pt idx="87">
                  <c:v>5927.2460000000001</c:v>
                </c:pt>
                <c:pt idx="88">
                  <c:v>5966.3429999999998</c:v>
                </c:pt>
                <c:pt idx="89">
                  <c:v>5975.9660000000003</c:v>
                </c:pt>
                <c:pt idx="90">
                  <c:v>6004.95</c:v>
                </c:pt>
                <c:pt idx="91">
                  <c:v>5968.3890000000001</c:v>
                </c:pt>
                <c:pt idx="92">
                  <c:v>5948.7659999999996</c:v>
                </c:pt>
                <c:pt idx="93">
                  <c:v>5906.9780000000001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0409856"/>
        <c:axId val="920410944"/>
      </c:scatterChart>
      <c:valAx>
        <c:axId val="920409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zh-CN" sz="1100" b="0" i="0" baseline="0">
                    <a:effectLst/>
                  </a:rPr>
                  <a:t>时间</a:t>
                </a:r>
                <a:r>
                  <a:rPr lang="en-US" altLang="zh-CN" sz="1100" b="0" i="0" baseline="0">
                    <a:effectLst/>
                  </a:rPr>
                  <a:t>/min</a:t>
                </a:r>
                <a:endParaRPr lang="zh-CN" altLang="zh-CN" sz="11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0410944"/>
        <c:crosses val="autoZero"/>
        <c:crossBetween val="midCat"/>
      </c:valAx>
      <c:valAx>
        <c:axId val="920410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>
                    <a:effectLst/>
                  </a:rPr>
                  <a:t>Rnr3-gfp  </a:t>
                </a:r>
                <a:r>
                  <a:rPr lang="zh-CN" altLang="zh-CN" sz="1200" b="0" i="0" baseline="0">
                    <a:effectLst/>
                  </a:rPr>
                  <a:t>荧光强度</a:t>
                </a:r>
                <a:r>
                  <a:rPr lang="en-US" altLang="zh-CN" sz="1200" b="0" i="0" baseline="0">
                    <a:effectLst/>
                  </a:rPr>
                  <a:t>/ AU</a:t>
                </a:r>
                <a:endParaRPr lang="zh-CN" altLang="zh-CN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04098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'20140814 100mM'!$F$5</c:f>
              <c:strCache>
                <c:ptCount val="1"/>
                <c:pt idx="0">
                  <c:v>240min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7CC65706-9FD2-497C-9640-13DD48517E49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455D262-4665-4432-9123-EC54519B76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764BC85-6702-46A3-BAFE-5A71200F22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922390E-6FCB-4CF1-9F02-F21E8389C9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D477341-3803-4C9F-B911-532C194C21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2F542303-3637-45C6-9B21-0532787F0B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22B34DFA-3E80-4660-A406-AEC7A50AC2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E7126841-36EF-45EA-9D07-FAB2F32731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734FC41F-6984-4125-AA7F-6DD3CBC487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8B9239F6-CD78-4992-AD9E-F243A3C688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CCF3C4C9-2F37-4C4B-9FC5-4D5B501607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216BC5E7-FB08-406A-9396-175899A0B9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D7DAD0AC-0132-4A97-927A-3E0CB77637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06B233E3-4C24-48E8-971D-99B1A5CAFF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09B534AC-1CBF-4515-AB58-02158ACF18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4F43D462-A359-4849-BD9A-F13C82BF5E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97BDA19F-6995-4487-96EB-493C58F23B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5AC3CC05-324F-4349-9E9A-3A7584E52A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4B716596-CB69-496F-9AE3-106E983561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8B0AF8AD-2C44-42D5-9FDC-3858CF689C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CCA1CCB9-5340-4BD9-AF73-6D46566A32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6CE1BA7E-F1EB-4C35-B774-B7316C08C5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B830BF63-6E3C-4C6E-9ACD-91CD93F784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9596BD0D-2141-4A16-9EEF-13533ECD2E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DB012474-335A-45E2-BA34-3CEF65ABA8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75A2AAEF-D983-4D0D-824D-6C8C3AB328A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A13F476E-F449-4722-9DE4-18948632F5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9B497EE3-7C22-4BD3-81DE-EE0EA7FDC6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1D13AF96-642A-46A4-B5B8-FE43C025F4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8DDEEC1C-F624-4949-ACAA-C1E8F80D9A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FC993F98-F076-4898-AC5C-06522B02BF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210FF0C3-6FAE-4744-8DBC-F45B5A6F972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05D318DB-DC2F-42D1-B2C4-AE4F5BF23A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E62645AC-290F-455C-9DE4-A7B5F53BAB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AB1FD0C5-7673-4B7A-ACF2-8A9389ABB0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89075C2A-6D80-4FCE-9748-B693A19254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3E4054FD-D181-4BF5-BA60-0F20CB181D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BD015B27-FC9B-4FC6-83CB-F8353BC217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EB275303-050D-4029-B2D8-2D26C9C1D64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8D222159-4E38-46A4-8045-08F1B0B208F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340D43FA-4C67-4C4E-BB80-17D593507B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C2EB84C5-37D0-4210-A6BD-94DB12394CC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EFD3B278-324E-45A9-B989-78332C10EE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7F4E2505-2B75-43A6-8F16-479DFBAB28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123D0E01-243C-4942-92C8-AFBFD90C1D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36B213B7-3625-4FA0-B9BA-A5ACE3ADFC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BC24F5A4-1688-4070-AF60-02E160975F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61EEA1BD-A953-48A5-B2A2-44A84879F9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2262A06B-A8BA-4BD3-A23C-D92430ECA3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2A45092F-9E33-4919-8287-6BC3BCB1DA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C4EF38DA-EC8E-4F27-9EF2-C6BBD36949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EF5F4807-C8B8-4EAE-B942-6BEA2CEAA5F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D89670BE-47E8-4213-80F4-D5A1B26657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6D892EAC-C584-4D34-8B1D-9C47185223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B5ECAB89-55CE-4564-956A-64F5BCBA46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0E4695A7-E726-4FFE-B686-62DC9ABC79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80646BFC-D64C-4A75-9DBB-3E1481BAB8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FBC4B9C9-E62E-4674-9A0E-7EB02EB80A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D0EFE550-2152-4FBE-A9FB-AC1B985BBC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391330C4-07F4-4A64-9A1B-BDB5267CFA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163F7E55-6B2B-47AA-9937-25F87F4DAFC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E291A43C-0660-44B5-9B97-F7A85A5F59E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3D6144C7-67AC-4832-AE7F-70B7DA2865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02329264-ABF0-4FCC-AAAB-1B637529C8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9908ACD4-3670-4935-BBD5-2C973C76F1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5CB0E561-A721-4808-8311-D8A54C813D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604BF951-3C63-4C64-824E-EAAE018A60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78AF1D01-B523-40FB-AB8D-A4344CCE8D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BF92B26A-C80C-48A6-8DC6-1E7DBB9DC0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7B86C4ED-903A-4FF4-A634-E14771A3A9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EA96A055-426E-4D6D-B5E4-E84D6A16A40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8E373975-71E8-4907-A3B7-0EE6351D15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BB4FC7F2-EE83-4D3B-8AA4-A2F7BFC949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594ACADD-7CB3-4435-9E7C-56FC34BF94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C772E88B-30BB-4DD0-AD0C-B95064CCB72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C96DC068-FBEA-4D99-9BD3-4CFAC8A64B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ED4ED59A-D786-428E-9631-334BF232D8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45FC9845-DBCF-4281-8340-F89BEAAAD16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DF6B7225-DFD8-4ED0-A1DB-47611577A0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D9681401-8A7A-4971-8EBF-B45C030B94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8688B7CD-1DAF-43D9-BE0A-6D0DC141B4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0BBEA643-3EF0-4F39-A24D-FED99768E2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DA1D8E21-042F-4B6A-AA9B-44BAFE4888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8ABB2B85-FEAB-4C03-91D9-F63FCCFAE1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C2E95AFF-F641-4FD5-9798-73753414B8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3B7C6CA0-B9AF-483E-85FA-CD5822F1D9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076CC607-3FF8-4007-9D47-FDD2CE262A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F236C465-79FB-45B8-BBC5-4A1E795A46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9A04E028-C00A-4180-984E-F07A63BFBC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7803E6F1-1130-4C83-A6C1-344EEE8234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DF68B89E-0E8E-4CCC-B6F4-DDCFCF182C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4CE86ED1-0963-40CA-AFD5-E6A0E69BE4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C2BC0868-E679-4ACC-A0E5-5D4199680D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400AF1F7-D2B9-4EAC-9060-10A11E8811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100mM'!$F$6:$F$99</c:f>
              <c:numCache>
                <c:formatCode>General</c:formatCode>
                <c:ptCount val="94"/>
                <c:pt idx="0">
                  <c:v>951.09799999999996</c:v>
                </c:pt>
                <c:pt idx="1">
                  <c:v>968.94799999999987</c:v>
                </c:pt>
                <c:pt idx="2">
                  <c:v>853.48199999999997</c:v>
                </c:pt>
                <c:pt idx="3">
                  <c:v>944.68500000000006</c:v>
                </c:pt>
                <c:pt idx="4">
                  <c:v>916.68399999999997</c:v>
                </c:pt>
                <c:pt idx="5">
                  <c:v>1029.1089999999999</c:v>
                </c:pt>
                <c:pt idx="6">
                  <c:v>1024.318</c:v>
                </c:pt>
                <c:pt idx="7">
                  <c:v>1044.251</c:v>
                </c:pt>
                <c:pt idx="8">
                  <c:v>1069.587</c:v>
                </c:pt>
                <c:pt idx="9">
                  <c:v>1133.4489999999998</c:v>
                </c:pt>
                <c:pt idx="10">
                  <c:v>1109.414</c:v>
                </c:pt>
                <c:pt idx="11">
                  <c:v>1134.4180000000001</c:v>
                </c:pt>
                <c:pt idx="12">
                  <c:v>1072.318</c:v>
                </c:pt>
                <c:pt idx="13">
                  <c:v>1162.4970000000001</c:v>
                </c:pt>
                <c:pt idx="14">
                  <c:v>1208.1590000000001</c:v>
                </c:pt>
                <c:pt idx="15">
                  <c:v>1207.2350000000001</c:v>
                </c:pt>
                <c:pt idx="16">
                  <c:v>1231.1589999999999</c:v>
                </c:pt>
                <c:pt idx="17">
                  <c:v>969.15600000000006</c:v>
                </c:pt>
                <c:pt idx="18">
                  <c:v>1111.933</c:v>
                </c:pt>
                <c:pt idx="19">
                  <c:v>1121.9059999999999</c:v>
                </c:pt>
                <c:pt idx="20">
                  <c:v>1191.163</c:v>
                </c:pt>
                <c:pt idx="21">
                  <c:v>1253.223</c:v>
                </c:pt>
                <c:pt idx="22">
                  <c:v>1323.0840000000001</c:v>
                </c:pt>
                <c:pt idx="23">
                  <c:v>1257.5219999999999</c:v>
                </c:pt>
                <c:pt idx="24">
                  <c:v>1340.3539999999998</c:v>
                </c:pt>
                <c:pt idx="25">
                  <c:v>1420.6130000000001</c:v>
                </c:pt>
                <c:pt idx="26">
                  <c:v>1499.0390000000002</c:v>
                </c:pt>
                <c:pt idx="27">
                  <c:v>1512.9780000000001</c:v>
                </c:pt>
                <c:pt idx="28">
                  <c:v>1715.4479999999999</c:v>
                </c:pt>
                <c:pt idx="29">
                  <c:v>1966.4069999999997</c:v>
                </c:pt>
                <c:pt idx="30">
                  <c:v>2221.1770000000001</c:v>
                </c:pt>
                <c:pt idx="31">
                  <c:v>2512.5880000000002</c:v>
                </c:pt>
                <c:pt idx="32">
                  <c:v>2596.183</c:v>
                </c:pt>
                <c:pt idx="33">
                  <c:v>2945.5099999999998</c:v>
                </c:pt>
                <c:pt idx="34">
                  <c:v>3162.6660000000002</c:v>
                </c:pt>
                <c:pt idx="35">
                  <c:v>3410.002</c:v>
                </c:pt>
                <c:pt idx="36">
                  <c:v>3662.1620000000003</c:v>
                </c:pt>
                <c:pt idx="37">
                  <c:v>4009.6229999999996</c:v>
                </c:pt>
                <c:pt idx="38">
                  <c:v>4461.1469999999999</c:v>
                </c:pt>
                <c:pt idx="39">
                  <c:v>5098.0410000000002</c:v>
                </c:pt>
                <c:pt idx="40">
                  <c:v>5669.8069999999998</c:v>
                </c:pt>
                <c:pt idx="41">
                  <c:v>5954.7830000000004</c:v>
                </c:pt>
                <c:pt idx="42">
                  <c:v>6795.9650000000001</c:v>
                </c:pt>
                <c:pt idx="43">
                  <c:v>6740.5360000000001</c:v>
                </c:pt>
                <c:pt idx="44">
                  <c:v>7093.8959999999997</c:v>
                </c:pt>
                <c:pt idx="45">
                  <c:v>6907.7660000000005</c:v>
                </c:pt>
                <c:pt idx="46">
                  <c:v>6856.4250000000002</c:v>
                </c:pt>
                <c:pt idx="47">
                  <c:v>6663.0889999999999</c:v>
                </c:pt>
                <c:pt idx="48">
                  <c:v>7213.56</c:v>
                </c:pt>
                <c:pt idx="49">
                  <c:v>7964.0879999999997</c:v>
                </c:pt>
                <c:pt idx="50">
                  <c:v>8082.0690000000004</c:v>
                </c:pt>
                <c:pt idx="51">
                  <c:v>8118.741</c:v>
                </c:pt>
                <c:pt idx="52">
                  <c:v>7949.7539999999999</c:v>
                </c:pt>
                <c:pt idx="53">
                  <c:v>7966.165</c:v>
                </c:pt>
                <c:pt idx="54">
                  <c:v>7796.75</c:v>
                </c:pt>
                <c:pt idx="55">
                  <c:v>7434.857</c:v>
                </c:pt>
                <c:pt idx="56">
                  <c:v>7452.1880000000001</c:v>
                </c:pt>
                <c:pt idx="57">
                  <c:v>7268.6030000000001</c:v>
                </c:pt>
                <c:pt idx="58">
                  <c:v>6697</c:v>
                </c:pt>
                <c:pt idx="59">
                  <c:v>6785.2849999999999</c:v>
                </c:pt>
                <c:pt idx="60">
                  <c:v>6267.348</c:v>
                </c:pt>
                <c:pt idx="61">
                  <c:v>6731.1950000000006</c:v>
                </c:pt>
                <c:pt idx="62">
                  <c:v>7449.1469999999999</c:v>
                </c:pt>
                <c:pt idx="63">
                  <c:v>7491.1550000000007</c:v>
                </c:pt>
                <c:pt idx="64">
                  <c:v>7726.8209999999999</c:v>
                </c:pt>
                <c:pt idx="65">
                  <c:v>7416.451</c:v>
                </c:pt>
                <c:pt idx="66">
                  <c:v>6992.58</c:v>
                </c:pt>
                <c:pt idx="67">
                  <c:v>6567.5320000000002</c:v>
                </c:pt>
                <c:pt idx="68">
                  <c:v>6368.8139999999994</c:v>
                </c:pt>
                <c:pt idx="69">
                  <c:v>6018.4720000000007</c:v>
                </c:pt>
                <c:pt idx="70">
                  <c:v>6165.0919999999996</c:v>
                </c:pt>
                <c:pt idx="71">
                  <c:v>6152.6889999999994</c:v>
                </c:pt>
                <c:pt idx="72">
                  <c:v>6158.741</c:v>
                </c:pt>
                <c:pt idx="73">
                  <c:v>5954.3389999999999</c:v>
                </c:pt>
                <c:pt idx="74">
                  <c:v>6019.1680000000006</c:v>
                </c:pt>
                <c:pt idx="75">
                  <c:v>5678.0239999999994</c:v>
                </c:pt>
                <c:pt idx="76">
                  <c:v>5699.9559999999992</c:v>
                </c:pt>
                <c:pt idx="77">
                  <c:v>5760.8869999999997</c:v>
                </c:pt>
                <c:pt idx="78">
                  <c:v>5583.0839999999998</c:v>
                </c:pt>
                <c:pt idx="79">
                  <c:v>5104.4549999999999</c:v>
                </c:pt>
                <c:pt idx="80">
                  <c:v>5091.2250000000004</c:v>
                </c:pt>
                <c:pt idx="81">
                  <c:v>4743.5789999999997</c:v>
                </c:pt>
                <c:pt idx="82">
                  <c:v>4644.0659999999998</c:v>
                </c:pt>
                <c:pt idx="83">
                  <c:v>4434.634</c:v>
                </c:pt>
                <c:pt idx="84">
                  <c:v>4501.9049999999997</c:v>
                </c:pt>
                <c:pt idx="85">
                  <c:v>4343.8630000000003</c:v>
                </c:pt>
                <c:pt idx="86">
                  <c:v>4155.6620000000003</c:v>
                </c:pt>
                <c:pt idx="87">
                  <c:v>4175.9690000000001</c:v>
                </c:pt>
                <c:pt idx="88">
                  <c:v>4008.2510000000002</c:v>
                </c:pt>
                <c:pt idx="89">
                  <c:v>3847.2280000000001</c:v>
                </c:pt>
                <c:pt idx="90">
                  <c:v>3577.665</c:v>
                </c:pt>
                <c:pt idx="91">
                  <c:v>3882.5590000000002</c:v>
                </c:pt>
                <c:pt idx="92">
                  <c:v>3448.9929999999999</c:v>
                </c:pt>
                <c:pt idx="93">
                  <c:v>3480.8519999999999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100mM'!$G$6:$G$99</c15:f>
                <c15:dlblRangeCache>
                  <c:ptCount val="94"/>
                  <c:pt idx="25">
                    <c:v>Bud1</c:v>
                  </c:pt>
                  <c:pt idx="73">
                    <c:v>Bud2</c:v>
                  </c:pt>
                </c15:dlblRangeCache>
              </c15:datalabelsRange>
            </c:ext>
          </c:extLst>
        </c:ser>
        <c:ser>
          <c:idx val="1"/>
          <c:order val="1"/>
          <c:tx>
            <c:strRef>
              <c:f>'20140814 100mM'!$L$5</c:f>
              <c:strCache>
                <c:ptCount val="1"/>
                <c:pt idx="0">
                  <c:v>290min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20B95A5D-6D2D-403A-8B57-2A06D5E4839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EC1F398-5BEF-4C80-BB2B-FD6D463440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5B51CA4-09E5-47A4-9BF9-F7A7C84C01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0094FF5-16D4-43EB-BAB8-E5DD3B9529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440B6B4-C863-4FCA-B065-B79BBCEFD2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6E4FAE9A-CFD9-44FA-8664-1CA40F0FD2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1246E183-30DC-48E9-8EB7-3E98763715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98897648-1A39-41E0-BC11-0DD9960483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499D99B3-B85C-4620-8FF5-16317646FB0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A558E1C1-CC3A-4AB6-A6A1-6B82801F7A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EB5E695F-1CB5-455E-97E1-67FDD69C62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FA65C419-787B-494E-93BD-630A06D734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2E1004C0-3CF7-4D1F-97AA-EDF5FF323C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B3D1B403-1684-445C-BFDF-F07FF62E29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54BDA1CD-D8FF-420C-AF17-78318AD385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0E2D7F3A-9BAC-438B-A8A4-9D90FA9783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50F6D86F-1316-46AD-8140-E4D7ADC1047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F9F1B4E8-3436-4A30-A543-82910A53E86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6EE098AC-EAA4-49FC-80B6-664AA8F47F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7662F3C7-1F66-4897-9ABE-A96EBC73F0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00727B77-7064-4E6B-98B5-0D7A394932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D72EF7BF-BF8B-44CF-A134-536398783D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AFA13C50-9AE2-4BF1-A398-04E5FC8FBC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63F10809-8952-4C5E-A5B6-E159FDDC06A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47B1AA0B-CEE5-4B98-B70D-77E44273A5E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614E9234-815C-4496-B892-41AD84C32D3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E0E39B00-7F55-4E15-9E75-3B87780741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A55BA9F1-B2AF-4877-A275-2BC5817AB9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2BF75F61-CE10-4D46-B46F-267C2DE9D7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68DB8009-A114-4A40-8E60-86C9658145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2FB8B6F6-FF15-46C3-9024-12D8B2A2EC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BC4E0F55-9470-44B6-BE08-F45E872C2F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80D1A5DF-CF07-4066-ADBE-7919E36CE9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E95FAEC1-799E-402B-868E-59F7CC7668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B6D55012-98EC-4F1B-AFC8-50ED6D76F7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8F296576-6B5C-48B2-8DF4-F7DB3B23D27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825643F4-0139-4A30-B5C9-D068E2D3CE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E3905E57-F625-483E-A714-6DE91B746A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56CF7388-F78C-49B4-807C-37F0A644BE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CD17811A-BF51-4C60-B870-D9FDBDBFDD6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9AAE5174-CF8D-4302-8D44-4C64241143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2B825FFA-D9DF-4FF0-BEA9-72B0E4BFE85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7E1ACE82-B7C8-4B59-B62F-7E612FC342A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53510AB2-C679-4AD1-B503-4917D5793A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E64B4E15-86B6-4D3F-BBAF-C84A77F4D3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2AF1032F-4F1D-4744-BCF9-FFF1ACFD782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79418FC0-6454-45D7-AF52-86545D0B88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20B538F7-F8D4-44D8-BDD8-8C9706C0B2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5A67CE71-2D73-4294-8F3F-63664B8DE72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6CC8168F-92F7-4447-A92A-A3AB602FD5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6A314353-8761-4BB9-BA0F-D31C79D3C5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9525C723-08F9-431F-8628-61450F1308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B37097E6-71FC-4759-92C6-B5656677DA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80FA0A34-6E14-4608-8DE8-7C24E36F30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FB6BF615-14F0-4D6A-8A5B-F48824791F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874D8FA5-3850-4480-A991-DDACA1212A0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7FA82333-4CCA-4523-A7F6-E5B833AAB9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0F2DB8EF-C3BB-4F28-84D5-30CE2AC155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911C1941-620E-4ADF-80EB-E1968AD09AF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232123E3-4C0D-4480-95B3-060B2294C5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F26384B9-8D49-4C28-96B1-D3D80A741B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C82A6B5D-8D5F-4752-AE7D-20F9D959F3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1BE29C50-054E-4FAB-9652-E52F4896D4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02748FE6-1FBF-41B4-9A8E-9D1B158056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A41EAAC8-F03B-40AE-A56E-3F71807BD79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195C93F1-85D6-40B4-B070-3E27DC88D1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CD9005DC-9496-4427-AEAA-54D13783314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DF3A6EB5-A7EC-4C1C-A736-6B1AF7495C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852BAF08-8320-415A-A94F-8915DB4130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687765E9-2424-4D10-9057-3F5F078EBC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8FCC1386-3568-49EF-A595-7E1D572D2A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51772907-857C-438A-8089-90C282B366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3A6E140E-0EFE-4831-9140-27EA330663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BB0288C2-E7A1-4BB5-B3C1-DAFB9F5BBD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867D7612-B36E-4BDC-A5B6-2A51C910C5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73A4B2E4-D3E2-45C1-8066-D3C35F1AAC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462D344F-0DE2-4522-A6B1-9A80B1FB8BE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EA893F13-1184-4FB1-98A7-4061B92662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4CE1BA22-638B-46A2-A62A-0DC6B7CFBF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076120B9-BD59-4378-9D12-C0A61875BA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06B6626A-6168-4684-AD85-732B3A4D94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AC02BB5D-90D3-4D2D-9A7B-0AB904FCFE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7112D05E-4B5D-4E61-8A10-2E6DDE41CBA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EF821737-DDBA-42AA-AF90-1C22A4542A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1202ECFE-FCC3-4B4A-9C6A-6253C42056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A16C9066-F393-4B1D-9C22-E948A51010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55867FF2-5001-49B5-9451-2EE99D9849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A2217FB9-3D67-4498-8A54-F20CF50C8E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3B78E2B2-C7BD-4772-A1A6-44614D3D4B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EAB83779-6229-4054-B1CC-9519F17A429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ED408A17-3986-4EDA-B2BA-C2830BF493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3227E1D7-D415-4563-A63B-A49D892328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ADDF52A5-607D-464B-9ED8-32A6EFFDCA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615787D7-AC1A-4B4F-9F1E-7C95D9BD57E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chemeClr val="accent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100mM'!$L$6:$L$99</c:f>
              <c:numCache>
                <c:formatCode>General</c:formatCode>
                <c:ptCount val="94"/>
                <c:pt idx="0">
                  <c:v>686.59699999999998</c:v>
                </c:pt>
                <c:pt idx="1">
                  <c:v>816.32600000000002</c:v>
                </c:pt>
                <c:pt idx="2">
                  <c:v>618.65300000000002</c:v>
                </c:pt>
                <c:pt idx="3">
                  <c:v>737.24200000000008</c:v>
                </c:pt>
                <c:pt idx="4">
                  <c:v>675.00900000000001</c:v>
                </c:pt>
                <c:pt idx="5">
                  <c:v>864.12299999999982</c:v>
                </c:pt>
                <c:pt idx="6">
                  <c:v>880.61400000000003</c:v>
                </c:pt>
                <c:pt idx="7">
                  <c:v>835.65499999999997</c:v>
                </c:pt>
                <c:pt idx="8">
                  <c:v>794.75499999999988</c:v>
                </c:pt>
                <c:pt idx="9">
                  <c:v>920.91799999999989</c:v>
                </c:pt>
                <c:pt idx="10">
                  <c:v>921.52499999999986</c:v>
                </c:pt>
                <c:pt idx="11">
                  <c:v>857.65000000000009</c:v>
                </c:pt>
                <c:pt idx="12">
                  <c:v>863.83199999999988</c:v>
                </c:pt>
                <c:pt idx="13">
                  <c:v>863.43100000000004</c:v>
                </c:pt>
                <c:pt idx="14">
                  <c:v>961.51</c:v>
                </c:pt>
                <c:pt idx="15">
                  <c:v>1059.2329999999999</c:v>
                </c:pt>
                <c:pt idx="16">
                  <c:v>1058.182</c:v>
                </c:pt>
                <c:pt idx="17">
                  <c:v>843.745</c:v>
                </c:pt>
                <c:pt idx="18">
                  <c:v>948.54199999999992</c:v>
                </c:pt>
                <c:pt idx="19">
                  <c:v>913.58799999999997</c:v>
                </c:pt>
                <c:pt idx="20">
                  <c:v>1100.4209999999998</c:v>
                </c:pt>
                <c:pt idx="21">
                  <c:v>1216.9860000000001</c:v>
                </c:pt>
                <c:pt idx="22">
                  <c:v>1287.9690000000001</c:v>
                </c:pt>
                <c:pt idx="23">
                  <c:v>1414.028</c:v>
                </c:pt>
                <c:pt idx="24">
                  <c:v>1553.38</c:v>
                </c:pt>
                <c:pt idx="25">
                  <c:v>1843.4810000000002</c:v>
                </c:pt>
                <c:pt idx="26">
                  <c:v>2166.04</c:v>
                </c:pt>
                <c:pt idx="27">
                  <c:v>2354.8530000000001</c:v>
                </c:pt>
                <c:pt idx="28">
                  <c:v>2676.0009999999997</c:v>
                </c:pt>
                <c:pt idx="29">
                  <c:v>3030.4380000000001</c:v>
                </c:pt>
                <c:pt idx="30">
                  <c:v>3268.1869999999999</c:v>
                </c:pt>
                <c:pt idx="31">
                  <c:v>3663.5709999999999</c:v>
                </c:pt>
                <c:pt idx="32">
                  <c:v>3722.3309999999997</c:v>
                </c:pt>
                <c:pt idx="33">
                  <c:v>3993.3969999999999</c:v>
                </c:pt>
                <c:pt idx="34">
                  <c:v>3802.5030000000002</c:v>
                </c:pt>
                <c:pt idx="35">
                  <c:v>4259.6279999999997</c:v>
                </c:pt>
                <c:pt idx="36">
                  <c:v>4190.125</c:v>
                </c:pt>
                <c:pt idx="37">
                  <c:v>3968.5239999999994</c:v>
                </c:pt>
                <c:pt idx="38">
                  <c:v>3840.6299999999997</c:v>
                </c:pt>
                <c:pt idx="39">
                  <c:v>4096.7719999999999</c:v>
                </c:pt>
                <c:pt idx="40">
                  <c:v>4018.0450000000001</c:v>
                </c:pt>
                <c:pt idx="41">
                  <c:v>3799.59</c:v>
                </c:pt>
                <c:pt idx="42">
                  <c:v>3751.7380000000003</c:v>
                </c:pt>
                <c:pt idx="43">
                  <c:v>3563.2639999999997</c:v>
                </c:pt>
                <c:pt idx="44">
                  <c:v>3333.0070000000001</c:v>
                </c:pt>
                <c:pt idx="45">
                  <c:v>3729.2930000000001</c:v>
                </c:pt>
                <c:pt idx="46">
                  <c:v>3575.39</c:v>
                </c:pt>
                <c:pt idx="47">
                  <c:v>3924.8780000000002</c:v>
                </c:pt>
                <c:pt idx="48">
                  <c:v>3937.0050000000001</c:v>
                </c:pt>
                <c:pt idx="49">
                  <c:v>3850.8170000000005</c:v>
                </c:pt>
                <c:pt idx="50">
                  <c:v>4134.2870000000003</c:v>
                </c:pt>
                <c:pt idx="51">
                  <c:v>4156.2860000000001</c:v>
                </c:pt>
                <c:pt idx="52">
                  <c:v>4313.3070000000007</c:v>
                </c:pt>
                <c:pt idx="53">
                  <c:v>4721.8179999999993</c:v>
                </c:pt>
                <c:pt idx="54">
                  <c:v>4616.5450000000001</c:v>
                </c:pt>
                <c:pt idx="55">
                  <c:v>4669.223</c:v>
                </c:pt>
                <c:pt idx="56">
                  <c:v>4710.7579999999998</c:v>
                </c:pt>
                <c:pt idx="57">
                  <c:v>4560.125</c:v>
                </c:pt>
                <c:pt idx="58">
                  <c:v>4628.4840000000004</c:v>
                </c:pt>
                <c:pt idx="59">
                  <c:v>4652.0429999999997</c:v>
                </c:pt>
                <c:pt idx="60">
                  <c:v>4772.1790000000001</c:v>
                </c:pt>
                <c:pt idx="61">
                  <c:v>4667.3580000000002</c:v>
                </c:pt>
                <c:pt idx="62">
                  <c:v>4582.1570000000002</c:v>
                </c:pt>
                <c:pt idx="63">
                  <c:v>4219.1670000000004</c:v>
                </c:pt>
                <c:pt idx="64">
                  <c:v>4178.4770000000008</c:v>
                </c:pt>
                <c:pt idx="65">
                  <c:v>4258.7250000000004</c:v>
                </c:pt>
                <c:pt idx="66">
                  <c:v>4135.3330000000005</c:v>
                </c:pt>
                <c:pt idx="67">
                  <c:v>4016.0119999999997</c:v>
                </c:pt>
                <c:pt idx="68">
                  <c:v>4123.8469999999998</c:v>
                </c:pt>
                <c:pt idx="69">
                  <c:v>4201.6289999999999</c:v>
                </c:pt>
                <c:pt idx="70">
                  <c:v>4158.2019999999993</c:v>
                </c:pt>
                <c:pt idx="71">
                  <c:v>4141.9879999999994</c:v>
                </c:pt>
                <c:pt idx="72">
                  <c:v>4029.33</c:v>
                </c:pt>
                <c:pt idx="73">
                  <c:v>4442.38</c:v>
                </c:pt>
                <c:pt idx="74">
                  <c:v>4755.241</c:v>
                </c:pt>
                <c:pt idx="75">
                  <c:v>4800.3279999999995</c:v>
                </c:pt>
                <c:pt idx="76">
                  <c:v>4651.9159999999993</c:v>
                </c:pt>
                <c:pt idx="77">
                  <c:v>4782.9619999999995</c:v>
                </c:pt>
                <c:pt idx="78">
                  <c:v>4749.8230000000003</c:v>
                </c:pt>
                <c:pt idx="79">
                  <c:v>4954.3</c:v>
                </c:pt>
                <c:pt idx="80">
                  <c:v>4966.6059999999998</c:v>
                </c:pt>
                <c:pt idx="81">
                  <c:v>4866.5659999999998</c:v>
                </c:pt>
                <c:pt idx="82">
                  <c:v>5059.7190000000001</c:v>
                </c:pt>
                <c:pt idx="83">
                  <c:v>5104.2120000000004</c:v>
                </c:pt>
                <c:pt idx="84">
                  <c:v>5518.299</c:v>
                </c:pt>
                <c:pt idx="85">
                  <c:v>5987.125</c:v>
                </c:pt>
                <c:pt idx="86">
                  <c:v>6318.3870000000006</c:v>
                </c:pt>
                <c:pt idx="87">
                  <c:v>6838.9719999999998</c:v>
                </c:pt>
                <c:pt idx="88">
                  <c:v>7090.5810000000001</c:v>
                </c:pt>
                <c:pt idx="89">
                  <c:v>6657.451</c:v>
                </c:pt>
                <c:pt idx="90">
                  <c:v>6758.2</c:v>
                </c:pt>
                <c:pt idx="91">
                  <c:v>6138.44</c:v>
                </c:pt>
                <c:pt idx="92">
                  <c:v>6193.8780000000006</c:v>
                </c:pt>
                <c:pt idx="93">
                  <c:v>5942.3369999999995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100mM'!$M$6:$M$99</c15:f>
                <c15:dlblRangeCache>
                  <c:ptCount val="94"/>
                  <c:pt idx="23">
                    <c:v>BUD1</c:v>
                  </c:pt>
                  <c:pt idx="81">
                    <c:v>BUD2</c:v>
                  </c:pt>
                </c15:dlblRangeCache>
              </c15:datalabelsRange>
            </c:ext>
          </c:extLst>
        </c:ser>
        <c:ser>
          <c:idx val="3"/>
          <c:order val="3"/>
          <c:tx>
            <c:strRef>
              <c:f>'20140814 100mM'!$Y$5</c:f>
              <c:strCache>
                <c:ptCount val="1"/>
                <c:pt idx="0">
                  <c:v>250min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B2C5AADD-4F77-4E94-A6A0-C0F9E5AD13D1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BCF2916-9DFC-41AF-BFD1-10D82753E8F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1488701-640F-4CAF-96E7-BCCB374084E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06B57E0-0B0E-4E01-BE14-3A032F7DD4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D41E91C-92D4-459B-9812-FB6A759BD5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14E5F58A-3B26-4168-9305-BE6E9E74192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5133912B-F383-4805-85AA-F8F87A3186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3682959B-AC73-4D2E-A01A-29EBC204C7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D7DE113B-7E10-4C63-9A15-A838CC4A9B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842DAB42-11B1-4D44-A1DE-29C3A68200E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1A0E4121-C0A4-4EFF-87FB-6C23782898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DBE7C54B-439A-4833-B1AC-16EDDEFD90B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E4A27312-B89F-42FB-B074-D4E49FF8A5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2BFAA9C0-2EA4-494C-821B-D8A79DF342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3E5AC7DF-53E5-4E3F-A8D4-0918A1AD7A5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1A4CF8CD-10F5-4BBA-9FE7-3EC9E0E620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0CD9C422-DE9A-4BDB-994B-2EA7296479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B13DE0DF-056A-4688-B2C9-1A36E49018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21A59A24-EDE5-4376-A22F-B1860352A0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736CE9B5-6AB4-42B6-83AA-A03FCF68121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91B6EC32-6C63-4BFD-AE66-DB1C1B6F46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C301189E-F549-4527-B569-0676D7D683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A3A0BAA3-2881-49E4-A936-7ED4174D4E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31979B2D-5222-46F7-95B9-1EC5F30F3F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6A21904F-07FB-40BB-8B11-21EE9274FD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35992075-4945-46BB-B056-EEF4F7CFE72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E98FFE46-9222-47AB-9308-5D970EC903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5AB661CE-3BC0-401D-A6AE-9545D76F9D1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4C9B4CD9-AF99-49AF-83FB-2314097118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B0F2718F-8C4F-4545-A78C-E2768FB8E3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F3A8C672-1779-466E-8D79-56E8FD2BE5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C038B7BE-415D-4C4B-AC2E-E0D0F62C8E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83979DC5-5E85-47E3-A8DD-26C2952EF7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31493A37-AD16-4A9A-A33B-B7F6E32D7C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38903CFE-0B64-4A84-BDF9-75ACFAB322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B7463C4F-04D9-470E-9F10-A9FEF6F2C8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0FF9F09B-F2AE-4E28-A897-A8D3F00188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48AEF4D7-41A7-42FC-A817-E6D6406FC4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4CAC27E1-22DA-4178-BBF9-6F293D5162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D7482E6C-C241-406A-A7BE-A37CDFA0792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5F60CF19-C654-4EBF-8133-52EC6AB89F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104CCB81-7175-48D7-B270-DB8DD931CA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ACE5F17E-494A-46D7-93C3-4B17F638C9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F66A0BD0-4733-4F24-9DDC-3E5A6DB82A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802F7EE4-D023-44C1-BEFF-3C751E331B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3743B483-A9D4-47C9-B858-5471FC366D3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43048DE0-7130-464F-AED3-32956D89EE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E66F878B-715E-43FB-B88F-81E4E20B99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CB750D93-69C4-4DF9-8204-5D43F8EC41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2643B248-BBDE-45B1-AFEB-B4C04DA623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7C137E69-AEFD-4112-8D18-5B3A4AF9A8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8D9EF9C2-8946-4E0F-B7F0-F2E2007A13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10F820AF-3348-4861-B1E2-AC2F04CD4B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0600E173-69E7-4A4F-8E69-9F931A94D0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554CB1C2-94A9-4D28-B37A-0CBB3600D1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9766F2F5-A8D2-4228-AAD8-C8E2AA36103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6A94805B-E251-4949-9C95-4E465A9A5C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B0D90E0E-CC4D-4B1B-A49E-3DD05CCE97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3185EAE0-61C0-4A23-A402-3759138E2F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735ECDAC-BD5D-48C8-B227-DFBB79CD63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94D3F0AB-3B59-4234-AE50-4960F428F8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F2DB73C7-5B33-4916-9097-D93976D8E8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6061EF4F-3D00-434E-8190-B007231848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D1726D73-5726-482A-93F8-67BCCB8005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5A9DFED1-F52E-4264-9349-F397FB74D7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7B10409C-2143-4903-829D-F4B905B46A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14531423-62DC-4FD4-A7BA-39A0E0654F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73CDE17E-E19B-435F-8816-C99234F09C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0A7F098A-0223-49DA-AC8B-1F5C7C25DEA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82BC324A-5E6B-4DA1-9C95-B0B86CE75D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BDE47662-E40C-49A8-8F3C-AACC8E2C05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C3EC780A-D3F3-4BC8-8068-5AE38AF70E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31BFE1E4-A200-4E1D-829B-A3F679FFAB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DD51B092-CC60-40F4-AD1B-7760AC3154E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642954BA-11E2-4F5D-B609-6E898A622F2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3421D05A-7A61-4CB6-B528-475E0102E3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CAE34938-AE59-4D52-A365-8F7AEB0F2D6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A5F86EFD-486E-4AA9-8D8C-F9D3CD626B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CECF5378-819D-46D7-AEA3-82F30E209C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09F61C54-425D-4C9C-87BF-387673D774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055AE1D7-FF07-4239-B29E-4BAB6107A20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93D6797C-DA0B-4AAE-8F67-5D9799FDD5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CA3A9C8A-46A7-4C08-8E3C-12C90373E11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CFC10EA7-6BEC-4325-9CE6-7A599D5E00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CFE03CD8-7535-4FC5-ADF3-3AEB32ED78A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0A04682E-AAE6-424C-837A-06DC9C39784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0901314D-C6D8-4CF6-A438-D73901EBCE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CC9C1D3B-7A97-4F37-A31A-B5D0637CC5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7398F502-B595-4C70-96D1-FE2ED85E88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AE96FD2A-A5E1-45D8-B36B-9FA51B0FF2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C90A3CBF-3955-4C53-9669-D53870E13B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8CE4A766-894B-4E97-AD44-F047CDAAF6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47509486-FA13-43AC-9841-429CA2BB15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520704A2-6A7E-4EFD-9592-52560D18BD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chemeClr val="accent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100mM'!$Y$6:$Y$99</c:f>
              <c:numCache>
                <c:formatCode>General</c:formatCode>
                <c:ptCount val="94"/>
                <c:pt idx="0">
                  <c:v>1940.5940000000001</c:v>
                </c:pt>
                <c:pt idx="1">
                  <c:v>1615.5929999999998</c:v>
                </c:pt>
                <c:pt idx="2">
                  <c:v>1505.7249999999999</c:v>
                </c:pt>
                <c:pt idx="3">
                  <c:v>1645.7689999999998</c:v>
                </c:pt>
                <c:pt idx="4">
                  <c:v>1592.067</c:v>
                </c:pt>
                <c:pt idx="5">
                  <c:v>1712.6560000000002</c:v>
                </c:pt>
                <c:pt idx="6">
                  <c:v>1778.9060000000002</c:v>
                </c:pt>
                <c:pt idx="7">
                  <c:v>1695.5680000000002</c:v>
                </c:pt>
                <c:pt idx="8">
                  <c:v>1623.9499999999998</c:v>
                </c:pt>
                <c:pt idx="9">
                  <c:v>1845.9319999999998</c:v>
                </c:pt>
                <c:pt idx="10">
                  <c:v>1879.2289999999998</c:v>
                </c:pt>
                <c:pt idx="11">
                  <c:v>2141.558</c:v>
                </c:pt>
                <c:pt idx="12">
                  <c:v>2347.3939999999998</c:v>
                </c:pt>
                <c:pt idx="13">
                  <c:v>2436.2219999999998</c:v>
                </c:pt>
                <c:pt idx="14">
                  <c:v>2389.0709999999999</c:v>
                </c:pt>
                <c:pt idx="15">
                  <c:v>2301.721</c:v>
                </c:pt>
                <c:pt idx="16">
                  <c:v>2109.1039999999998</c:v>
                </c:pt>
                <c:pt idx="17">
                  <c:v>2338.2980000000002</c:v>
                </c:pt>
                <c:pt idx="18">
                  <c:v>2194.9929999999999</c:v>
                </c:pt>
                <c:pt idx="19">
                  <c:v>2127.9920000000002</c:v>
                </c:pt>
                <c:pt idx="20">
                  <c:v>2369.6770000000001</c:v>
                </c:pt>
                <c:pt idx="21">
                  <c:v>2439.085</c:v>
                </c:pt>
                <c:pt idx="22">
                  <c:v>2541.893</c:v>
                </c:pt>
                <c:pt idx="23">
                  <c:v>2961.9990000000003</c:v>
                </c:pt>
                <c:pt idx="24">
                  <c:v>2924.0990000000002</c:v>
                </c:pt>
                <c:pt idx="25">
                  <c:v>3082.3710000000001</c:v>
                </c:pt>
                <c:pt idx="26">
                  <c:v>3568.9810000000002</c:v>
                </c:pt>
                <c:pt idx="27">
                  <c:v>3534.0050000000001</c:v>
                </c:pt>
                <c:pt idx="28">
                  <c:v>3472.3850000000002</c:v>
                </c:pt>
                <c:pt idx="29">
                  <c:v>3454.7640000000001</c:v>
                </c:pt>
                <c:pt idx="30">
                  <c:v>3690.2550000000001</c:v>
                </c:pt>
                <c:pt idx="31">
                  <c:v>3774.8290000000006</c:v>
                </c:pt>
                <c:pt idx="32">
                  <c:v>3767.0050000000001</c:v>
                </c:pt>
                <c:pt idx="33">
                  <c:v>3927.6710000000003</c:v>
                </c:pt>
                <c:pt idx="34">
                  <c:v>3860.7149999999997</c:v>
                </c:pt>
                <c:pt idx="35">
                  <c:v>4174.5390000000007</c:v>
                </c:pt>
                <c:pt idx="36">
                  <c:v>4384.1750000000002</c:v>
                </c:pt>
                <c:pt idx="37">
                  <c:v>4762.3360000000002</c:v>
                </c:pt>
                <c:pt idx="38">
                  <c:v>4972.7860000000001</c:v>
                </c:pt>
                <c:pt idx="39">
                  <c:v>5375.02</c:v>
                </c:pt>
                <c:pt idx="40">
                  <c:v>5775.3949999999995</c:v>
                </c:pt>
                <c:pt idx="41">
                  <c:v>6051.8360000000002</c:v>
                </c:pt>
                <c:pt idx="42">
                  <c:v>6250.1949999999997</c:v>
                </c:pt>
                <c:pt idx="43">
                  <c:v>6489.5460000000003</c:v>
                </c:pt>
                <c:pt idx="44">
                  <c:v>6711.7789999999995</c:v>
                </c:pt>
                <c:pt idx="45">
                  <c:v>6917.3519999999999</c:v>
                </c:pt>
                <c:pt idx="46">
                  <c:v>6926.942</c:v>
                </c:pt>
                <c:pt idx="47">
                  <c:v>7115.5329999999994</c:v>
                </c:pt>
                <c:pt idx="48">
                  <c:v>7278.8600000000006</c:v>
                </c:pt>
                <c:pt idx="49">
                  <c:v>7289.9690000000001</c:v>
                </c:pt>
                <c:pt idx="50">
                  <c:v>7188.7849999999999</c:v>
                </c:pt>
                <c:pt idx="51">
                  <c:v>6943.7370000000001</c:v>
                </c:pt>
                <c:pt idx="52">
                  <c:v>6790.491</c:v>
                </c:pt>
                <c:pt idx="53">
                  <c:v>6661.4720000000007</c:v>
                </c:pt>
                <c:pt idx="54">
                  <c:v>6685.2579999999998</c:v>
                </c:pt>
                <c:pt idx="55">
                  <c:v>6957.5039999999999</c:v>
                </c:pt>
                <c:pt idx="56">
                  <c:v>7394.3590000000004</c:v>
                </c:pt>
                <c:pt idx="57">
                  <c:v>7334.1230000000005</c:v>
                </c:pt>
                <c:pt idx="58">
                  <c:v>7302.8969999999999</c:v>
                </c:pt>
                <c:pt idx="59">
                  <c:v>7324.4129999999996</c:v>
                </c:pt>
                <c:pt idx="60">
                  <c:v>6908.3289999999997</c:v>
                </c:pt>
                <c:pt idx="61">
                  <c:v>6968.268</c:v>
                </c:pt>
                <c:pt idx="62">
                  <c:v>6756.134</c:v>
                </c:pt>
                <c:pt idx="63">
                  <c:v>6524.7290000000003</c:v>
                </c:pt>
                <c:pt idx="64">
                  <c:v>6172.0289999999995</c:v>
                </c:pt>
                <c:pt idx="65">
                  <c:v>6292.6850000000004</c:v>
                </c:pt>
                <c:pt idx="66">
                  <c:v>6325.4139999999998</c:v>
                </c:pt>
                <c:pt idx="67">
                  <c:v>6270.567</c:v>
                </c:pt>
                <c:pt idx="68">
                  <c:v>6386.5410000000002</c:v>
                </c:pt>
                <c:pt idx="69">
                  <c:v>6299.4290000000001</c:v>
                </c:pt>
                <c:pt idx="70">
                  <c:v>6569.2060000000001</c:v>
                </c:pt>
                <c:pt idx="71">
                  <c:v>6875.665</c:v>
                </c:pt>
                <c:pt idx="72">
                  <c:v>6587.2049999999999</c:v>
                </c:pt>
                <c:pt idx="73">
                  <c:v>6484.0249999999996</c:v>
                </c:pt>
                <c:pt idx="74">
                  <c:v>6361.6799999999994</c:v>
                </c:pt>
                <c:pt idx="75">
                  <c:v>6528.049</c:v>
                </c:pt>
                <c:pt idx="76">
                  <c:v>6579.9319999999998</c:v>
                </c:pt>
                <c:pt idx="77">
                  <c:v>6603.6100000000006</c:v>
                </c:pt>
                <c:pt idx="78">
                  <c:v>6644.2279999999992</c:v>
                </c:pt>
                <c:pt idx="79">
                  <c:v>6338.39</c:v>
                </c:pt>
                <c:pt idx="80">
                  <c:v>6363.4850000000006</c:v>
                </c:pt>
                <c:pt idx="81">
                  <c:v>6284.25</c:v>
                </c:pt>
                <c:pt idx="82">
                  <c:v>6189.1080000000002</c:v>
                </c:pt>
                <c:pt idx="83">
                  <c:v>6156.6560000000009</c:v>
                </c:pt>
                <c:pt idx="84">
                  <c:v>5887.1880000000001</c:v>
                </c:pt>
                <c:pt idx="85">
                  <c:v>5732.4110000000001</c:v>
                </c:pt>
                <c:pt idx="86">
                  <c:v>5597.1570000000002</c:v>
                </c:pt>
                <c:pt idx="87">
                  <c:v>5583.2439999999997</c:v>
                </c:pt>
                <c:pt idx="88">
                  <c:v>5589.9539999999997</c:v>
                </c:pt>
                <c:pt idx="89">
                  <c:v>5642.2829999999994</c:v>
                </c:pt>
                <c:pt idx="90">
                  <c:v>5908.2000000000007</c:v>
                </c:pt>
                <c:pt idx="91">
                  <c:v>5743.9549999999999</c:v>
                </c:pt>
                <c:pt idx="92">
                  <c:v>5527.0570000000007</c:v>
                </c:pt>
                <c:pt idx="93">
                  <c:v>5285.6620000000003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100mM'!$Z$6:$Z$99</c15:f>
                <c15:dlblRangeCache>
                  <c:ptCount val="94"/>
                  <c:pt idx="0">
                    <c:v>BUD1</c:v>
                  </c:pt>
                  <c:pt idx="50">
                    <c:v>BUD2</c:v>
                  </c:pt>
                </c15:dlblRangeCache>
              </c15:datalabelsRange>
            </c:ext>
          </c:extLst>
        </c:ser>
        <c:ser>
          <c:idx val="4"/>
          <c:order val="4"/>
          <c:tx>
            <c:strRef>
              <c:f>'20140814 100mM'!$AE$5</c:f>
              <c:strCache>
                <c:ptCount val="1"/>
                <c:pt idx="0">
                  <c:v>222.5min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24CFD938-9367-48AE-A2D5-3DC73F05068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CB45D3B-F278-4A39-944B-077369A22B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6233B15-A752-4101-83AE-7B63DFBA10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F6A191C-A2F6-4157-9DDD-441DF32AF1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77BE716-C4F6-487E-90E1-5E1A0915DE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1321E4C3-47AB-4275-B6B4-66C87D8296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0962A3C5-A046-493F-973E-12A8618314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5C94A51B-E98E-4114-8DA3-649A574045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08D63CB6-1A1B-4236-AAE1-099344588D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A83E7A84-EF1A-49A0-BD04-8A6E4E01A2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A086021A-9DA9-4DEC-812A-D46F06D931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B6D3C6FC-5A07-4E5F-8CCC-2229CC8511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23C92D36-F409-4EE9-9735-BAFE8B8BED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49161837-7916-4D87-9839-7304D88EB2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04EDEB47-506F-43FA-9340-CBC2827F5DC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F309267E-5B07-44C7-9B91-0EAF561FAE8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0F201405-68A0-418A-813E-43B64B5BFB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E4B5FB09-B9E8-4AEB-8F32-B53602CC10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9A987520-952F-4578-81A0-5F1CA88B99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BB080E35-2D64-4E2C-853E-5772B990FB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4C526CF8-A8F4-4BD4-BF19-63DA24C762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76A41A7B-B9E7-49E9-83BC-7F4035F361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C852C484-6A65-4E1D-BF40-4FAB600375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96E729D9-2686-430A-85A7-CB8BB8EE02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64251FAD-BEA7-4D08-AAD1-53BC6498EA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EFCE4404-FBD5-48A2-B04E-903C2231E9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C1D67C20-1111-41F1-AB61-32FBACE7CCB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6D407D74-955F-47F1-A729-F40FE0510C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DE1D7062-0D98-4F1D-B6C9-31EF23994E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BFB5433B-BB31-4193-92F5-2EED0F15B4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717217DC-F6D1-4790-9FC8-56893EDBF42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C700975B-DAC1-4971-ABC2-C421CBF3E90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8F8058E5-6A14-466C-854C-37A14822C6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6DCD2032-68DE-45A3-8757-9C717A101A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AB0B6F26-C957-4C42-AE5B-59B3D8868A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F8747E29-EF7D-4EF3-8D08-7B0D37DD7C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D3080994-E014-45BF-9F5D-BA40627479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3C589733-833E-4A5B-A7BC-93677366D1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E6B391CB-1786-4096-9C22-CAF101193D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24679601-84CA-422D-9554-64A95F6A05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4A96EC81-94D4-4AD4-9EEA-F6750DBC4E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0FDAACC3-BFA1-4683-8BCE-FD024F8787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122A48D1-9026-41C6-B277-6CF3DCFEDD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C9799FED-BCAB-4E67-96C9-18AE247C32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30C9C5C9-C399-42C3-B9B5-062F58CEC7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4EC42A60-867E-46B2-AF6D-1F8FB413A2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0C09B003-C0FC-45B2-A8EA-301FB0BF35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90FCF857-B82E-4EC1-A297-04C971D94C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DC9E24C7-C7F4-4ABF-8DD3-570CE8CC9E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240F819C-7708-4F10-B9A1-3DD125BA2B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B6B3E4F9-FB22-46EB-A772-82A1163EA0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DC4DD648-A46C-4F87-A75A-BB88F32A12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90193DA6-B340-416D-964E-FE16A22525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789EAC26-72FA-42A6-B4FE-05BFD0094D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AB90CE0E-0E36-4761-A79E-2ABCA9E18B5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D18FFD4E-DF11-4B22-9789-DE97BC2033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939C6365-CC06-479F-B9E6-829A101CC8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B28199BA-2866-42BD-BCBA-043177DC804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CB4BE7A7-FE4F-4FD2-B424-E5E11B37E0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C71C009F-02C9-418E-9330-6D383C2B0A2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93E34F8F-0319-40F0-B3F6-2A6630591D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2258D8CA-6E42-4B10-8FC7-96E6DB7D74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DBB26C69-26B4-4490-AC1E-4CCB16602B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DF56326B-47B6-4F94-9CE1-2A636FC011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D2D91992-F9D2-4AEB-8B96-6B016A79116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8DDF07C7-AE3E-443B-869F-F1D1955435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5DB92779-79A5-4A41-B36D-932FC551C8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13A40EA9-C157-414E-9496-5AFA8F35C2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2FE612C4-D1DE-428D-8C2C-34D9AF13F7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C5CF5375-6BF9-4220-A409-29A7A33810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1FA929DA-E31B-4E74-8EAF-928D622E130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A32733D7-B223-49E1-93F4-377408F356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F405AAF4-6A7B-4E52-B4D2-028AEBA17B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B4D1033C-AB7F-48F2-BA17-6428F25870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B603DBE4-E3DA-41B6-A5F3-C2C3E34612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26A2CEFB-A4E8-4305-A254-6DDA87C6CB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364F9197-ED30-4CE9-9A72-34677AEF243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FC02C974-550B-447F-A1F6-263B941835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6C71CA0B-14E4-4A54-A295-C6BEB66B46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D1E70B29-235D-42D0-8622-5CEBF2F967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B29C77C6-5A29-4055-92A6-6311530CD9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EBBC6A96-0B1E-4034-AF3F-B8FED0D3AA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666D1666-CCDC-46A6-9D32-FB4AC038BEA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4841A4FA-55EF-4D0D-9A1F-289902CAC0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CFF8DFAF-C56A-4649-98B9-E1EB85F8DC7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F0D056EF-9BD0-47C7-9F69-A92833E49D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0D8BA9B0-F870-4C21-8893-C6B13A9AAC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6506231F-402B-489E-A92A-EA159EB045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88D0A8BB-0865-49A4-8DDA-AAC376D3A9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34983AB2-3B62-4E0A-8955-44CF3E2FE2C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A9260B6F-E3C2-42C8-A6C3-9FDC617D40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2AE5F2A3-2E59-48D4-A2DF-CB976FC776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3650CD7D-9C09-486B-B11E-E70E54AFD0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11BC6870-2AB3-49DA-B1C3-D7104B2DD3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rgbClr val="00B0F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100mM'!$AE$6:$AE$99</c:f>
              <c:numCache>
                <c:formatCode>General</c:formatCode>
                <c:ptCount val="94"/>
                <c:pt idx="0">
                  <c:v>1813.56</c:v>
                </c:pt>
                <c:pt idx="1">
                  <c:v>1564.7350000000001</c:v>
                </c:pt>
                <c:pt idx="2">
                  <c:v>1439.921</c:v>
                </c:pt>
                <c:pt idx="3">
                  <c:v>1474.759</c:v>
                </c:pt>
                <c:pt idx="4">
                  <c:v>1562.0139999999999</c:v>
                </c:pt>
                <c:pt idx="5">
                  <c:v>1700.7929999999999</c:v>
                </c:pt>
                <c:pt idx="6">
                  <c:v>1811.5710000000001</c:v>
                </c:pt>
                <c:pt idx="7">
                  <c:v>1982.3449999999998</c:v>
                </c:pt>
                <c:pt idx="8">
                  <c:v>2071.2940000000003</c:v>
                </c:pt>
                <c:pt idx="9">
                  <c:v>2199.1529999999998</c:v>
                </c:pt>
                <c:pt idx="10">
                  <c:v>2303.569</c:v>
                </c:pt>
                <c:pt idx="11">
                  <c:v>2267.2190000000001</c:v>
                </c:pt>
                <c:pt idx="12">
                  <c:v>2242.3619999999996</c:v>
                </c:pt>
                <c:pt idx="13">
                  <c:v>2419.6189999999997</c:v>
                </c:pt>
                <c:pt idx="14">
                  <c:v>2519.7889999999998</c:v>
                </c:pt>
                <c:pt idx="15">
                  <c:v>2391.9560000000001</c:v>
                </c:pt>
                <c:pt idx="16">
                  <c:v>2236.9269999999997</c:v>
                </c:pt>
                <c:pt idx="17">
                  <c:v>2563.06</c:v>
                </c:pt>
                <c:pt idx="18">
                  <c:v>2913.3829999999998</c:v>
                </c:pt>
                <c:pt idx="19">
                  <c:v>2837.1409999999996</c:v>
                </c:pt>
                <c:pt idx="20">
                  <c:v>3137.4210000000003</c:v>
                </c:pt>
                <c:pt idx="21">
                  <c:v>3207.7759999999998</c:v>
                </c:pt>
                <c:pt idx="22">
                  <c:v>3514.31</c:v>
                </c:pt>
                <c:pt idx="23">
                  <c:v>4030.3069999999998</c:v>
                </c:pt>
                <c:pt idx="24">
                  <c:v>4055.7959999999998</c:v>
                </c:pt>
                <c:pt idx="25">
                  <c:v>3872.9050000000002</c:v>
                </c:pt>
                <c:pt idx="26">
                  <c:v>4072.29</c:v>
                </c:pt>
                <c:pt idx="27">
                  <c:v>4355.991</c:v>
                </c:pt>
                <c:pt idx="28">
                  <c:v>4109.6109999999999</c:v>
                </c:pt>
                <c:pt idx="29">
                  <c:v>4208.6559999999999</c:v>
                </c:pt>
                <c:pt idx="30">
                  <c:v>4222.2129999999997</c:v>
                </c:pt>
                <c:pt idx="31">
                  <c:v>4416.7080000000005</c:v>
                </c:pt>
                <c:pt idx="32">
                  <c:v>4419.8609999999999</c:v>
                </c:pt>
                <c:pt idx="33">
                  <c:v>4596.3329999999996</c:v>
                </c:pt>
                <c:pt idx="34">
                  <c:v>4748.3250000000007</c:v>
                </c:pt>
                <c:pt idx="35">
                  <c:v>4652.1450000000004</c:v>
                </c:pt>
                <c:pt idx="36">
                  <c:v>4766.1400000000003</c:v>
                </c:pt>
                <c:pt idx="37">
                  <c:v>4994.33</c:v>
                </c:pt>
                <c:pt idx="38">
                  <c:v>4821.76</c:v>
                </c:pt>
                <c:pt idx="39">
                  <c:v>4910.0439999999999</c:v>
                </c:pt>
                <c:pt idx="40">
                  <c:v>5152.357</c:v>
                </c:pt>
                <c:pt idx="41">
                  <c:v>4918.277</c:v>
                </c:pt>
                <c:pt idx="42">
                  <c:v>4731.6170000000002</c:v>
                </c:pt>
                <c:pt idx="43">
                  <c:v>4785.74</c:v>
                </c:pt>
                <c:pt idx="44">
                  <c:v>4810.7999999999993</c:v>
                </c:pt>
                <c:pt idx="45">
                  <c:v>4978.4049999999997</c:v>
                </c:pt>
                <c:pt idx="46">
                  <c:v>4931.277</c:v>
                </c:pt>
                <c:pt idx="47">
                  <c:v>4916.6509999999998</c:v>
                </c:pt>
                <c:pt idx="48">
                  <c:v>4897.4050000000007</c:v>
                </c:pt>
                <c:pt idx="49">
                  <c:v>5125.1059999999998</c:v>
                </c:pt>
                <c:pt idx="50">
                  <c:v>5132.7669999999998</c:v>
                </c:pt>
                <c:pt idx="51">
                  <c:v>5139.82</c:v>
                </c:pt>
                <c:pt idx="52">
                  <c:v>5212.3619999999992</c:v>
                </c:pt>
                <c:pt idx="53">
                  <c:v>5158.3190000000004</c:v>
                </c:pt>
                <c:pt idx="54">
                  <c:v>4979.3229999999994</c:v>
                </c:pt>
                <c:pt idx="55">
                  <c:v>4918.9529999999995</c:v>
                </c:pt>
                <c:pt idx="56">
                  <c:v>5060.0200000000004</c:v>
                </c:pt>
                <c:pt idx="57">
                  <c:v>4899.9580000000005</c:v>
                </c:pt>
                <c:pt idx="58">
                  <c:v>4967.5360000000001</c:v>
                </c:pt>
                <c:pt idx="59">
                  <c:v>5604.4719999999998</c:v>
                </c:pt>
                <c:pt idx="60">
                  <c:v>5860.317</c:v>
                </c:pt>
                <c:pt idx="61">
                  <c:v>5944.683</c:v>
                </c:pt>
                <c:pt idx="62">
                  <c:v>5834.3140000000003</c:v>
                </c:pt>
                <c:pt idx="63">
                  <c:v>5854.4409999999998</c:v>
                </c:pt>
                <c:pt idx="64">
                  <c:v>5527.1750000000002</c:v>
                </c:pt>
                <c:pt idx="65">
                  <c:v>6380.3290000000006</c:v>
                </c:pt>
                <c:pt idx="66">
                  <c:v>6747.7829999999994</c:v>
                </c:pt>
                <c:pt idx="67">
                  <c:v>6803.3580000000002</c:v>
                </c:pt>
                <c:pt idx="68">
                  <c:v>7236.6010000000006</c:v>
                </c:pt>
                <c:pt idx="69">
                  <c:v>7230.893</c:v>
                </c:pt>
                <c:pt idx="70">
                  <c:v>7349.6790000000001</c:v>
                </c:pt>
                <c:pt idx="71">
                  <c:v>7734.1329999999998</c:v>
                </c:pt>
                <c:pt idx="72">
                  <c:v>7579.7629999999999</c:v>
                </c:pt>
                <c:pt idx="73">
                  <c:v>7461.1959999999999</c:v>
                </c:pt>
                <c:pt idx="74">
                  <c:v>7212.1080000000002</c:v>
                </c:pt>
                <c:pt idx="75">
                  <c:v>7044.0280000000002</c:v>
                </c:pt>
                <c:pt idx="76">
                  <c:v>7271.7780000000002</c:v>
                </c:pt>
                <c:pt idx="77">
                  <c:v>7158.22</c:v>
                </c:pt>
                <c:pt idx="78">
                  <c:v>7029.7</c:v>
                </c:pt>
                <c:pt idx="79">
                  <c:v>6591.1009999999997</c:v>
                </c:pt>
                <c:pt idx="80">
                  <c:v>6425.0720000000001</c:v>
                </c:pt>
                <c:pt idx="81">
                  <c:v>6722.3339999999998</c:v>
                </c:pt>
                <c:pt idx="82">
                  <c:v>6589.09</c:v>
                </c:pt>
                <c:pt idx="83">
                  <c:v>6696.7389999999996</c:v>
                </c:pt>
                <c:pt idx="84">
                  <c:v>6644.2569999999996</c:v>
                </c:pt>
                <c:pt idx="85">
                  <c:v>6337.5649999999996</c:v>
                </c:pt>
                <c:pt idx="86">
                  <c:v>6488.9949999999999</c:v>
                </c:pt>
                <c:pt idx="87">
                  <c:v>6524.3859999999995</c:v>
                </c:pt>
                <c:pt idx="88">
                  <c:v>6437.8620000000001</c:v>
                </c:pt>
                <c:pt idx="89">
                  <c:v>6214.0379999999996</c:v>
                </c:pt>
                <c:pt idx="90">
                  <c:v>5625.0630000000001</c:v>
                </c:pt>
                <c:pt idx="91">
                  <c:v>5777.8870000000006</c:v>
                </c:pt>
                <c:pt idx="92">
                  <c:v>5429.2540000000008</c:v>
                </c:pt>
                <c:pt idx="93">
                  <c:v>6147.9139999999998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100mM'!$AF$6:$AF$99</c15:f>
                <c15:dlblRangeCache>
                  <c:ptCount val="94"/>
                  <c:pt idx="1">
                    <c:v>BUD1</c:v>
                  </c:pt>
                  <c:pt idx="58">
                    <c:v>BUD2</c:v>
                  </c:pt>
                  <c:pt idx="90">
                    <c:v>BUD3</c:v>
                  </c:pt>
                </c15:dlblRangeCache>
              </c15:datalabelsRange>
            </c:ext>
          </c:extLst>
        </c:ser>
        <c:ser>
          <c:idx val="5"/>
          <c:order val="5"/>
          <c:tx>
            <c:strRef>
              <c:f>'20140814 100mM'!$AK$5</c:f>
              <c:strCache>
                <c:ptCount val="1"/>
                <c:pt idx="0">
                  <c:v>305min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F5A64304-B0E2-403F-80F0-42806077529B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7EF67D1-22D3-40D8-BAFD-504622E6061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DD16827-429C-4289-B20A-AEA187CE06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243C496-FE8B-45D0-80A3-AA52FD4BC0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45961245-C904-451D-9BC3-AE1AE4C462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611FA53E-9258-41EE-8433-053B55107F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6AF0D227-80FF-405F-868F-60AE6CBA152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DDFC470F-2193-4656-9E54-E87F533628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F1902ED0-2766-4012-ACF0-2CC3651BB17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7EE6346A-CABE-4DEF-A43C-F1F14D60B6E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D9E5BBC0-F5B9-41F8-B0E1-72A3A35CA1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2D0C759A-B2AD-4737-BA1B-4AD68456CF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6C17E713-BBEF-4A51-8225-011209AB3D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8A1D9858-17FB-4A8D-A4E0-29F46C422C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7AB9A051-65C1-4363-928E-127C3961C6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68C6FB4E-2CAF-472A-88CB-E8B76C653F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5A736076-8E2B-4C45-B323-6BA1A6D95C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1696577A-AB46-4785-A696-11E931FB095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02AFA297-80E4-40D2-9585-5CFC30FB2E1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40AE038D-7E04-413B-8933-7D0771808F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8E6AF19C-7368-47B9-9D97-FCDD29CF5D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201FB1AC-F8E6-42EB-8C61-9DCDC04946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C0DF07F6-5424-46B1-AF39-376CC2C4CD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7CA3ABCB-54A6-45D2-B23F-550E09CB28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4281F549-4455-4D79-A4D9-31687C029D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0B42C229-2390-475A-B1A8-E8EDF646E30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4217B7D6-F96E-4C14-8D9D-A851052F1D2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F5459A90-19B5-4DC0-87BB-C48F4CFA8D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E8690FD9-F84D-43DB-955B-879DB5D1C3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2D90B5DB-85B7-469A-AEAB-2CE9442504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F57F2C0E-60FD-4306-8E02-968745F6F62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A7C0351C-55AD-48D1-A329-FFEF099CC9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70B104EB-315B-40F5-AAE1-577412FA43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44EEB1E3-8601-47F2-A8F9-8E8A6935619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8333A300-63D2-4F16-87E0-D471FBDB4E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6E97FE84-72E3-41C6-84D6-95211D021F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200DD89B-EC8A-452B-BB12-731E9D5FF8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514618E8-9ADF-4299-A941-2ECC322374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12336F4D-F0D0-4673-81B3-E22E4210EA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43F247F1-2370-4FE5-A37B-D369FF31E4E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42142AEB-3390-4E4A-AA4C-96A6D01048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094C8F1A-EF41-4407-A8CC-A1165C7B88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CAE7B641-A4B6-4161-946A-15B5508064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D197FE9D-740E-4E6D-96B2-40894FF2A2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28AE4FF6-EBA3-40E5-9DDA-83DDD56304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152A6717-05C8-4BD1-B39E-DD950FE1E7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A7E36738-2297-44AF-A76D-9D7AB9C49E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7764AA41-E8D0-49AE-8805-D9FF33C068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22F1EBFA-26B3-4194-9CFE-2CB079414D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332E13E7-C113-4CAA-83EA-50F0B64B27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552A35A1-2CCD-4FD5-AE76-2B0480C73C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AD90007D-D49F-4987-907E-1C610B918E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3DA61651-C28F-48C5-ACBA-C5B99F0B79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80D75116-2001-4D54-B068-A1C9B80095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A1728068-D690-4F94-BA06-A5D292226F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91BC3D61-DB02-4576-A788-F5A6BDA148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FBDC6CB7-3606-4126-8A0E-496C4FC6A3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CF1FBB49-E400-47D4-B1F6-E59368961F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AFF83FFC-FAD5-44A6-B4BA-08471DF380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26363A00-4FA3-429B-8485-D92F1B42AED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398157DE-366F-4E36-8174-602F778103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E7A32532-86F3-4D0E-9C3E-B574A9C72C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52A8DBFE-E7F6-4C1F-A0CF-EBF834BB86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173F0A3E-3D15-4E2C-B3A7-368316F58F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320AE3D7-1D27-4311-97FE-B8B859C97B3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2473F3EA-6A1A-4E71-85F4-3653A2DF3D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32CE4FC4-0707-41EB-9B59-5FF62B49483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0F2291CA-59A5-4F3C-A9D8-A3BA47EA57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811AA1D0-B9CA-419E-8A5C-D08875D19E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B35A6ADC-7A42-4FF8-98ED-B53F650FD4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4F0C7E20-98AE-4624-AA9F-73297D54FF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ED227860-10CC-4EF8-8DC3-0FE7CED471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BCC47166-E4F4-44C0-B232-EC324B4F66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892285CD-6B82-4053-8C3D-E5B5104596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796030E1-AC96-4BAF-8CCE-631DEA70423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8B720656-0289-4AD3-BF38-E8F54F9260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AFEF71D2-E4C5-497E-9F01-E0C723C6DF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DD0C2FE1-AFC1-4858-844B-031546508E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566DBF36-135C-42D2-94F9-C780FD748B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DEADB5D8-2B8B-4FBF-99B4-17095EAA5A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286B1D57-8BFD-4DF9-93F9-CD834CFB01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82C7354C-5882-4DF2-ABC0-56C32CE9EEE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3C0F4C73-8196-497F-A697-91DF821575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6DBE0B35-9250-453B-8906-3743CD7E47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DCFB2019-3072-43E3-A143-FC80E625D4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26EC9651-3E97-4C31-A3A8-20808C259F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77A8DFDC-675F-4A75-8E7A-BF10F91C12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2C164009-0179-48D5-8743-2BA02C0E0C2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93B91BD8-496C-4F19-824F-836E66103A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91CB76AA-2821-4A93-87AA-C580386B425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F3132DED-A735-43B1-B65E-471BB3E8F7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B6FCED65-0A66-46BD-84D2-0FBA35952A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CA9F5356-80A7-43CE-85AA-80DEA88C61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02ABC60B-F01D-43B3-A09B-583057337A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chemeClr val="accent6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100mM'!$AK$6:$AK$99</c:f>
              <c:numCache>
                <c:formatCode>General</c:formatCode>
                <c:ptCount val="94"/>
                <c:pt idx="0">
                  <c:v>1618.806</c:v>
                </c:pt>
                <c:pt idx="1">
                  <c:v>1492.0300000000002</c:v>
                </c:pt>
                <c:pt idx="2">
                  <c:v>1420.4839999999999</c:v>
                </c:pt>
                <c:pt idx="3">
                  <c:v>1460.8310000000001</c:v>
                </c:pt>
                <c:pt idx="4">
                  <c:v>1449.9649999999999</c:v>
                </c:pt>
                <c:pt idx="5">
                  <c:v>1546.1879999999999</c:v>
                </c:pt>
                <c:pt idx="6">
                  <c:v>1536.848</c:v>
                </c:pt>
                <c:pt idx="7">
                  <c:v>1437.9929999999999</c:v>
                </c:pt>
                <c:pt idx="8">
                  <c:v>1304.048</c:v>
                </c:pt>
                <c:pt idx="9">
                  <c:v>1491.2620000000002</c:v>
                </c:pt>
                <c:pt idx="10">
                  <c:v>1407.3789999999999</c:v>
                </c:pt>
                <c:pt idx="11">
                  <c:v>1500.5430000000001</c:v>
                </c:pt>
                <c:pt idx="12">
                  <c:v>1519.529</c:v>
                </c:pt>
                <c:pt idx="13">
                  <c:v>1526.646</c:v>
                </c:pt>
                <c:pt idx="14">
                  <c:v>1549.2350000000001</c:v>
                </c:pt>
                <c:pt idx="15">
                  <c:v>1548.481</c:v>
                </c:pt>
                <c:pt idx="16">
                  <c:v>1280.884</c:v>
                </c:pt>
                <c:pt idx="17">
                  <c:v>1507.1510000000001</c:v>
                </c:pt>
                <c:pt idx="18">
                  <c:v>1546.6350000000002</c:v>
                </c:pt>
                <c:pt idx="19">
                  <c:v>1380.442</c:v>
                </c:pt>
                <c:pt idx="20">
                  <c:v>1536.2239999999999</c:v>
                </c:pt>
                <c:pt idx="21">
                  <c:v>1633.1420000000001</c:v>
                </c:pt>
                <c:pt idx="22">
                  <c:v>1751.3869999999999</c:v>
                </c:pt>
                <c:pt idx="23">
                  <c:v>1865.181</c:v>
                </c:pt>
                <c:pt idx="24">
                  <c:v>1704.9579999999999</c:v>
                </c:pt>
                <c:pt idx="25">
                  <c:v>1861.4250000000002</c:v>
                </c:pt>
                <c:pt idx="26">
                  <c:v>1983.5450000000001</c:v>
                </c:pt>
                <c:pt idx="27">
                  <c:v>1971.1310000000003</c:v>
                </c:pt>
                <c:pt idx="28">
                  <c:v>1833.0039999999999</c:v>
                </c:pt>
                <c:pt idx="29">
                  <c:v>1923.944</c:v>
                </c:pt>
                <c:pt idx="30">
                  <c:v>1885.9929999999999</c:v>
                </c:pt>
                <c:pt idx="31">
                  <c:v>1872.9469999999999</c:v>
                </c:pt>
                <c:pt idx="32">
                  <c:v>1837.5510000000002</c:v>
                </c:pt>
                <c:pt idx="33">
                  <c:v>1940.877</c:v>
                </c:pt>
                <c:pt idx="34">
                  <c:v>1825.68</c:v>
                </c:pt>
                <c:pt idx="35">
                  <c:v>1978.1590000000001</c:v>
                </c:pt>
                <c:pt idx="36">
                  <c:v>2077.038</c:v>
                </c:pt>
                <c:pt idx="37">
                  <c:v>2190.1390000000001</c:v>
                </c:pt>
                <c:pt idx="38">
                  <c:v>2229.5830000000001</c:v>
                </c:pt>
                <c:pt idx="39">
                  <c:v>2349.3940000000002</c:v>
                </c:pt>
                <c:pt idx="40">
                  <c:v>2250.846</c:v>
                </c:pt>
                <c:pt idx="41">
                  <c:v>2362.5880000000002</c:v>
                </c:pt>
                <c:pt idx="42">
                  <c:v>2178.9299999999998</c:v>
                </c:pt>
                <c:pt idx="43">
                  <c:v>2413.5830000000001</c:v>
                </c:pt>
                <c:pt idx="44">
                  <c:v>2142.683</c:v>
                </c:pt>
                <c:pt idx="45">
                  <c:v>2173.3780000000002</c:v>
                </c:pt>
                <c:pt idx="46">
                  <c:v>2229.0260000000003</c:v>
                </c:pt>
                <c:pt idx="47">
                  <c:v>2223.8530000000001</c:v>
                </c:pt>
                <c:pt idx="48">
                  <c:v>2219.4059999999999</c:v>
                </c:pt>
                <c:pt idx="49">
                  <c:v>2112.7870000000003</c:v>
                </c:pt>
                <c:pt idx="50">
                  <c:v>2149.94</c:v>
                </c:pt>
                <c:pt idx="51">
                  <c:v>2074.607</c:v>
                </c:pt>
                <c:pt idx="52">
                  <c:v>2116.29</c:v>
                </c:pt>
                <c:pt idx="53">
                  <c:v>2179.9629999999997</c:v>
                </c:pt>
                <c:pt idx="54">
                  <c:v>2026.1919999999998</c:v>
                </c:pt>
                <c:pt idx="55">
                  <c:v>2181.67</c:v>
                </c:pt>
                <c:pt idx="56">
                  <c:v>2069.7089999999998</c:v>
                </c:pt>
                <c:pt idx="57">
                  <c:v>2002.7599999999998</c:v>
                </c:pt>
                <c:pt idx="58">
                  <c:v>2109.6420000000003</c:v>
                </c:pt>
                <c:pt idx="59">
                  <c:v>2318.4380000000001</c:v>
                </c:pt>
                <c:pt idx="60">
                  <c:v>2295.9300000000003</c:v>
                </c:pt>
                <c:pt idx="61">
                  <c:v>2407.5559999999996</c:v>
                </c:pt>
                <c:pt idx="62">
                  <c:v>2415.5039999999999</c:v>
                </c:pt>
                <c:pt idx="63">
                  <c:v>2491.893</c:v>
                </c:pt>
                <c:pt idx="64">
                  <c:v>2577.442</c:v>
                </c:pt>
                <c:pt idx="65">
                  <c:v>2786.498</c:v>
                </c:pt>
                <c:pt idx="66">
                  <c:v>2887.8580000000002</c:v>
                </c:pt>
                <c:pt idx="67">
                  <c:v>2718.558</c:v>
                </c:pt>
                <c:pt idx="68">
                  <c:v>2805.3220000000001</c:v>
                </c:pt>
                <c:pt idx="69">
                  <c:v>2694.9180000000001</c:v>
                </c:pt>
                <c:pt idx="70">
                  <c:v>2747.0639999999999</c:v>
                </c:pt>
                <c:pt idx="71">
                  <c:v>2752.9690000000001</c:v>
                </c:pt>
                <c:pt idx="72">
                  <c:v>2550.2530000000002</c:v>
                </c:pt>
                <c:pt idx="73">
                  <c:v>2367.9160000000002</c:v>
                </c:pt>
                <c:pt idx="74">
                  <c:v>2407.5690000000004</c:v>
                </c:pt>
                <c:pt idx="75">
                  <c:v>2215.8610000000003</c:v>
                </c:pt>
                <c:pt idx="76">
                  <c:v>2182.6880000000001</c:v>
                </c:pt>
                <c:pt idx="77">
                  <c:v>2231.4690000000001</c:v>
                </c:pt>
                <c:pt idx="78">
                  <c:v>2055.6849999999999</c:v>
                </c:pt>
                <c:pt idx="79">
                  <c:v>2001.6799999999998</c:v>
                </c:pt>
                <c:pt idx="80">
                  <c:v>1926.6959999999999</c:v>
                </c:pt>
                <c:pt idx="81">
                  <c:v>1689.692</c:v>
                </c:pt>
                <c:pt idx="82">
                  <c:v>1631.1590000000001</c:v>
                </c:pt>
                <c:pt idx="83">
                  <c:v>1373.691</c:v>
                </c:pt>
                <c:pt idx="84">
                  <c:v>1445.4360000000001</c:v>
                </c:pt>
                <c:pt idx="85">
                  <c:v>1248.556</c:v>
                </c:pt>
                <c:pt idx="86">
                  <c:v>1334.9950000000001</c:v>
                </c:pt>
                <c:pt idx="87">
                  <c:v>1387.01</c:v>
                </c:pt>
                <c:pt idx="88">
                  <c:v>1321.5350000000001</c:v>
                </c:pt>
                <c:pt idx="89">
                  <c:v>1342.3909999999998</c:v>
                </c:pt>
                <c:pt idx="90">
                  <c:v>1576.1479999999999</c:v>
                </c:pt>
                <c:pt idx="91">
                  <c:v>1507.251</c:v>
                </c:pt>
                <c:pt idx="92">
                  <c:v>1593.2670000000001</c:v>
                </c:pt>
                <c:pt idx="93">
                  <c:v>1603.2429999999999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100mM'!$AL$6:$AL$99</c15:f>
                <c15:dlblRangeCache>
                  <c:ptCount val="94"/>
                  <c:pt idx="15">
                    <c:v>BUD1</c:v>
                  </c:pt>
                  <c:pt idx="76">
                    <c:v>BUD2</c:v>
                  </c:pt>
                </c15:dlblRangeCache>
              </c15:datalabelsRange>
            </c:ext>
          </c:extLst>
        </c:ser>
        <c:ser>
          <c:idx val="6"/>
          <c:order val="6"/>
          <c:tx>
            <c:strRef>
              <c:f>'20140814 100mM'!$AQ$5</c:f>
              <c:strCache>
                <c:ptCount val="1"/>
                <c:pt idx="0">
                  <c:v>270min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3EC43712-43DD-4BE4-9128-005F86A7DD0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1646557-BB92-47A7-A235-36A1A6278C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CDC301C-2A3F-4904-B0BA-5E49F159505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0A37EA2-5319-4974-9686-74C156E576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77D5620A-9F5A-4590-84C5-971EC8BEED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222D2616-40E2-42C8-BAF3-24FEBE491A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B6770602-BF78-4F8B-80F8-60B3528F81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D3750BAF-A362-4213-9406-6BCD4FB868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51D2D658-1F1F-40ED-A35E-58EF9BF7F7E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A911C0C7-221F-4DB6-9296-9A8AC0BBFB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E64329F-B399-4C0C-B7BE-3994B8A0732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E810FB08-D1E6-4342-BF0C-E39C15834D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D75DBA60-AB3D-4BAB-9E0D-16951DB683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EEDF6F4B-78DC-4136-9900-757510A327E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55F091B7-0971-45BF-921F-D172FE1151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83E779D8-441E-40E9-9AFD-63A6593C9A0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0F5CFF8C-A03F-4088-AD47-0DF60F4D8C7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2502F8BF-AE0F-48BF-92F1-A4529E6F7BE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13D63891-0FDB-4E6C-BFA4-24D3B60CFCD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CF554461-0E6B-4AA0-9D59-C752367717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007AA9FE-45E5-4E8C-A8D1-FD5951A935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C82C4642-AEF9-4945-905A-AA8A2C7F0B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11EB9342-DC1C-4CE2-AF4A-F4E6FE669F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39E14D10-750C-432F-BFF5-56A54E483F1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FCF91474-EAEA-4F98-ABBC-54625FD202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DF2B5B36-AEF6-4BFF-B1A6-CA9DA64519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3F81DA0F-1BFD-4A6A-B358-1B8C2AA0DA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65FB5418-0AB2-4C01-8F3E-00DF3D5C035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8B0117ED-0FCA-4981-BEF3-064FBA05E5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F1F52173-A0D1-4A9F-9D58-9E0442FDFE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03C2AAAF-933A-4CEE-926C-5599373E91A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7EDC521E-AFFE-45A8-AEED-36BA7D71FA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6B287CC2-AA8C-45D3-BB72-7B8BA792BA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7CB1F539-2EDC-4F7F-A241-5815EAB09B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8A88A9F9-AB8F-421F-A06E-4ECE133B5F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51F605DE-C4EA-4C5D-9B75-A18B0B8933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0D2C9627-554B-4C5F-8C3F-7EBFD9BFF7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FF8CB53A-568F-4CD4-981E-396CBB58697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A5D7AFF7-A65A-498D-A453-2EC86D6BAC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1CAEF34B-6B5F-43EF-9364-FAAC262C3F1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6C4E296B-CD67-48D5-B4CF-9EDB753B29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C0D21BAD-881D-430D-903D-4FD318BEE4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881F19BB-F56B-4B56-8CC3-F803ED6EA52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C97FDA4C-F628-4153-89D2-A768D93BC9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3C675607-AAEA-4D47-AFC2-9AB99354FD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66AE38E6-2DA5-4DE2-9366-F080AF1A6B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25B3E71D-DF62-4BE4-8FBB-0827DF3DD4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51B8736B-7D61-4D68-8A18-194B4E1E27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DCDAB02D-CFC9-497F-BC6B-CDBB9A3CD4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2D379736-67D0-4E2A-8E83-99FAF77304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9EDFFFE6-EA10-4C1E-9312-8B63859E26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317664B8-15E7-45A9-BA68-96CFE40AEA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D51D04C8-240B-4E82-A1B2-221985DC88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0CE05BDF-CBBB-48D5-98E8-E092D5969A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A5A261FB-01BA-4ECD-A88D-3B428FBF18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AF1C76FD-4CBD-4522-94DF-6254A84E00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3AF2F2C5-8E28-4F8B-A0DA-2D5624D8AA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DFA3A010-8F91-4C24-A53E-845E63D90D8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97F4AEFD-4789-40B1-A243-E7863BA098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881892B4-AEF7-4867-AB83-4E5381A510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D29166A2-6671-4E50-959F-01159A0D4B7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E8A648C2-779F-4113-B8FA-AED4C75F0A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168F811A-6561-4C6C-ABAD-429029F43F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249A6CC6-C807-4725-8FF5-62955564C5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1B9C2C0E-8A4E-41BA-B239-045B329513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D2DFA581-AEEF-49CE-8753-D1B6EAB8A6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D83C8A86-42AD-46BA-B30A-0569E353404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FC739B7C-DCD6-4E45-B4E2-3D8AE13E1D1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95882CE1-628E-4215-B667-6D534C9062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FB82CE34-1329-4C84-A88D-3D66A6C6B3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6D8D1114-61B1-4579-B477-6111716258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6566A922-F747-4083-A67E-02DDDAC529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2E11EEBA-938B-4506-B747-B567E913D7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34B547E1-D302-486E-B010-2FC95E4CCFE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E9A56A88-E1E5-4955-B18E-D29BC85DA3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15C417EB-20E5-49B0-B174-A4BF634DF8B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5105C9C8-EC55-4B9A-960F-5F06B2C238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85E18DE1-4B1E-4931-B03C-7BF37088BB8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D98C4465-AF5D-4186-9600-F4DA77D309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C071E364-B1F8-4FC6-8076-BFD8D26C7A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F7294AE1-2293-45E8-B79B-F511D0AD388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3E704FCA-0F8A-4C47-B051-3DCE659495B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8E12189E-3C72-4D37-989E-27C4DAAD58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6DF0FF37-3A43-4CF2-B677-B5EAB05490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2DEF7A4C-132F-41A7-AA59-005C6679B2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3F1F1AAA-C173-4B37-B51B-A2F2D4678E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67274B87-C654-4098-8767-B7EC61187C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35FCE393-8FC4-4AFD-A460-E9AE514037C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2D1F484B-687A-45B9-8335-251D3814B1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A9001236-EEB1-411B-970C-16F4C33D9D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D15A2D79-69E5-48F3-B12F-C830E82754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3CAEDCE5-C276-4196-96D2-70C24E1C4B2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BAEC4890-51CD-408F-BB69-21CE16BA4B1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35F7DF44-81BE-44F2-9008-90CA05287F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rgbClr val="00206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'20140814 100mM'!$C$6:$C$99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100mM'!$AQ$6:$AQ$99</c:f>
              <c:numCache>
                <c:formatCode>General</c:formatCode>
                <c:ptCount val="94"/>
                <c:pt idx="0">
                  <c:v>1782.6819999999998</c:v>
                </c:pt>
                <c:pt idx="1">
                  <c:v>1341.7150000000001</c:v>
                </c:pt>
                <c:pt idx="2">
                  <c:v>1205.6209999999999</c:v>
                </c:pt>
                <c:pt idx="3">
                  <c:v>1281.0940000000001</c:v>
                </c:pt>
                <c:pt idx="4">
                  <c:v>1252.9949999999999</c:v>
                </c:pt>
                <c:pt idx="5">
                  <c:v>1352.2670000000001</c:v>
                </c:pt>
                <c:pt idx="6">
                  <c:v>1326.249</c:v>
                </c:pt>
                <c:pt idx="7">
                  <c:v>1230.0050000000001</c:v>
                </c:pt>
                <c:pt idx="8">
                  <c:v>1158.1769999999999</c:v>
                </c:pt>
                <c:pt idx="9">
                  <c:v>1337.6729999999998</c:v>
                </c:pt>
                <c:pt idx="10">
                  <c:v>1290.2269999999999</c:v>
                </c:pt>
                <c:pt idx="11">
                  <c:v>1417.385</c:v>
                </c:pt>
                <c:pt idx="12">
                  <c:v>1481.0220000000002</c:v>
                </c:pt>
                <c:pt idx="13">
                  <c:v>1630.739</c:v>
                </c:pt>
                <c:pt idx="14">
                  <c:v>1992.8010000000002</c:v>
                </c:pt>
                <c:pt idx="15">
                  <c:v>2482.2019999999998</c:v>
                </c:pt>
                <c:pt idx="16">
                  <c:v>2665.6549999999997</c:v>
                </c:pt>
                <c:pt idx="17">
                  <c:v>3280.3760000000002</c:v>
                </c:pt>
                <c:pt idx="18">
                  <c:v>3658.7049999999999</c:v>
                </c:pt>
                <c:pt idx="19">
                  <c:v>3617.8040000000001</c:v>
                </c:pt>
                <c:pt idx="20">
                  <c:v>3718.212</c:v>
                </c:pt>
                <c:pt idx="21">
                  <c:v>3792.47</c:v>
                </c:pt>
                <c:pt idx="22">
                  <c:v>3792.848</c:v>
                </c:pt>
                <c:pt idx="23">
                  <c:v>3863.2640000000001</c:v>
                </c:pt>
                <c:pt idx="24">
                  <c:v>3789.3229999999999</c:v>
                </c:pt>
                <c:pt idx="25">
                  <c:v>3900.2009999999996</c:v>
                </c:pt>
                <c:pt idx="26">
                  <c:v>3981.5870000000004</c:v>
                </c:pt>
                <c:pt idx="27">
                  <c:v>3953.5030000000002</c:v>
                </c:pt>
                <c:pt idx="28">
                  <c:v>4175.3739999999998</c:v>
                </c:pt>
                <c:pt idx="29">
                  <c:v>4217.9859999999999</c:v>
                </c:pt>
                <c:pt idx="30">
                  <c:v>4807.2629999999999</c:v>
                </c:pt>
                <c:pt idx="31">
                  <c:v>5067.1630000000005</c:v>
                </c:pt>
                <c:pt idx="32">
                  <c:v>5090.0770000000002</c:v>
                </c:pt>
                <c:pt idx="33">
                  <c:v>5298.65</c:v>
                </c:pt>
                <c:pt idx="34">
                  <c:v>5185.2890000000007</c:v>
                </c:pt>
                <c:pt idx="35">
                  <c:v>5458.1710000000003</c:v>
                </c:pt>
                <c:pt idx="36">
                  <c:v>5134.857</c:v>
                </c:pt>
                <c:pt idx="37">
                  <c:v>5204.8410000000003</c:v>
                </c:pt>
                <c:pt idx="38">
                  <c:v>5242.433</c:v>
                </c:pt>
                <c:pt idx="39">
                  <c:v>5339.2830000000004</c:v>
                </c:pt>
                <c:pt idx="40">
                  <c:v>5172.5599999999995</c:v>
                </c:pt>
                <c:pt idx="41">
                  <c:v>5061.9460000000008</c:v>
                </c:pt>
                <c:pt idx="42">
                  <c:v>4788.4970000000003</c:v>
                </c:pt>
                <c:pt idx="43">
                  <c:v>4889.51</c:v>
                </c:pt>
                <c:pt idx="44">
                  <c:v>4606.3309999999992</c:v>
                </c:pt>
                <c:pt idx="45">
                  <c:v>4559.7459999999992</c:v>
                </c:pt>
                <c:pt idx="46">
                  <c:v>4626.8249999999998</c:v>
                </c:pt>
                <c:pt idx="47">
                  <c:v>4490.2370000000001</c:v>
                </c:pt>
                <c:pt idx="48">
                  <c:v>4784.6190000000006</c:v>
                </c:pt>
                <c:pt idx="49">
                  <c:v>4752.7689999999993</c:v>
                </c:pt>
                <c:pt idx="50">
                  <c:v>4636.2179999999998</c:v>
                </c:pt>
                <c:pt idx="51">
                  <c:v>4834.3289999999997</c:v>
                </c:pt>
                <c:pt idx="52">
                  <c:v>4954.0719999999992</c:v>
                </c:pt>
                <c:pt idx="53">
                  <c:v>4871.8490000000002</c:v>
                </c:pt>
                <c:pt idx="54">
                  <c:v>4739.848</c:v>
                </c:pt>
                <c:pt idx="55">
                  <c:v>5008.6469999999999</c:v>
                </c:pt>
                <c:pt idx="56">
                  <c:v>4951.2620000000006</c:v>
                </c:pt>
                <c:pt idx="57">
                  <c:v>4783.5430000000006</c:v>
                </c:pt>
                <c:pt idx="58">
                  <c:v>4843.6539999999995</c:v>
                </c:pt>
                <c:pt idx="59">
                  <c:v>5032.4449999999997</c:v>
                </c:pt>
                <c:pt idx="60">
                  <c:v>4975.1080000000002</c:v>
                </c:pt>
                <c:pt idx="61">
                  <c:v>5318.5619999999999</c:v>
                </c:pt>
                <c:pt idx="62">
                  <c:v>5371.0310000000009</c:v>
                </c:pt>
                <c:pt idx="63">
                  <c:v>5528.1419999999998</c:v>
                </c:pt>
                <c:pt idx="64">
                  <c:v>5411.99</c:v>
                </c:pt>
                <c:pt idx="65">
                  <c:v>5932.4980000000005</c:v>
                </c:pt>
                <c:pt idx="66">
                  <c:v>6038.7509999999993</c:v>
                </c:pt>
                <c:pt idx="67">
                  <c:v>5917.1630000000005</c:v>
                </c:pt>
                <c:pt idx="68">
                  <c:v>6253.1680000000006</c:v>
                </c:pt>
                <c:pt idx="69">
                  <c:v>6522.8679999999995</c:v>
                </c:pt>
                <c:pt idx="70">
                  <c:v>6229.134</c:v>
                </c:pt>
                <c:pt idx="71">
                  <c:v>6333.375</c:v>
                </c:pt>
                <c:pt idx="72">
                  <c:v>5954.9639999999999</c:v>
                </c:pt>
                <c:pt idx="73">
                  <c:v>6713.527</c:v>
                </c:pt>
                <c:pt idx="74">
                  <c:v>6942.683</c:v>
                </c:pt>
                <c:pt idx="75">
                  <c:v>6617.7150000000001</c:v>
                </c:pt>
                <c:pt idx="76">
                  <c:v>6506.2089999999998</c:v>
                </c:pt>
                <c:pt idx="77">
                  <c:v>6417.9890000000005</c:v>
                </c:pt>
                <c:pt idx="78">
                  <c:v>6108.5119999999997</c:v>
                </c:pt>
                <c:pt idx="79">
                  <c:v>5977.1859999999997</c:v>
                </c:pt>
                <c:pt idx="80">
                  <c:v>5925.6110000000008</c:v>
                </c:pt>
                <c:pt idx="81">
                  <c:v>5845.3189999999995</c:v>
                </c:pt>
                <c:pt idx="82">
                  <c:v>5906.5529999999999</c:v>
                </c:pt>
                <c:pt idx="83">
                  <c:v>5733.8559999999998</c:v>
                </c:pt>
                <c:pt idx="84">
                  <c:v>5335.2029999999995</c:v>
                </c:pt>
                <c:pt idx="85">
                  <c:v>5452.5339999999997</c:v>
                </c:pt>
                <c:pt idx="86">
                  <c:v>5593.5609999999997</c:v>
                </c:pt>
                <c:pt idx="87">
                  <c:v>5317.4489999999996</c:v>
                </c:pt>
                <c:pt idx="88">
                  <c:v>5662.5999999999995</c:v>
                </c:pt>
                <c:pt idx="89">
                  <c:v>6080.6689999999999</c:v>
                </c:pt>
                <c:pt idx="90">
                  <c:v>6113.3410000000003</c:v>
                </c:pt>
                <c:pt idx="91">
                  <c:v>5479.2739999999994</c:v>
                </c:pt>
                <c:pt idx="92">
                  <c:v>4801.616</c:v>
                </c:pt>
                <c:pt idx="93">
                  <c:v>4539.8320000000003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'20140814 100mM'!$AR$6:$AR$99</c15:f>
                <c15:dlblRangeCache>
                  <c:ptCount val="94"/>
                  <c:pt idx="7">
                    <c:v>BUD1</c:v>
                  </c:pt>
                  <c:pt idx="61">
                    <c:v>BUD2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1360176"/>
        <c:axId val="928331488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'20140814 100mM'!$R$5</c15:sqref>
                        </c15:formulaRef>
                      </c:ext>
                    </c:extLst>
                    <c:strCache>
                      <c:ptCount val="1"/>
                      <c:pt idx="0">
                        <c:v>250min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'20140814 100mM'!$C$6:$C$99</c15:sqref>
                        </c15:formulaRef>
                      </c:ext>
                    </c:extLst>
                    <c:numCache>
                      <c:formatCode>0_ </c:formatCode>
                      <c:ptCount val="94"/>
                      <c:pt idx="0">
                        <c:v>0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  <c:pt idx="5">
                        <c:v>25</c:v>
                      </c:pt>
                      <c:pt idx="6">
                        <c:v>30</c:v>
                      </c:pt>
                      <c:pt idx="7">
                        <c:v>35</c:v>
                      </c:pt>
                      <c:pt idx="8">
                        <c:v>40</c:v>
                      </c:pt>
                      <c:pt idx="9">
                        <c:v>45</c:v>
                      </c:pt>
                      <c:pt idx="10">
                        <c:v>50</c:v>
                      </c:pt>
                      <c:pt idx="11">
                        <c:v>55</c:v>
                      </c:pt>
                      <c:pt idx="12">
                        <c:v>60</c:v>
                      </c:pt>
                      <c:pt idx="13">
                        <c:v>65</c:v>
                      </c:pt>
                      <c:pt idx="14">
                        <c:v>70</c:v>
                      </c:pt>
                      <c:pt idx="15">
                        <c:v>75</c:v>
                      </c:pt>
                      <c:pt idx="16">
                        <c:v>80</c:v>
                      </c:pt>
                      <c:pt idx="17">
                        <c:v>85</c:v>
                      </c:pt>
                      <c:pt idx="18">
                        <c:v>90</c:v>
                      </c:pt>
                      <c:pt idx="19">
                        <c:v>95</c:v>
                      </c:pt>
                      <c:pt idx="20">
                        <c:v>100</c:v>
                      </c:pt>
                      <c:pt idx="21">
                        <c:v>105</c:v>
                      </c:pt>
                      <c:pt idx="22">
                        <c:v>110</c:v>
                      </c:pt>
                      <c:pt idx="23">
                        <c:v>115</c:v>
                      </c:pt>
                      <c:pt idx="24">
                        <c:v>120</c:v>
                      </c:pt>
                      <c:pt idx="25">
                        <c:v>125</c:v>
                      </c:pt>
                      <c:pt idx="26">
                        <c:v>130</c:v>
                      </c:pt>
                      <c:pt idx="27">
                        <c:v>135</c:v>
                      </c:pt>
                      <c:pt idx="28">
                        <c:v>140</c:v>
                      </c:pt>
                      <c:pt idx="29">
                        <c:v>145</c:v>
                      </c:pt>
                      <c:pt idx="30">
                        <c:v>150</c:v>
                      </c:pt>
                      <c:pt idx="31">
                        <c:v>155</c:v>
                      </c:pt>
                      <c:pt idx="32">
                        <c:v>160</c:v>
                      </c:pt>
                      <c:pt idx="33">
                        <c:v>165</c:v>
                      </c:pt>
                      <c:pt idx="34">
                        <c:v>170</c:v>
                      </c:pt>
                      <c:pt idx="35">
                        <c:v>175</c:v>
                      </c:pt>
                      <c:pt idx="36">
                        <c:v>180</c:v>
                      </c:pt>
                      <c:pt idx="37">
                        <c:v>185</c:v>
                      </c:pt>
                      <c:pt idx="38">
                        <c:v>190</c:v>
                      </c:pt>
                      <c:pt idx="39">
                        <c:v>195</c:v>
                      </c:pt>
                      <c:pt idx="40">
                        <c:v>200</c:v>
                      </c:pt>
                      <c:pt idx="41">
                        <c:v>205</c:v>
                      </c:pt>
                      <c:pt idx="42">
                        <c:v>210</c:v>
                      </c:pt>
                      <c:pt idx="43">
                        <c:v>215</c:v>
                      </c:pt>
                      <c:pt idx="44">
                        <c:v>220</c:v>
                      </c:pt>
                      <c:pt idx="45">
                        <c:v>225</c:v>
                      </c:pt>
                      <c:pt idx="46">
                        <c:v>230</c:v>
                      </c:pt>
                      <c:pt idx="47">
                        <c:v>235</c:v>
                      </c:pt>
                      <c:pt idx="48">
                        <c:v>240</c:v>
                      </c:pt>
                      <c:pt idx="49">
                        <c:v>245</c:v>
                      </c:pt>
                      <c:pt idx="50">
                        <c:v>250</c:v>
                      </c:pt>
                      <c:pt idx="51">
                        <c:v>255</c:v>
                      </c:pt>
                      <c:pt idx="52">
                        <c:v>260</c:v>
                      </c:pt>
                      <c:pt idx="53">
                        <c:v>265</c:v>
                      </c:pt>
                      <c:pt idx="54">
                        <c:v>270</c:v>
                      </c:pt>
                      <c:pt idx="55">
                        <c:v>275</c:v>
                      </c:pt>
                      <c:pt idx="56">
                        <c:v>280</c:v>
                      </c:pt>
                      <c:pt idx="57">
                        <c:v>285</c:v>
                      </c:pt>
                      <c:pt idx="58">
                        <c:v>290</c:v>
                      </c:pt>
                      <c:pt idx="59">
                        <c:v>295</c:v>
                      </c:pt>
                      <c:pt idx="60">
                        <c:v>300</c:v>
                      </c:pt>
                      <c:pt idx="61">
                        <c:v>305</c:v>
                      </c:pt>
                      <c:pt idx="62">
                        <c:v>310</c:v>
                      </c:pt>
                      <c:pt idx="63">
                        <c:v>315</c:v>
                      </c:pt>
                      <c:pt idx="64">
                        <c:v>320</c:v>
                      </c:pt>
                      <c:pt idx="65">
                        <c:v>325</c:v>
                      </c:pt>
                      <c:pt idx="66">
                        <c:v>330</c:v>
                      </c:pt>
                      <c:pt idx="67">
                        <c:v>335</c:v>
                      </c:pt>
                      <c:pt idx="68">
                        <c:v>340</c:v>
                      </c:pt>
                      <c:pt idx="69">
                        <c:v>345</c:v>
                      </c:pt>
                      <c:pt idx="70">
                        <c:v>350</c:v>
                      </c:pt>
                      <c:pt idx="71">
                        <c:v>355</c:v>
                      </c:pt>
                      <c:pt idx="72">
                        <c:v>360</c:v>
                      </c:pt>
                      <c:pt idx="73">
                        <c:v>365</c:v>
                      </c:pt>
                      <c:pt idx="74">
                        <c:v>370</c:v>
                      </c:pt>
                      <c:pt idx="75">
                        <c:v>375</c:v>
                      </c:pt>
                      <c:pt idx="76">
                        <c:v>380</c:v>
                      </c:pt>
                      <c:pt idx="77">
                        <c:v>385</c:v>
                      </c:pt>
                      <c:pt idx="78">
                        <c:v>390</c:v>
                      </c:pt>
                      <c:pt idx="79">
                        <c:v>395</c:v>
                      </c:pt>
                      <c:pt idx="80">
                        <c:v>400</c:v>
                      </c:pt>
                      <c:pt idx="81">
                        <c:v>405</c:v>
                      </c:pt>
                      <c:pt idx="82">
                        <c:v>410</c:v>
                      </c:pt>
                      <c:pt idx="83">
                        <c:v>415</c:v>
                      </c:pt>
                      <c:pt idx="84">
                        <c:v>420</c:v>
                      </c:pt>
                      <c:pt idx="85">
                        <c:v>425</c:v>
                      </c:pt>
                      <c:pt idx="86">
                        <c:v>430</c:v>
                      </c:pt>
                      <c:pt idx="87">
                        <c:v>435</c:v>
                      </c:pt>
                      <c:pt idx="88">
                        <c:v>440</c:v>
                      </c:pt>
                      <c:pt idx="89">
                        <c:v>445</c:v>
                      </c:pt>
                      <c:pt idx="90">
                        <c:v>450</c:v>
                      </c:pt>
                      <c:pt idx="91">
                        <c:v>455</c:v>
                      </c:pt>
                      <c:pt idx="92">
                        <c:v>460</c:v>
                      </c:pt>
                      <c:pt idx="93">
                        <c:v>465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'20140814 100mM'!$R$6:$R$99</c15:sqref>
                        </c15:formulaRef>
                      </c:ext>
                    </c:extLst>
                    <c:numCache>
                      <c:formatCode>General</c:formatCode>
                      <c:ptCount val="94"/>
                      <c:pt idx="0">
                        <c:v>1071.903</c:v>
                      </c:pt>
                      <c:pt idx="1">
                        <c:v>1203.319</c:v>
                      </c:pt>
                      <c:pt idx="2">
                        <c:v>1017.6100000000001</c:v>
                      </c:pt>
                      <c:pt idx="3">
                        <c:v>1138.6349999999998</c:v>
                      </c:pt>
                      <c:pt idx="4">
                        <c:v>1120.8920000000001</c:v>
                      </c:pt>
                      <c:pt idx="5">
                        <c:v>1322.462</c:v>
                      </c:pt>
                      <c:pt idx="6">
                        <c:v>1385.548</c:v>
                      </c:pt>
                      <c:pt idx="7">
                        <c:v>1412.1750000000002</c:v>
                      </c:pt>
                      <c:pt idx="8">
                        <c:v>1393.6209999999999</c:v>
                      </c:pt>
                      <c:pt idx="9">
                        <c:v>1546.11</c:v>
                      </c:pt>
                      <c:pt idx="10">
                        <c:v>1589.9279999999999</c:v>
                      </c:pt>
                      <c:pt idx="11">
                        <c:v>1707.0170000000001</c:v>
                      </c:pt>
                      <c:pt idx="12">
                        <c:v>1856.454</c:v>
                      </c:pt>
                      <c:pt idx="13">
                        <c:v>1904.51</c:v>
                      </c:pt>
                      <c:pt idx="14">
                        <c:v>2183.1229999999996</c:v>
                      </c:pt>
                      <c:pt idx="15">
                        <c:v>2243.0569999999998</c:v>
                      </c:pt>
                      <c:pt idx="16">
                        <c:v>2426.306</c:v>
                      </c:pt>
                      <c:pt idx="17">
                        <c:v>2452.5339999999997</c:v>
                      </c:pt>
                      <c:pt idx="18">
                        <c:v>2596.8670000000002</c:v>
                      </c:pt>
                      <c:pt idx="19">
                        <c:v>2610.9270000000001</c:v>
                      </c:pt>
                      <c:pt idx="20">
                        <c:v>2693.181</c:v>
                      </c:pt>
                      <c:pt idx="21">
                        <c:v>2843.8980000000001</c:v>
                      </c:pt>
                      <c:pt idx="22">
                        <c:v>2840.6689999999999</c:v>
                      </c:pt>
                      <c:pt idx="23">
                        <c:v>2935.1940000000004</c:v>
                      </c:pt>
                      <c:pt idx="24">
                        <c:v>2994.0569999999998</c:v>
                      </c:pt>
                      <c:pt idx="25">
                        <c:v>3313.7690000000002</c:v>
                      </c:pt>
                      <c:pt idx="26">
                        <c:v>3395.68</c:v>
                      </c:pt>
                      <c:pt idx="27">
                        <c:v>3385.261</c:v>
                      </c:pt>
                      <c:pt idx="28">
                        <c:v>3659.1390000000001</c:v>
                      </c:pt>
                      <c:pt idx="29">
                        <c:v>4053.3679999999999</c:v>
                      </c:pt>
                      <c:pt idx="30">
                        <c:v>3990.6979999999999</c:v>
                      </c:pt>
                      <c:pt idx="31">
                        <c:v>3951.5719999999997</c:v>
                      </c:pt>
                      <c:pt idx="32">
                        <c:v>4032.6759999999999</c:v>
                      </c:pt>
                      <c:pt idx="33">
                        <c:v>4101.951</c:v>
                      </c:pt>
                      <c:pt idx="34">
                        <c:v>4080.32</c:v>
                      </c:pt>
                      <c:pt idx="35">
                        <c:v>4105.6709999999994</c:v>
                      </c:pt>
                      <c:pt idx="36">
                        <c:v>4063.145</c:v>
                      </c:pt>
                      <c:pt idx="37">
                        <c:v>3872.6049999999996</c:v>
                      </c:pt>
                      <c:pt idx="38">
                        <c:v>3803.5719999999997</c:v>
                      </c:pt>
                      <c:pt idx="39">
                        <c:v>3851.3139999999999</c:v>
                      </c:pt>
                      <c:pt idx="40">
                        <c:v>3981.26</c:v>
                      </c:pt>
                      <c:pt idx="41">
                        <c:v>3939.8530000000001</c:v>
                      </c:pt>
                      <c:pt idx="42">
                        <c:v>3800.241</c:v>
                      </c:pt>
                      <c:pt idx="43">
                        <c:v>3330.0189999999998</c:v>
                      </c:pt>
                      <c:pt idx="44">
                        <c:v>3192.7429999999999</c:v>
                      </c:pt>
                      <c:pt idx="45">
                        <c:v>3316.134</c:v>
                      </c:pt>
                      <c:pt idx="46">
                        <c:v>3356.7829999999999</c:v>
                      </c:pt>
                      <c:pt idx="47">
                        <c:v>3359.7149999999997</c:v>
                      </c:pt>
                      <c:pt idx="48">
                        <c:v>3179.643</c:v>
                      </c:pt>
                      <c:pt idx="49">
                        <c:v>2962.3449999999998</c:v>
                      </c:pt>
                      <c:pt idx="50">
                        <c:v>2922.67</c:v>
                      </c:pt>
                      <c:pt idx="51">
                        <c:v>3008.5789999999997</c:v>
                      </c:pt>
                      <c:pt idx="52">
                        <c:v>3262.924</c:v>
                      </c:pt>
                      <c:pt idx="53">
                        <c:v>3311.8209999999999</c:v>
                      </c:pt>
                      <c:pt idx="54">
                        <c:v>3241.0050000000001</c:v>
                      </c:pt>
                      <c:pt idx="55">
                        <c:v>3080.6950000000002</c:v>
                      </c:pt>
                      <c:pt idx="56">
                        <c:v>3052.0039999999999</c:v>
                      </c:pt>
                      <c:pt idx="57">
                        <c:v>3125.4030000000002</c:v>
                      </c:pt>
                      <c:pt idx="58">
                        <c:v>3502.5419999999999</c:v>
                      </c:pt>
                      <c:pt idx="59">
                        <c:v>3450.27</c:v>
                      </c:pt>
                      <c:pt idx="60">
                        <c:v>3510.4870000000001</c:v>
                      </c:pt>
                      <c:pt idx="61">
                        <c:v>3699.902</c:v>
                      </c:pt>
                      <c:pt idx="62">
                        <c:v>3697.4009999999998</c:v>
                      </c:pt>
                      <c:pt idx="63">
                        <c:v>3589.6289999999999</c:v>
                      </c:pt>
                      <c:pt idx="64">
                        <c:v>3821.7069999999999</c:v>
                      </c:pt>
                      <c:pt idx="65">
                        <c:v>3818.9219999999996</c:v>
                      </c:pt>
                      <c:pt idx="66">
                        <c:v>3809.9939999999997</c:v>
                      </c:pt>
                      <c:pt idx="67">
                        <c:v>4052.7179999999998</c:v>
                      </c:pt>
                      <c:pt idx="68">
                        <c:v>4238.0649999999996</c:v>
                      </c:pt>
                      <c:pt idx="69">
                        <c:v>4766.9490000000005</c:v>
                      </c:pt>
                      <c:pt idx="70">
                        <c:v>4928.3039999999992</c:v>
                      </c:pt>
                      <c:pt idx="71">
                        <c:v>5140.8969999999999</c:v>
                      </c:pt>
                      <c:pt idx="72">
                        <c:v>5126.9529999999995</c:v>
                      </c:pt>
                      <c:pt idx="73">
                        <c:v>5551.0380000000005</c:v>
                      </c:pt>
                      <c:pt idx="74">
                        <c:v>5872.0690000000004</c:v>
                      </c:pt>
                      <c:pt idx="75">
                        <c:v>5831.46</c:v>
                      </c:pt>
                      <c:pt idx="76">
                        <c:v>5598.1299999999992</c:v>
                      </c:pt>
                      <c:pt idx="77">
                        <c:v>5708.2259999999997</c:v>
                      </c:pt>
                      <c:pt idx="78">
                        <c:v>5776.12</c:v>
                      </c:pt>
                      <c:pt idx="79">
                        <c:v>5858.4270000000006</c:v>
                      </c:pt>
                      <c:pt idx="80">
                        <c:v>5764.18</c:v>
                      </c:pt>
                      <c:pt idx="81">
                        <c:v>5578.817</c:v>
                      </c:pt>
                      <c:pt idx="82">
                        <c:v>5708.3579999999993</c:v>
                      </c:pt>
                      <c:pt idx="83">
                        <c:v>5435.0990000000002</c:v>
                      </c:pt>
                      <c:pt idx="84">
                        <c:v>5539.1379999999999</c:v>
                      </c:pt>
                      <c:pt idx="85">
                        <c:v>5424.9660000000003</c:v>
                      </c:pt>
                      <c:pt idx="86">
                        <c:v>5349.357</c:v>
                      </c:pt>
                      <c:pt idx="87">
                        <c:v>5044</c:v>
                      </c:pt>
                      <c:pt idx="88">
                        <c:v>4611.2849999999999</c:v>
                      </c:pt>
                      <c:pt idx="89">
                        <c:v>4734.3789999999999</c:v>
                      </c:pt>
                      <c:pt idx="90">
                        <c:v>4981.8239999999996</c:v>
                      </c:pt>
                      <c:pt idx="91">
                        <c:v>4822.5779999999995</c:v>
                      </c:pt>
                      <c:pt idx="92">
                        <c:v>4617.6930000000002</c:v>
                      </c:pt>
                      <c:pt idx="93">
                        <c:v>6060.23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481360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331488"/>
        <c:crosses val="autoZero"/>
        <c:crossBetween val="midCat"/>
      </c:valAx>
      <c:valAx>
        <c:axId val="92833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/>
                  <a:t>Fluorescence Intensity/AU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13601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956414388109472"/>
          <c:y val="0.30504286157830562"/>
          <c:w val="0.10215913302576188"/>
          <c:h val="0.317099005702255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800" dirty="0"/>
              <a:t>40 </a:t>
            </a:r>
            <a:r>
              <a:rPr lang="en-US" altLang="zh-CN" sz="2800" dirty="0" err="1"/>
              <a:t>mM</a:t>
            </a:r>
            <a:r>
              <a:rPr lang="en-US" altLang="zh-CN" sz="2800" dirty="0"/>
              <a:t> HU</a:t>
            </a:r>
            <a:r>
              <a:rPr lang="en-US" altLang="zh-CN" sz="2800" baseline="0" dirty="0"/>
              <a:t> stimulation</a:t>
            </a:r>
            <a:endParaRPr lang="en-US" altLang="zh-CN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'20141024 Rad9 deletion 40mM'!$O$50:$O$82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'20141024 Rad9 deletion 40mM'!$X$50:$X$82</c:f>
              <c:numCache>
                <c:formatCode>General</c:formatCode>
                <c:ptCount val="33"/>
                <c:pt idx="0">
                  <c:v>175.02599999999998</c:v>
                </c:pt>
                <c:pt idx="1">
                  <c:v>177.98962499999999</c:v>
                </c:pt>
                <c:pt idx="2">
                  <c:v>183.05374999999998</c:v>
                </c:pt>
                <c:pt idx="3">
                  <c:v>190.69850000000002</c:v>
                </c:pt>
                <c:pt idx="4">
                  <c:v>201.55762499999994</c:v>
                </c:pt>
                <c:pt idx="5">
                  <c:v>216.77949999999998</c:v>
                </c:pt>
                <c:pt idx="6">
                  <c:v>232.64800000000002</c:v>
                </c:pt>
                <c:pt idx="7">
                  <c:v>250.93699999999998</c:v>
                </c:pt>
                <c:pt idx="8">
                  <c:v>272.49675000000002</c:v>
                </c:pt>
                <c:pt idx="9">
                  <c:v>295.6995</c:v>
                </c:pt>
                <c:pt idx="10">
                  <c:v>317.65050000000002</c:v>
                </c:pt>
                <c:pt idx="11">
                  <c:v>343.59737500000006</c:v>
                </c:pt>
                <c:pt idx="12">
                  <c:v>360.900375</c:v>
                </c:pt>
                <c:pt idx="13">
                  <c:v>385.25837500000006</c:v>
                </c:pt>
                <c:pt idx="14">
                  <c:v>406.27637499999997</c:v>
                </c:pt>
                <c:pt idx="15">
                  <c:v>432.68187499999988</c:v>
                </c:pt>
                <c:pt idx="16">
                  <c:v>462.27500000000003</c:v>
                </c:pt>
                <c:pt idx="17">
                  <c:v>473.85662500000001</c:v>
                </c:pt>
                <c:pt idx="18">
                  <c:v>491.98612499999996</c:v>
                </c:pt>
                <c:pt idx="19">
                  <c:v>506.35987499999993</c:v>
                </c:pt>
                <c:pt idx="20">
                  <c:v>512.71337499999993</c:v>
                </c:pt>
                <c:pt idx="21">
                  <c:v>521.23237500000005</c:v>
                </c:pt>
                <c:pt idx="22">
                  <c:v>538.3605</c:v>
                </c:pt>
                <c:pt idx="23">
                  <c:v>536.36474999999996</c:v>
                </c:pt>
                <c:pt idx="24">
                  <c:v>550.67387500000007</c:v>
                </c:pt>
                <c:pt idx="25">
                  <c:v>564.92087500000002</c:v>
                </c:pt>
                <c:pt idx="26">
                  <c:v>596.57171428571439</c:v>
                </c:pt>
                <c:pt idx="27">
                  <c:v>610.33742857142863</c:v>
                </c:pt>
                <c:pt idx="28">
                  <c:v>618.73400000000004</c:v>
                </c:pt>
                <c:pt idx="29">
                  <c:v>628.36728571428569</c:v>
                </c:pt>
                <c:pt idx="30">
                  <c:v>658.00299999999993</c:v>
                </c:pt>
                <c:pt idx="31">
                  <c:v>624.07150000000001</c:v>
                </c:pt>
                <c:pt idx="32">
                  <c:v>609.55849999999998</c:v>
                </c:pt>
              </c:numCache>
            </c:numRef>
          </c:yVal>
          <c:smooth val="0"/>
        </c:ser>
        <c:ser>
          <c:idx val="1"/>
          <c:order val="1"/>
          <c:spPr>
            <a:ln w="31750" cap="rnd">
              <a:gradFill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star"/>
            <c:size val="3"/>
            <c:spPr>
              <a:noFill/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'20141024 Rad9 deletion 40mM'!$O$50:$O$82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'20141024 Rad9 deletion 40mM'!$Z$50:$Z$82</c:f>
              <c:numCache>
                <c:formatCode>General</c:formatCode>
                <c:ptCount val="33"/>
                <c:pt idx="0">
                  <c:v>202.71474336518114</c:v>
                </c:pt>
                <c:pt idx="1">
                  <c:v>204.59043680375979</c:v>
                </c:pt>
                <c:pt idx="2">
                  <c:v>210.7887640487744</c:v>
                </c:pt>
                <c:pt idx="3">
                  <c:v>223.78751110496904</c:v>
                </c:pt>
                <c:pt idx="4">
                  <c:v>248.03475879512041</c:v>
                </c:pt>
                <c:pt idx="5">
                  <c:v>279.91487075922464</c:v>
                </c:pt>
                <c:pt idx="6">
                  <c:v>318.20880824909312</c:v>
                </c:pt>
                <c:pt idx="7">
                  <c:v>346.98010317719206</c:v>
                </c:pt>
                <c:pt idx="8">
                  <c:v>384.19885335743982</c:v>
                </c:pt>
                <c:pt idx="9">
                  <c:v>420.69010213567299</c:v>
                </c:pt>
                <c:pt idx="10">
                  <c:v>454.00879109581643</c:v>
                </c:pt>
                <c:pt idx="11">
                  <c:v>491.39919698229392</c:v>
                </c:pt>
                <c:pt idx="12">
                  <c:v>508.59160290099891</c:v>
                </c:pt>
                <c:pt idx="13">
                  <c:v>537.95005705180495</c:v>
                </c:pt>
                <c:pt idx="14">
                  <c:v>547.17072814143307</c:v>
                </c:pt>
                <c:pt idx="15">
                  <c:v>579.6151904370829</c:v>
                </c:pt>
                <c:pt idx="16">
                  <c:v>605.39538915276216</c:v>
                </c:pt>
                <c:pt idx="17">
                  <c:v>612.79993178305278</c:v>
                </c:pt>
                <c:pt idx="18">
                  <c:v>627.51768056179537</c:v>
                </c:pt>
                <c:pt idx="19">
                  <c:v>637.69822598542794</c:v>
                </c:pt>
                <c:pt idx="20">
                  <c:v>640.02205028009041</c:v>
                </c:pt>
                <c:pt idx="21">
                  <c:v>635.92627659671155</c:v>
                </c:pt>
                <c:pt idx="22">
                  <c:v>651.52369991015132</c:v>
                </c:pt>
                <c:pt idx="23">
                  <c:v>640.40391611042389</c:v>
                </c:pt>
                <c:pt idx="24">
                  <c:v>660.67703082724154</c:v>
                </c:pt>
                <c:pt idx="25">
                  <c:v>679.8382964350709</c:v>
                </c:pt>
                <c:pt idx="26">
                  <c:v>683.16873212274311</c:v>
                </c:pt>
                <c:pt idx="27">
                  <c:v>692.21508314641005</c:v>
                </c:pt>
                <c:pt idx="28">
                  <c:v>700.31228363643481</c:v>
                </c:pt>
                <c:pt idx="29">
                  <c:v>708.7476256380919</c:v>
                </c:pt>
                <c:pt idx="30">
                  <c:v>743.91942438730825</c:v>
                </c:pt>
                <c:pt idx="31">
                  <c:v>723.80537595245664</c:v>
                </c:pt>
                <c:pt idx="32">
                  <c:v>709.51016484106185</c:v>
                </c:pt>
              </c:numCache>
            </c:numRef>
          </c:yVal>
          <c:smooth val="0"/>
        </c:ser>
        <c:ser>
          <c:idx val="2"/>
          <c:order val="2"/>
          <c:spPr>
            <a:ln w="31750" cap="rnd">
              <a:gradFill>
                <a:gsLst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star"/>
            <c:size val="3"/>
            <c:spPr>
              <a:noFill/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'20141024 Rad9 deletion 40mM'!$O$50:$O$82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'20141024 Rad9 deletion 40mM'!$AA$50:$AA$82</c:f>
              <c:numCache>
                <c:formatCode>General</c:formatCode>
                <c:ptCount val="33"/>
                <c:pt idx="0">
                  <c:v>147.33725663481883</c:v>
                </c:pt>
                <c:pt idx="1">
                  <c:v>151.38881319624019</c:v>
                </c:pt>
                <c:pt idx="2">
                  <c:v>155.31873595122556</c:v>
                </c:pt>
                <c:pt idx="3">
                  <c:v>157.60948889503101</c:v>
                </c:pt>
                <c:pt idx="4">
                  <c:v>155.08049120487948</c:v>
                </c:pt>
                <c:pt idx="5">
                  <c:v>153.64412924077536</c:v>
                </c:pt>
                <c:pt idx="6">
                  <c:v>147.08719175090692</c:v>
                </c:pt>
                <c:pt idx="7">
                  <c:v>154.89389682280793</c:v>
                </c:pt>
                <c:pt idx="8">
                  <c:v>160.79464664256022</c:v>
                </c:pt>
                <c:pt idx="9">
                  <c:v>170.70889786432704</c:v>
                </c:pt>
                <c:pt idx="10">
                  <c:v>181.29220890418361</c:v>
                </c:pt>
                <c:pt idx="11">
                  <c:v>195.79555301770617</c:v>
                </c:pt>
                <c:pt idx="12">
                  <c:v>213.20914709900109</c:v>
                </c:pt>
                <c:pt idx="13">
                  <c:v>232.56669294819514</c:v>
                </c:pt>
                <c:pt idx="14">
                  <c:v>265.38202185856687</c:v>
                </c:pt>
                <c:pt idx="15">
                  <c:v>285.7485595629168</c:v>
                </c:pt>
                <c:pt idx="16">
                  <c:v>319.1546108472379</c:v>
                </c:pt>
                <c:pt idx="17">
                  <c:v>334.91331821694723</c:v>
                </c:pt>
                <c:pt idx="18">
                  <c:v>356.45456943820454</c:v>
                </c:pt>
                <c:pt idx="19">
                  <c:v>375.02152401457192</c:v>
                </c:pt>
                <c:pt idx="20">
                  <c:v>385.4046997199095</c:v>
                </c:pt>
                <c:pt idx="21">
                  <c:v>406.53847340328855</c:v>
                </c:pt>
                <c:pt idx="22">
                  <c:v>425.19730008984868</c:v>
                </c:pt>
                <c:pt idx="23">
                  <c:v>432.32558388957602</c:v>
                </c:pt>
                <c:pt idx="24">
                  <c:v>440.67071917275854</c:v>
                </c:pt>
                <c:pt idx="25">
                  <c:v>450.0034535649292</c:v>
                </c:pt>
                <c:pt idx="26">
                  <c:v>509.97469644868568</c:v>
                </c:pt>
                <c:pt idx="27">
                  <c:v>528.45977399644721</c:v>
                </c:pt>
                <c:pt idx="28">
                  <c:v>537.15571636356526</c:v>
                </c:pt>
                <c:pt idx="29">
                  <c:v>547.98694579047947</c:v>
                </c:pt>
                <c:pt idx="30">
                  <c:v>572.0865756126916</c:v>
                </c:pt>
                <c:pt idx="31">
                  <c:v>524.33762404754339</c:v>
                </c:pt>
                <c:pt idx="32">
                  <c:v>509.60683515893817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8329312"/>
        <c:axId val="928328224"/>
      </c:scatterChart>
      <c:valAx>
        <c:axId val="928329312"/>
        <c:scaling>
          <c:orientation val="minMax"/>
          <c:max val="16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400" dirty="0"/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328224"/>
        <c:crosses val="autoZero"/>
        <c:crossBetween val="midCat"/>
      </c:valAx>
      <c:valAx>
        <c:axId val="928328224"/>
        <c:scaling>
          <c:orientation val="minMax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400" b="0" i="0" u="none" strike="noStrike" baseline="0">
                    <a:effectLst/>
                  </a:rPr>
                  <a:t>fluorescence intensity/A.U.</a:t>
                </a:r>
                <a:endParaRPr lang="en-US" altLang="zh-CN" sz="2400"/>
              </a:p>
            </c:rich>
          </c:tx>
          <c:layout>
            <c:manualLayout>
              <c:xMode val="edge"/>
              <c:yMode val="edge"/>
              <c:x val="1.5377566479520472E-3"/>
              <c:y val="0.144136381363433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3293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40mM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195284235363332"/>
          <c:y val="9.3650800124924841E-2"/>
          <c:w val="0.72561359492423794"/>
          <c:h val="0.78334965785511512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'20141024 Rad9 deletion 40mM'!$O$50:$O$86</c:f>
              <c:numCache>
                <c:formatCode>General</c:formatCode>
                <c:ptCount val="3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</c:numCache>
            </c:numRef>
          </c:xVal>
          <c:yVal>
            <c:numRef>
              <c:f>'20141024 Rad9 deletion 40mM'!$P$50:$P$86</c:f>
              <c:numCache>
                <c:formatCode>General</c:formatCode>
                <c:ptCount val="37"/>
                <c:pt idx="0">
                  <c:v>119.95399999999995</c:v>
                </c:pt>
                <c:pt idx="1">
                  <c:v>121.03800000000001</c:v>
                </c:pt>
                <c:pt idx="2">
                  <c:v>125.26200000000006</c:v>
                </c:pt>
                <c:pt idx="3">
                  <c:v>124.40200000000004</c:v>
                </c:pt>
                <c:pt idx="4">
                  <c:v>119.03999999999996</c:v>
                </c:pt>
                <c:pt idx="5">
                  <c:v>119.80399999999997</c:v>
                </c:pt>
                <c:pt idx="6">
                  <c:v>110.7940000000001</c:v>
                </c:pt>
                <c:pt idx="7">
                  <c:v>112.22900000000004</c:v>
                </c:pt>
                <c:pt idx="8">
                  <c:v>113.49300000000017</c:v>
                </c:pt>
                <c:pt idx="9">
                  <c:v>123.30800000000011</c:v>
                </c:pt>
                <c:pt idx="10">
                  <c:v>137.298</c:v>
                </c:pt>
                <c:pt idx="11">
                  <c:v>157.14300000000003</c:v>
                </c:pt>
                <c:pt idx="12">
                  <c:v>189.8850000000001</c:v>
                </c:pt>
                <c:pt idx="13">
                  <c:v>226.84000000000003</c:v>
                </c:pt>
                <c:pt idx="14">
                  <c:v>274.52499999999998</c:v>
                </c:pt>
                <c:pt idx="15">
                  <c:v>314.46199999999988</c:v>
                </c:pt>
                <c:pt idx="16">
                  <c:v>369.82400000000007</c:v>
                </c:pt>
                <c:pt idx="17">
                  <c:v>396.33400000000006</c:v>
                </c:pt>
                <c:pt idx="18">
                  <c:v>437.47899999999993</c:v>
                </c:pt>
                <c:pt idx="19">
                  <c:v>504.37</c:v>
                </c:pt>
                <c:pt idx="20">
                  <c:v>534.82299999999998</c:v>
                </c:pt>
                <c:pt idx="21">
                  <c:v>572.78300000000013</c:v>
                </c:pt>
                <c:pt idx="22">
                  <c:v>613.84299999999996</c:v>
                </c:pt>
                <c:pt idx="23">
                  <c:v>599.19299999999987</c:v>
                </c:pt>
                <c:pt idx="24">
                  <c:v>657.22399999999993</c:v>
                </c:pt>
                <c:pt idx="25">
                  <c:v>718.33300000000008</c:v>
                </c:pt>
                <c:pt idx="26">
                  <c:v>707.20699999999999</c:v>
                </c:pt>
                <c:pt idx="27">
                  <c:v>695.00399999999991</c:v>
                </c:pt>
                <c:pt idx="28">
                  <c:v>717.95699999999999</c:v>
                </c:pt>
                <c:pt idx="29">
                  <c:v>715.10400000000016</c:v>
                </c:pt>
                <c:pt idx="30">
                  <c:v>707.75099999999998</c:v>
                </c:pt>
                <c:pt idx="31">
                  <c:v>694.59400000000005</c:v>
                </c:pt>
                <c:pt idx="32">
                  <c:v>680.23500000000001</c:v>
                </c:pt>
                <c:pt idx="33">
                  <c:v>671.0329999999999</c:v>
                </c:pt>
                <c:pt idx="34">
                  <c:v>658.90999999999985</c:v>
                </c:pt>
                <c:pt idx="35">
                  <c:v>629.48099999999999</c:v>
                </c:pt>
                <c:pt idx="36">
                  <c:v>621.91100000000006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'20141024 Rad9 deletion 40mM'!$O$50:$O$86</c:f>
              <c:numCache>
                <c:formatCode>General</c:formatCode>
                <c:ptCount val="3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</c:numCache>
            </c:numRef>
          </c:xVal>
          <c:yVal>
            <c:numRef>
              <c:f>'20141024 Rad9 deletion 40mM'!$Q$50:$Q$80</c:f>
              <c:numCache>
                <c:formatCode>General</c:formatCode>
                <c:ptCount val="31"/>
                <c:pt idx="0">
                  <c:v>166.70000000000005</c:v>
                </c:pt>
                <c:pt idx="1">
                  <c:v>172.89700000000005</c:v>
                </c:pt>
                <c:pt idx="2">
                  <c:v>188.68499999999995</c:v>
                </c:pt>
                <c:pt idx="3">
                  <c:v>215.87699999999995</c:v>
                </c:pt>
                <c:pt idx="4">
                  <c:v>257.02100000000007</c:v>
                </c:pt>
                <c:pt idx="5">
                  <c:v>314.13799999999992</c:v>
                </c:pt>
                <c:pt idx="6">
                  <c:v>379.01800000000003</c:v>
                </c:pt>
                <c:pt idx="7">
                  <c:v>419.971</c:v>
                </c:pt>
                <c:pt idx="8">
                  <c:v>475.8649999999999</c:v>
                </c:pt>
                <c:pt idx="9">
                  <c:v>527.60299999999995</c:v>
                </c:pt>
                <c:pt idx="10">
                  <c:v>562.70899999999995</c:v>
                </c:pt>
                <c:pt idx="11">
                  <c:v>596.86500000000012</c:v>
                </c:pt>
                <c:pt idx="12">
                  <c:v>583.53400000000011</c:v>
                </c:pt>
                <c:pt idx="13">
                  <c:v>597.28599999999994</c:v>
                </c:pt>
                <c:pt idx="14">
                  <c:v>571.10400000000004</c:v>
                </c:pt>
                <c:pt idx="15">
                  <c:v>586.64599999999984</c:v>
                </c:pt>
                <c:pt idx="16">
                  <c:v>611.86199999999997</c:v>
                </c:pt>
                <c:pt idx="17">
                  <c:v>639.99099999999999</c:v>
                </c:pt>
                <c:pt idx="18">
                  <c:v>680.59299999999996</c:v>
                </c:pt>
                <c:pt idx="19">
                  <c:v>662.70100000000002</c:v>
                </c:pt>
                <c:pt idx="20">
                  <c:v>663.30099999999993</c:v>
                </c:pt>
                <c:pt idx="21">
                  <c:v>627.51499999999987</c:v>
                </c:pt>
                <c:pt idx="22">
                  <c:v>612.70500000000004</c:v>
                </c:pt>
                <c:pt idx="23">
                  <c:v>601.97399999999993</c:v>
                </c:pt>
                <c:pt idx="24">
                  <c:v>606.20700000000011</c:v>
                </c:pt>
                <c:pt idx="25">
                  <c:v>599.18100000000015</c:v>
                </c:pt>
                <c:pt idx="26">
                  <c:v>576.76200000000006</c:v>
                </c:pt>
                <c:pt idx="27">
                  <c:v>578.72700000000009</c:v>
                </c:pt>
                <c:pt idx="28">
                  <c:v>577.56700000000001</c:v>
                </c:pt>
                <c:pt idx="29">
                  <c:v>579.12099999999998</c:v>
                </c:pt>
                <c:pt idx="30">
                  <c:v>582.30900000000008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'20141024 Rad9 deletion 40mM'!$O$50:$O$86</c:f>
              <c:numCache>
                <c:formatCode>General</c:formatCode>
                <c:ptCount val="3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</c:numCache>
            </c:numRef>
          </c:xVal>
          <c:yVal>
            <c:numRef>
              <c:f>'20141024 Rad9 deletion 40mM'!$R$50:$R$80</c:f>
              <c:numCache>
                <c:formatCode>General</c:formatCode>
                <c:ptCount val="31"/>
                <c:pt idx="0">
                  <c:v>179.26499999999999</c:v>
                </c:pt>
                <c:pt idx="1">
                  <c:v>181.36699999999985</c:v>
                </c:pt>
                <c:pt idx="2">
                  <c:v>179.94999999999993</c:v>
                </c:pt>
                <c:pt idx="3">
                  <c:v>184.13100000000009</c:v>
                </c:pt>
                <c:pt idx="4">
                  <c:v>194.19499999999994</c:v>
                </c:pt>
                <c:pt idx="5">
                  <c:v>209.85399999999993</c:v>
                </c:pt>
                <c:pt idx="6">
                  <c:v>228.93900000000008</c:v>
                </c:pt>
                <c:pt idx="7">
                  <c:v>245.59100000000001</c:v>
                </c:pt>
                <c:pt idx="8">
                  <c:v>260.2360000000001</c:v>
                </c:pt>
                <c:pt idx="9">
                  <c:v>279.83399999999995</c:v>
                </c:pt>
                <c:pt idx="10">
                  <c:v>297.08900000000006</c:v>
                </c:pt>
                <c:pt idx="11">
                  <c:v>308.51700000000017</c:v>
                </c:pt>
                <c:pt idx="12">
                  <c:v>326.44199999999989</c:v>
                </c:pt>
                <c:pt idx="13">
                  <c:v>360.64300000000003</c:v>
                </c:pt>
                <c:pt idx="14">
                  <c:v>384.61200000000008</c:v>
                </c:pt>
                <c:pt idx="15">
                  <c:v>431.89999999999986</c:v>
                </c:pt>
                <c:pt idx="16">
                  <c:v>478.05500000000006</c:v>
                </c:pt>
                <c:pt idx="17">
                  <c:v>489.875</c:v>
                </c:pt>
                <c:pt idx="18">
                  <c:v>500.5390000000001</c:v>
                </c:pt>
                <c:pt idx="19">
                  <c:v>490.93200000000002</c:v>
                </c:pt>
                <c:pt idx="20">
                  <c:v>486.97399999999993</c:v>
                </c:pt>
                <c:pt idx="21">
                  <c:v>537.18500000000006</c:v>
                </c:pt>
                <c:pt idx="22">
                  <c:v>616.10200000000009</c:v>
                </c:pt>
                <c:pt idx="23">
                  <c:v>687.76900000000001</c:v>
                </c:pt>
                <c:pt idx="24">
                  <c:v>695.62100000000009</c:v>
                </c:pt>
                <c:pt idx="25">
                  <c:v>686.78899999999999</c:v>
                </c:pt>
                <c:pt idx="26">
                  <c:v>665.79899999999998</c:v>
                </c:pt>
                <c:pt idx="27">
                  <c:v>663.82800000000009</c:v>
                </c:pt>
                <c:pt idx="28">
                  <c:v>669.78300000000013</c:v>
                </c:pt>
                <c:pt idx="29">
                  <c:v>676.79200000000014</c:v>
                </c:pt>
                <c:pt idx="30">
                  <c:v>664.30800000000011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'20141024 Rad9 deletion 40mM'!$O$50:$O$86</c:f>
              <c:numCache>
                <c:formatCode>General</c:formatCode>
                <c:ptCount val="3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</c:numCache>
            </c:numRef>
          </c:xVal>
          <c:yVal>
            <c:numRef>
              <c:f>'20141024 Rad9 deletion 40mM'!$S$50:$S$75</c:f>
              <c:numCache>
                <c:formatCode>General</c:formatCode>
                <c:ptCount val="26"/>
                <c:pt idx="0">
                  <c:v>214.65499999999997</c:v>
                </c:pt>
                <c:pt idx="1">
                  <c:v>211.38499999999988</c:v>
                </c:pt>
                <c:pt idx="2">
                  <c:v>217.06799999999998</c:v>
                </c:pt>
                <c:pt idx="3">
                  <c:v>220.75299999999993</c:v>
                </c:pt>
                <c:pt idx="4">
                  <c:v>233.62599999999986</c:v>
                </c:pt>
                <c:pt idx="5">
                  <c:v>248.39199999999994</c:v>
                </c:pt>
                <c:pt idx="6">
                  <c:v>266.84000000000003</c:v>
                </c:pt>
                <c:pt idx="7">
                  <c:v>280.18500000000006</c:v>
                </c:pt>
                <c:pt idx="8">
                  <c:v>290.66600000000005</c:v>
                </c:pt>
                <c:pt idx="9">
                  <c:v>303.52799999999991</c:v>
                </c:pt>
                <c:pt idx="10">
                  <c:v>298.81799999999998</c:v>
                </c:pt>
                <c:pt idx="11">
                  <c:v>312.37099999999987</c:v>
                </c:pt>
                <c:pt idx="12">
                  <c:v>312.48200000000008</c:v>
                </c:pt>
                <c:pt idx="13">
                  <c:v>334.37100000000009</c:v>
                </c:pt>
                <c:pt idx="14">
                  <c:v>359.79300000000001</c:v>
                </c:pt>
                <c:pt idx="15">
                  <c:v>370.24600000000009</c:v>
                </c:pt>
                <c:pt idx="16">
                  <c:v>421.71000000000015</c:v>
                </c:pt>
                <c:pt idx="17">
                  <c:v>425.22199999999987</c:v>
                </c:pt>
                <c:pt idx="18">
                  <c:v>409.73900000000015</c:v>
                </c:pt>
                <c:pt idx="19">
                  <c:v>407.5859999999999</c:v>
                </c:pt>
                <c:pt idx="20">
                  <c:v>416.63699999999994</c:v>
                </c:pt>
                <c:pt idx="21">
                  <c:v>393.56700000000001</c:v>
                </c:pt>
                <c:pt idx="22">
                  <c:v>414.673</c:v>
                </c:pt>
                <c:pt idx="23">
                  <c:v>416.00099999999998</c:v>
                </c:pt>
                <c:pt idx="24">
                  <c:v>408.60699999999997</c:v>
                </c:pt>
                <c:pt idx="25">
                  <c:v>406.39400000000012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'20141024 Rad9 deletion 40mM'!$O$50:$O$86</c:f>
              <c:numCache>
                <c:formatCode>General</c:formatCode>
                <c:ptCount val="3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</c:numCache>
            </c:numRef>
          </c:xVal>
          <c:yVal>
            <c:numRef>
              <c:f>'20141024 Rad9 deletion 40mM'!$T$50:$T$80</c:f>
              <c:numCache>
                <c:formatCode>General</c:formatCode>
                <c:ptCount val="31"/>
                <c:pt idx="0">
                  <c:v>169.83899999999994</c:v>
                </c:pt>
                <c:pt idx="1">
                  <c:v>170.32900000000006</c:v>
                </c:pt>
                <c:pt idx="2">
                  <c:v>164.02499999999986</c:v>
                </c:pt>
                <c:pt idx="3">
                  <c:v>162.47499999999991</c:v>
                </c:pt>
                <c:pt idx="4">
                  <c:v>160.93499999999995</c:v>
                </c:pt>
                <c:pt idx="5">
                  <c:v>166.97199999999987</c:v>
                </c:pt>
                <c:pt idx="6">
                  <c:v>173.04200000000003</c:v>
                </c:pt>
                <c:pt idx="7">
                  <c:v>204.30200000000002</c:v>
                </c:pt>
                <c:pt idx="8">
                  <c:v>256.16099999999994</c:v>
                </c:pt>
                <c:pt idx="9">
                  <c:v>300.59799999999996</c:v>
                </c:pt>
                <c:pt idx="10">
                  <c:v>385.62800000000004</c:v>
                </c:pt>
                <c:pt idx="11">
                  <c:v>462.52700000000004</c:v>
                </c:pt>
                <c:pt idx="12">
                  <c:v>532.92000000000007</c:v>
                </c:pt>
                <c:pt idx="13">
                  <c:v>589.78699999999992</c:v>
                </c:pt>
                <c:pt idx="14">
                  <c:v>625.6869999999999</c:v>
                </c:pt>
                <c:pt idx="15">
                  <c:v>682.52</c:v>
                </c:pt>
                <c:pt idx="16">
                  <c:v>708.64900000000011</c:v>
                </c:pt>
                <c:pt idx="17">
                  <c:v>693.02599999999995</c:v>
                </c:pt>
                <c:pt idx="18">
                  <c:v>679.35699999999997</c:v>
                </c:pt>
                <c:pt idx="19">
                  <c:v>711.84299999999996</c:v>
                </c:pt>
                <c:pt idx="20">
                  <c:v>700.28899999999999</c:v>
                </c:pt>
                <c:pt idx="21">
                  <c:v>667.56499999999994</c:v>
                </c:pt>
                <c:pt idx="22">
                  <c:v>657.58799999999997</c:v>
                </c:pt>
                <c:pt idx="23">
                  <c:v>571.58799999999997</c:v>
                </c:pt>
                <c:pt idx="24">
                  <c:v>551.74900000000002</c:v>
                </c:pt>
                <c:pt idx="25">
                  <c:v>583.4670000000001</c:v>
                </c:pt>
                <c:pt idx="26">
                  <c:v>665.37000000000012</c:v>
                </c:pt>
                <c:pt idx="27">
                  <c:v>742.245</c:v>
                </c:pt>
                <c:pt idx="28">
                  <c:v>743.42099999999994</c:v>
                </c:pt>
                <c:pt idx="29">
                  <c:v>768.88600000000008</c:v>
                </c:pt>
                <c:pt idx="30">
                  <c:v>770.51099999999997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'20141024 Rad9 deletion 40mM'!$O$50:$O$86</c:f>
              <c:numCache>
                <c:formatCode>General</c:formatCode>
                <c:ptCount val="3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</c:numCache>
            </c:numRef>
          </c:xVal>
          <c:yVal>
            <c:numRef>
              <c:f>'20141024 Rad9 deletion 40mM'!$U$50:$U$79</c:f>
              <c:numCache>
                <c:formatCode>General</c:formatCode>
                <c:ptCount val="30"/>
                <c:pt idx="0">
                  <c:v>172.40400000000011</c:v>
                </c:pt>
                <c:pt idx="1">
                  <c:v>173.39799999999991</c:v>
                </c:pt>
                <c:pt idx="2">
                  <c:v>173.75099999999986</c:v>
                </c:pt>
                <c:pt idx="3">
                  <c:v>171.83200000000011</c:v>
                </c:pt>
                <c:pt idx="4">
                  <c:v>177.32599999999991</c:v>
                </c:pt>
                <c:pt idx="5">
                  <c:v>176.62500000000011</c:v>
                </c:pt>
                <c:pt idx="6">
                  <c:v>181.07999999999993</c:v>
                </c:pt>
                <c:pt idx="7">
                  <c:v>183.8119999999999</c:v>
                </c:pt>
                <c:pt idx="8">
                  <c:v>189.28999999999996</c:v>
                </c:pt>
                <c:pt idx="9">
                  <c:v>198.84100000000001</c:v>
                </c:pt>
                <c:pt idx="10">
                  <c:v>207.447</c:v>
                </c:pt>
                <c:pt idx="11">
                  <c:v>222.15500000000009</c:v>
                </c:pt>
                <c:pt idx="12">
                  <c:v>227.94599999999991</c:v>
                </c:pt>
                <c:pt idx="13">
                  <c:v>235.16999999999996</c:v>
                </c:pt>
                <c:pt idx="14">
                  <c:v>260.79999999999995</c:v>
                </c:pt>
                <c:pt idx="15">
                  <c:v>282.34199999999987</c:v>
                </c:pt>
                <c:pt idx="16">
                  <c:v>311.91399999999987</c:v>
                </c:pt>
                <c:pt idx="17">
                  <c:v>317.42899999999997</c:v>
                </c:pt>
                <c:pt idx="18">
                  <c:v>351.55600000000015</c:v>
                </c:pt>
                <c:pt idx="19">
                  <c:v>392.16199999999992</c:v>
                </c:pt>
                <c:pt idx="20">
                  <c:v>447.57800000000009</c:v>
                </c:pt>
                <c:pt idx="21">
                  <c:v>505.36900000000003</c:v>
                </c:pt>
                <c:pt idx="22">
                  <c:v>533.99800000000005</c:v>
                </c:pt>
                <c:pt idx="23">
                  <c:v>528.15499999999997</c:v>
                </c:pt>
                <c:pt idx="24">
                  <c:v>562.38300000000004</c:v>
                </c:pt>
                <c:pt idx="25">
                  <c:v>569.41500000000008</c:v>
                </c:pt>
                <c:pt idx="26">
                  <c:v>582.32200000000012</c:v>
                </c:pt>
                <c:pt idx="27">
                  <c:v>573.81200000000001</c:v>
                </c:pt>
                <c:pt idx="28">
                  <c:v>586.2170000000001</c:v>
                </c:pt>
                <c:pt idx="29">
                  <c:v>593.1629999999999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'20141024 Rad9 deletion 40mM'!$O$50:$O$86</c:f>
              <c:numCache>
                <c:formatCode>General</c:formatCode>
                <c:ptCount val="3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</c:numCache>
            </c:numRef>
          </c:xVal>
          <c:yVal>
            <c:numRef>
              <c:f>'20141024 Rad9 deletion 40mM'!$V$50:$V$82</c:f>
              <c:numCache>
                <c:formatCode>General</c:formatCode>
                <c:ptCount val="33"/>
                <c:pt idx="0">
                  <c:v>170.8359999999999</c:v>
                </c:pt>
                <c:pt idx="1">
                  <c:v>169.45900000000006</c:v>
                </c:pt>
                <c:pt idx="2">
                  <c:v>168.10800000000006</c:v>
                </c:pt>
                <c:pt idx="3">
                  <c:v>167.16199999999992</c:v>
                </c:pt>
                <c:pt idx="4">
                  <c:v>166.00900000000001</c:v>
                </c:pt>
                <c:pt idx="5">
                  <c:v>179.62</c:v>
                </c:pt>
                <c:pt idx="6">
                  <c:v>193.07500000000005</c:v>
                </c:pt>
                <c:pt idx="7">
                  <c:v>215.46999999999991</c:v>
                </c:pt>
                <c:pt idx="8">
                  <c:v>230.86700000000008</c:v>
                </c:pt>
                <c:pt idx="9">
                  <c:v>258.54600000000005</c:v>
                </c:pt>
                <c:pt idx="10">
                  <c:v>273.20399999999995</c:v>
                </c:pt>
                <c:pt idx="11">
                  <c:v>308.01400000000012</c:v>
                </c:pt>
                <c:pt idx="12">
                  <c:v>323.63299999999992</c:v>
                </c:pt>
                <c:pt idx="13">
                  <c:v>337.12099999999998</c:v>
                </c:pt>
                <c:pt idx="14">
                  <c:v>354.60700000000008</c:v>
                </c:pt>
                <c:pt idx="15">
                  <c:v>378.10199999999986</c:v>
                </c:pt>
                <c:pt idx="16">
                  <c:v>378.27899999999988</c:v>
                </c:pt>
                <c:pt idx="17">
                  <c:v>388.67900000000009</c:v>
                </c:pt>
                <c:pt idx="18">
                  <c:v>391.93299999999999</c:v>
                </c:pt>
                <c:pt idx="19">
                  <c:v>388.79799999999989</c:v>
                </c:pt>
                <c:pt idx="20">
                  <c:v>355.24900000000014</c:v>
                </c:pt>
                <c:pt idx="21">
                  <c:v>357.58399999999995</c:v>
                </c:pt>
                <c:pt idx="22">
                  <c:v>364.23799999999994</c:v>
                </c:pt>
                <c:pt idx="23">
                  <c:v>400.91600000000005</c:v>
                </c:pt>
                <c:pt idx="24">
                  <c:v>419.71899999999994</c:v>
                </c:pt>
                <c:pt idx="25">
                  <c:v>444.14899999999989</c:v>
                </c:pt>
                <c:pt idx="26">
                  <c:v>468.57199999999989</c:v>
                </c:pt>
                <c:pt idx="27">
                  <c:v>531.16300000000001</c:v>
                </c:pt>
                <c:pt idx="28">
                  <c:v>546.06100000000004</c:v>
                </c:pt>
                <c:pt idx="29">
                  <c:v>579.38599999999997</c:v>
                </c:pt>
                <c:pt idx="30">
                  <c:v>565.13600000000008</c:v>
                </c:pt>
                <c:pt idx="31">
                  <c:v>553.54899999999998</c:v>
                </c:pt>
                <c:pt idx="32">
                  <c:v>538.88199999999995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8335840"/>
        <c:axId val="928335296"/>
      </c:scatterChart>
      <c:valAx>
        <c:axId val="9283358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335296"/>
        <c:crosses val="autoZero"/>
        <c:crossBetween val="midCat"/>
      </c:valAx>
      <c:valAx>
        <c:axId val="928335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3358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Cell</a:t>
            </a:r>
            <a:r>
              <a:rPr lang="en-US" altLang="zh-CN" baseline="0"/>
              <a:t> Cycle Delay Time vs HU concentration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4144644868035065E-2"/>
          <c:y val="9.205393000573725E-2"/>
          <c:w val="0.88332612555242851"/>
          <c:h val="0.76622688730173794"/>
        </c:manualLayout>
      </c:layout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40 100比较'!$I$6:$I$9</c:f>
              <c:numCache>
                <c:formatCode>General</c:formatCode>
                <c:ptCount val="4"/>
                <c:pt idx="0">
                  <c:v>100.54499999999999</c:v>
                </c:pt>
                <c:pt idx="1">
                  <c:v>117.66666666666667</c:v>
                </c:pt>
                <c:pt idx="2">
                  <c:v>144.54545454545453</c:v>
                </c:pt>
                <c:pt idx="3">
                  <c:v>258.16666666666669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40 100比较'!$J$6:$J$9</c:f>
              <c:numCache>
                <c:formatCode>General</c:formatCode>
                <c:ptCount val="4"/>
                <c:pt idx="0">
                  <c:v>88.75</c:v>
                </c:pt>
                <c:pt idx="1">
                  <c:v>105</c:v>
                </c:pt>
                <c:pt idx="2">
                  <c:v>115</c:v>
                </c:pt>
                <c:pt idx="3">
                  <c:v>240</c:v>
                </c:pt>
              </c:numCache>
            </c:numRef>
          </c:yVal>
          <c:smooth val="0"/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40 100比较'!$K$6:$K$9</c:f>
              <c:numCache>
                <c:formatCode>General</c:formatCode>
                <c:ptCount val="4"/>
                <c:pt idx="0">
                  <c:v>90</c:v>
                </c:pt>
                <c:pt idx="1">
                  <c:v>145</c:v>
                </c:pt>
                <c:pt idx="2">
                  <c:v>135</c:v>
                </c:pt>
                <c:pt idx="3">
                  <c:v>290</c:v>
                </c:pt>
              </c:numCache>
            </c:numRef>
          </c:yVal>
          <c:smooth val="0"/>
        </c:ser>
        <c:ser>
          <c:idx val="3"/>
          <c:order val="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40 100比较'!$L$6:$L$9</c:f>
              <c:numCache>
                <c:formatCode>General</c:formatCode>
                <c:ptCount val="4"/>
                <c:pt idx="0">
                  <c:v>97.5</c:v>
                </c:pt>
                <c:pt idx="1">
                  <c:v>115</c:v>
                </c:pt>
                <c:pt idx="2">
                  <c:v>150</c:v>
                </c:pt>
                <c:pt idx="3">
                  <c:v>250</c:v>
                </c:pt>
              </c:numCache>
            </c:numRef>
          </c:yVal>
          <c:smooth val="0"/>
        </c:ser>
        <c:ser>
          <c:idx val="4"/>
          <c:order val="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40 100比较'!$M$6:$M$9</c:f>
              <c:numCache>
                <c:formatCode>General</c:formatCode>
                <c:ptCount val="4"/>
                <c:pt idx="0">
                  <c:v>111.7</c:v>
                </c:pt>
                <c:pt idx="1">
                  <c:v>110</c:v>
                </c:pt>
                <c:pt idx="2">
                  <c:v>180</c:v>
                </c:pt>
                <c:pt idx="3">
                  <c:v>250</c:v>
                </c:pt>
              </c:numCache>
            </c:numRef>
          </c:yVal>
          <c:smooth val="0"/>
        </c:ser>
        <c:ser>
          <c:idx val="5"/>
          <c:order val="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40 100比较'!$N$6:$N$9</c:f>
              <c:numCache>
                <c:formatCode>General</c:formatCode>
                <c:ptCount val="4"/>
                <c:pt idx="0">
                  <c:v>110</c:v>
                </c:pt>
                <c:pt idx="1">
                  <c:v>100</c:v>
                </c:pt>
                <c:pt idx="2">
                  <c:v>150</c:v>
                </c:pt>
                <c:pt idx="3">
                  <c:v>222.5</c:v>
                </c:pt>
              </c:numCache>
            </c:numRef>
          </c:yVal>
          <c:smooth val="0"/>
        </c:ser>
        <c:ser>
          <c:idx val="6"/>
          <c:order val="6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40 100比较'!$O$6:$O$9</c:f>
              <c:numCache>
                <c:formatCode>General</c:formatCode>
                <c:ptCount val="4"/>
                <c:pt idx="0">
                  <c:v>96.7</c:v>
                </c:pt>
                <c:pt idx="1">
                  <c:v>90</c:v>
                </c:pt>
                <c:pt idx="2">
                  <c:v>150</c:v>
                </c:pt>
                <c:pt idx="3">
                  <c:v>260</c:v>
                </c:pt>
              </c:numCache>
            </c:numRef>
          </c:yVal>
          <c:smooth val="0"/>
        </c:ser>
        <c:ser>
          <c:idx val="7"/>
          <c:order val="7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40 100比较'!$P$6:$P$9</c:f>
              <c:numCache>
                <c:formatCode>General</c:formatCode>
                <c:ptCount val="4"/>
                <c:pt idx="0">
                  <c:v>108.3</c:v>
                </c:pt>
                <c:pt idx="1">
                  <c:v>150</c:v>
                </c:pt>
                <c:pt idx="2">
                  <c:v>125</c:v>
                </c:pt>
                <c:pt idx="3">
                  <c:v>270</c:v>
                </c:pt>
              </c:numCache>
            </c:numRef>
          </c:yVal>
          <c:smooth val="0"/>
        </c:ser>
        <c:ser>
          <c:idx val="8"/>
          <c:order val="8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40 100比较'!$Q$6:$Q$9</c:f>
              <c:numCache>
                <c:formatCode>General</c:formatCode>
                <c:ptCount val="4"/>
                <c:pt idx="0">
                  <c:v>118.3</c:v>
                </c:pt>
                <c:pt idx="1">
                  <c:v>140</c:v>
                </c:pt>
                <c:pt idx="2">
                  <c:v>150</c:v>
                </c:pt>
                <c:pt idx="3">
                  <c:v>210</c:v>
                </c:pt>
              </c:numCache>
            </c:numRef>
          </c:yVal>
          <c:smooth val="0"/>
        </c:ser>
        <c:ser>
          <c:idx val="9"/>
          <c:order val="9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40 100比较'!$R$6:$R$9</c:f>
              <c:numCache>
                <c:formatCode>General</c:formatCode>
                <c:ptCount val="4"/>
                <c:pt idx="0">
                  <c:v>86.7</c:v>
                </c:pt>
                <c:pt idx="1">
                  <c:v>145</c:v>
                </c:pt>
                <c:pt idx="2">
                  <c:v>145</c:v>
                </c:pt>
                <c:pt idx="3">
                  <c:v>260</c:v>
                </c:pt>
              </c:numCache>
            </c:numRef>
          </c:yVal>
          <c:smooth val="0"/>
        </c:ser>
        <c:ser>
          <c:idx val="10"/>
          <c:order val="1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40 100比较'!$S$6:$S$9</c:f>
              <c:numCache>
                <c:formatCode>General</c:formatCode>
                <c:ptCount val="4"/>
                <c:pt idx="0">
                  <c:v>97.5</c:v>
                </c:pt>
                <c:pt idx="1">
                  <c:v>90</c:v>
                </c:pt>
                <c:pt idx="2">
                  <c:v>145</c:v>
                </c:pt>
                <c:pt idx="3">
                  <c:v>275</c:v>
                </c:pt>
              </c:numCache>
            </c:numRef>
          </c:yVal>
          <c:smooth val="0"/>
        </c:ser>
        <c:ser>
          <c:idx val="11"/>
          <c:order val="1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40 100比较'!$T$6:$T$9</c:f>
              <c:numCache>
                <c:formatCode>General</c:formatCode>
                <c:ptCount val="4"/>
                <c:pt idx="1">
                  <c:v>110</c:v>
                </c:pt>
                <c:pt idx="2">
                  <c:v>145</c:v>
                </c:pt>
                <c:pt idx="3">
                  <c:v>305</c:v>
                </c:pt>
              </c:numCache>
            </c:numRef>
          </c:yVal>
          <c:smooth val="0"/>
        </c:ser>
        <c:ser>
          <c:idx val="12"/>
          <c:order val="1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40 100比较'!$U$6:$U$9</c:f>
              <c:numCache>
                <c:formatCode>General</c:formatCode>
                <c:ptCount val="4"/>
                <c:pt idx="1">
                  <c:v>100</c:v>
                </c:pt>
                <c:pt idx="3">
                  <c:v>300</c:v>
                </c:pt>
              </c:numCache>
            </c:numRef>
          </c:yVal>
          <c:smooth val="0"/>
        </c:ser>
        <c:ser>
          <c:idx val="13"/>
          <c:order val="1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40 100比较'!$V$6:$V$9</c:f>
              <c:numCache>
                <c:formatCode>General</c:formatCode>
                <c:ptCount val="4"/>
                <c:pt idx="1">
                  <c:v>155</c:v>
                </c:pt>
                <c:pt idx="3">
                  <c:v>190</c:v>
                </c:pt>
              </c:numCache>
            </c:numRef>
          </c:yVal>
          <c:smooth val="0"/>
        </c:ser>
        <c:ser>
          <c:idx val="14"/>
          <c:order val="1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40 100比较'!$W$6:$W$9</c:f>
              <c:numCache>
                <c:formatCode>General</c:formatCode>
                <c:ptCount val="4"/>
                <c:pt idx="1">
                  <c:v>100</c:v>
                </c:pt>
                <c:pt idx="3">
                  <c:v>260</c:v>
                </c:pt>
              </c:numCache>
            </c:numRef>
          </c:yVal>
          <c:smooth val="0"/>
        </c:ser>
        <c:ser>
          <c:idx val="15"/>
          <c:order val="1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40 100比较'!$H$6:$H$9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40</c:v>
                </c:pt>
                <c:pt idx="3">
                  <c:v>100</c:v>
                </c:pt>
              </c:numCache>
            </c:numRef>
          </c:xVal>
          <c:yVal>
            <c:numRef>
              <c:f>'blank 40 100比较'!$X$6:$X$9</c:f>
              <c:numCache>
                <c:formatCode>General</c:formatCode>
                <c:ptCount val="4"/>
                <c:pt idx="1">
                  <c:v>110</c:v>
                </c:pt>
                <c:pt idx="3">
                  <c:v>290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8334752"/>
        <c:axId val="928330944"/>
      </c:scatterChart>
      <c:valAx>
        <c:axId val="928334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HU Concentration(mM)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330944"/>
        <c:crosses val="autoZero"/>
        <c:crossBetween val="midCat"/>
      </c:valAx>
      <c:valAx>
        <c:axId val="928330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Cell</a:t>
                </a:r>
                <a:r>
                  <a:rPr lang="en-US" altLang="zh-CN" baseline="0"/>
                  <a:t> Cycle Delay Time(min)</a:t>
                </a:r>
                <a:endParaRPr lang="en-US" alt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334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800"/>
              <a:t>15 mM vs 40 mM HU</a:t>
            </a:r>
            <a:r>
              <a:rPr lang="en-US" altLang="zh-CN" sz="2800" baseline="0"/>
              <a:t> stimulation</a:t>
            </a:r>
            <a:endParaRPr lang="en-US" altLang="zh-CN" sz="2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15 mM Mean</c:v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'20141024 Rad9 deletion 40mM'!$O$50:$O$82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'20141029 Rad deletion 15mM'!$AF$84:$AF$116</c:f>
              <c:numCache>
                <c:formatCode>General</c:formatCode>
                <c:ptCount val="33"/>
                <c:pt idx="0">
                  <c:v>167.68899999999996</c:v>
                </c:pt>
                <c:pt idx="1">
                  <c:v>162.79874999999998</c:v>
                </c:pt>
                <c:pt idx="2">
                  <c:v>168.00824999999998</c:v>
                </c:pt>
                <c:pt idx="3">
                  <c:v>176.20775</c:v>
                </c:pt>
                <c:pt idx="4">
                  <c:v>179.07637499999998</c:v>
                </c:pt>
                <c:pt idx="5">
                  <c:v>188.3075</c:v>
                </c:pt>
                <c:pt idx="6">
                  <c:v>194.77087499999999</c:v>
                </c:pt>
                <c:pt idx="7">
                  <c:v>200.196</c:v>
                </c:pt>
                <c:pt idx="8">
                  <c:v>206.87187500000005</c:v>
                </c:pt>
                <c:pt idx="9">
                  <c:v>212.75312499999998</c:v>
                </c:pt>
                <c:pt idx="10">
                  <c:v>220.32175000000001</c:v>
                </c:pt>
                <c:pt idx="11">
                  <c:v>226.07612500000002</c:v>
                </c:pt>
                <c:pt idx="12">
                  <c:v>231.530125</c:v>
                </c:pt>
                <c:pt idx="13">
                  <c:v>229.98700000000002</c:v>
                </c:pt>
                <c:pt idx="14">
                  <c:v>233.66975000000002</c:v>
                </c:pt>
                <c:pt idx="15">
                  <c:v>234.87487500000003</c:v>
                </c:pt>
                <c:pt idx="16">
                  <c:v>239.62112500000001</c:v>
                </c:pt>
                <c:pt idx="17">
                  <c:v>246.53287499999999</c:v>
                </c:pt>
                <c:pt idx="18">
                  <c:v>248.79362499999996</c:v>
                </c:pt>
                <c:pt idx="19">
                  <c:v>240.98657142857147</c:v>
                </c:pt>
                <c:pt idx="20">
                  <c:v>249.31099999999998</c:v>
                </c:pt>
                <c:pt idx="21">
                  <c:v>255.44316666666668</c:v>
                </c:pt>
                <c:pt idx="22">
                  <c:v>259.83466666666669</c:v>
                </c:pt>
                <c:pt idx="23">
                  <c:v>281.66660000000002</c:v>
                </c:pt>
                <c:pt idx="24">
                  <c:v>282.77575000000002</c:v>
                </c:pt>
                <c:pt idx="25">
                  <c:v>284.90250000000003</c:v>
                </c:pt>
                <c:pt idx="26">
                  <c:v>283.84100000000007</c:v>
                </c:pt>
                <c:pt idx="27">
                  <c:v>282.93224999999995</c:v>
                </c:pt>
                <c:pt idx="28">
                  <c:v>279.16349999999994</c:v>
                </c:pt>
                <c:pt idx="29">
                  <c:v>277.25774999999999</c:v>
                </c:pt>
                <c:pt idx="30">
                  <c:v>300.67550000000011</c:v>
                </c:pt>
                <c:pt idx="31">
                  <c:v>296.87400000000008</c:v>
                </c:pt>
                <c:pt idx="32">
                  <c:v>260.04000000000008</c:v>
                </c:pt>
              </c:numCache>
            </c:numRef>
          </c:yVal>
          <c:smooth val="0"/>
        </c:ser>
        <c:ser>
          <c:idx val="1"/>
          <c:order val="1"/>
          <c:tx>
            <c:v>15 mM Mean+s.d.</c:v>
          </c:tx>
          <c:spPr>
            <a:ln w="12700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3"/>
            <c:spPr>
              <a:noFill/>
              <a:ln w="9525">
                <a:solidFill>
                  <a:schemeClr val="tx2"/>
                </a:solidFill>
              </a:ln>
              <a:effectLst/>
            </c:spPr>
          </c:marker>
          <c:xVal>
            <c:numRef>
              <c:f>'20141024 Rad9 deletion 40mM'!$O$50:$O$82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'20141029 Rad deletion 15mM'!$AH$84:$AH$115</c:f>
              <c:numCache>
                <c:formatCode>General</c:formatCode>
                <c:ptCount val="32"/>
                <c:pt idx="0">
                  <c:v>205.61459522589058</c:v>
                </c:pt>
                <c:pt idx="1">
                  <c:v>198.6270890229419</c:v>
                </c:pt>
                <c:pt idx="2">
                  <c:v>205.73861047371111</c:v>
                </c:pt>
                <c:pt idx="3">
                  <c:v>213.00370919585254</c:v>
                </c:pt>
                <c:pt idx="4">
                  <c:v>212.33918280319614</c:v>
                </c:pt>
                <c:pt idx="5">
                  <c:v>225.62907080218952</c:v>
                </c:pt>
                <c:pt idx="6">
                  <c:v>231.63860661748691</c:v>
                </c:pt>
                <c:pt idx="7">
                  <c:v>240.33695974129631</c:v>
                </c:pt>
                <c:pt idx="8">
                  <c:v>250.0069391816188</c:v>
                </c:pt>
                <c:pt idx="9">
                  <c:v>255.80270874556788</c:v>
                </c:pt>
                <c:pt idx="10">
                  <c:v>270.26847704945123</c:v>
                </c:pt>
                <c:pt idx="11">
                  <c:v>279.71089198844493</c:v>
                </c:pt>
                <c:pt idx="12">
                  <c:v>289.43667840863139</c:v>
                </c:pt>
                <c:pt idx="13">
                  <c:v>285.55725336883222</c:v>
                </c:pt>
                <c:pt idx="14">
                  <c:v>294.50919917137406</c:v>
                </c:pt>
                <c:pt idx="15">
                  <c:v>293.72767678385321</c:v>
                </c:pt>
                <c:pt idx="16">
                  <c:v>308.69885911337462</c:v>
                </c:pt>
                <c:pt idx="17">
                  <c:v>317.86670909348049</c:v>
                </c:pt>
                <c:pt idx="18">
                  <c:v>319.85016452881138</c:v>
                </c:pt>
                <c:pt idx="19">
                  <c:v>309.86024304383142</c:v>
                </c:pt>
                <c:pt idx="20">
                  <c:v>323.02298427053745</c:v>
                </c:pt>
                <c:pt idx="21">
                  <c:v>324.97866349742202</c:v>
                </c:pt>
                <c:pt idx="22">
                  <c:v>332.81857867335486</c:v>
                </c:pt>
                <c:pt idx="23">
                  <c:v>351.32168054908834</c:v>
                </c:pt>
                <c:pt idx="24">
                  <c:v>365.50812743219586</c:v>
                </c:pt>
                <c:pt idx="25">
                  <c:v>364.05686939087241</c:v>
                </c:pt>
                <c:pt idx="26">
                  <c:v>364.13746341319575</c:v>
                </c:pt>
                <c:pt idx="27">
                  <c:v>364.37339028497308</c:v>
                </c:pt>
                <c:pt idx="28">
                  <c:v>355.905081672954</c:v>
                </c:pt>
                <c:pt idx="29">
                  <c:v>349.41531579123705</c:v>
                </c:pt>
                <c:pt idx="30">
                  <c:v>351.46203034516157</c:v>
                </c:pt>
                <c:pt idx="31">
                  <c:v>336.35460002076974</c:v>
                </c:pt>
              </c:numCache>
            </c:numRef>
          </c:yVal>
          <c:smooth val="0"/>
        </c:ser>
        <c:ser>
          <c:idx val="2"/>
          <c:order val="2"/>
          <c:tx>
            <c:v>15 mM Mean-s.d.</c:v>
          </c:tx>
          <c:spPr>
            <a:ln w="22225" cap="rnd">
              <a:solidFill>
                <a:schemeClr val="tx2">
                  <a:alpha val="44000"/>
                </a:schemeClr>
              </a:solidFill>
              <a:round/>
            </a:ln>
            <a:effectLst/>
          </c:spPr>
          <c:marker>
            <c:symbol val="diamond"/>
            <c:size val="3"/>
            <c:spPr>
              <a:noFill/>
              <a:ln w="9525">
                <a:solidFill>
                  <a:schemeClr val="tx2"/>
                </a:solidFill>
              </a:ln>
              <a:effectLst/>
            </c:spPr>
          </c:marker>
          <c:xVal>
            <c:numRef>
              <c:f>'20141024 Rad9 deletion 40mM'!$O$50:$O$82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'20141029 Rad deletion 15mM'!$AI$84:$AI$115</c:f>
              <c:numCache>
                <c:formatCode>General</c:formatCode>
                <c:ptCount val="32"/>
                <c:pt idx="0">
                  <c:v>129.76340477410935</c:v>
                </c:pt>
                <c:pt idx="1">
                  <c:v>126.97041097705805</c:v>
                </c:pt>
                <c:pt idx="2">
                  <c:v>130.27788952628885</c:v>
                </c:pt>
                <c:pt idx="3">
                  <c:v>139.41179080414747</c:v>
                </c:pt>
                <c:pt idx="4">
                  <c:v>145.81356719680383</c:v>
                </c:pt>
                <c:pt idx="5">
                  <c:v>150.98592919781049</c:v>
                </c:pt>
                <c:pt idx="6">
                  <c:v>157.90314338251306</c:v>
                </c:pt>
                <c:pt idx="7">
                  <c:v>160.05504025870368</c:v>
                </c:pt>
                <c:pt idx="8">
                  <c:v>163.73681081838129</c:v>
                </c:pt>
                <c:pt idx="9">
                  <c:v>169.70354125443208</c:v>
                </c:pt>
                <c:pt idx="10">
                  <c:v>170.37502295054875</c:v>
                </c:pt>
                <c:pt idx="11">
                  <c:v>172.44135801155511</c:v>
                </c:pt>
                <c:pt idx="12">
                  <c:v>173.62357159136857</c:v>
                </c:pt>
                <c:pt idx="13">
                  <c:v>174.41674663116783</c:v>
                </c:pt>
                <c:pt idx="14">
                  <c:v>172.83030082862598</c:v>
                </c:pt>
                <c:pt idx="15">
                  <c:v>176.02207321614688</c:v>
                </c:pt>
                <c:pt idx="16">
                  <c:v>170.54339088662536</c:v>
                </c:pt>
                <c:pt idx="17">
                  <c:v>175.19904090651946</c:v>
                </c:pt>
                <c:pt idx="18">
                  <c:v>177.73708547118855</c:v>
                </c:pt>
                <c:pt idx="19">
                  <c:v>172.11289981331151</c:v>
                </c:pt>
                <c:pt idx="20">
                  <c:v>175.59901572946248</c:v>
                </c:pt>
                <c:pt idx="21">
                  <c:v>185.90766983591135</c:v>
                </c:pt>
                <c:pt idx="22">
                  <c:v>186.85075465997852</c:v>
                </c:pt>
                <c:pt idx="23">
                  <c:v>212.01151945091169</c:v>
                </c:pt>
                <c:pt idx="24">
                  <c:v>200.04337256780417</c:v>
                </c:pt>
                <c:pt idx="25">
                  <c:v>205.74813060912766</c:v>
                </c:pt>
                <c:pt idx="26">
                  <c:v>203.54453658680438</c:v>
                </c:pt>
                <c:pt idx="27">
                  <c:v>201.49110971502685</c:v>
                </c:pt>
                <c:pt idx="28">
                  <c:v>202.42191832704592</c:v>
                </c:pt>
                <c:pt idx="29">
                  <c:v>205.10018420876293</c:v>
                </c:pt>
                <c:pt idx="30">
                  <c:v>249.88896965483866</c:v>
                </c:pt>
                <c:pt idx="31">
                  <c:v>257.39339997923042</c:v>
                </c:pt>
              </c:numCache>
            </c:numRef>
          </c:yVal>
          <c:smooth val="0"/>
        </c:ser>
        <c:ser>
          <c:idx val="3"/>
          <c:order val="3"/>
          <c:tx>
            <c:v>40 mM Mean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'20141029 Rad deletion 15mM'!$W$84:$W$116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'20141024 Rad9 deletion 40mM'!$X$50:$X$82</c:f>
              <c:numCache>
                <c:formatCode>General</c:formatCode>
                <c:ptCount val="33"/>
                <c:pt idx="0">
                  <c:v>175.02599999999998</c:v>
                </c:pt>
                <c:pt idx="1">
                  <c:v>177.98962499999999</c:v>
                </c:pt>
                <c:pt idx="2">
                  <c:v>183.05374999999998</c:v>
                </c:pt>
                <c:pt idx="3">
                  <c:v>190.69850000000002</c:v>
                </c:pt>
                <c:pt idx="4">
                  <c:v>201.55762499999994</c:v>
                </c:pt>
                <c:pt idx="5">
                  <c:v>216.77949999999998</c:v>
                </c:pt>
                <c:pt idx="6">
                  <c:v>232.64800000000002</c:v>
                </c:pt>
                <c:pt idx="7">
                  <c:v>250.93699999999998</c:v>
                </c:pt>
                <c:pt idx="8">
                  <c:v>272.49675000000002</c:v>
                </c:pt>
                <c:pt idx="9">
                  <c:v>295.6995</c:v>
                </c:pt>
                <c:pt idx="10">
                  <c:v>317.65050000000002</c:v>
                </c:pt>
                <c:pt idx="11">
                  <c:v>343.59737500000006</c:v>
                </c:pt>
                <c:pt idx="12">
                  <c:v>360.900375</c:v>
                </c:pt>
                <c:pt idx="13">
                  <c:v>385.25837500000006</c:v>
                </c:pt>
                <c:pt idx="14">
                  <c:v>406.27637499999997</c:v>
                </c:pt>
                <c:pt idx="15">
                  <c:v>432.68187499999988</c:v>
                </c:pt>
                <c:pt idx="16">
                  <c:v>462.27500000000003</c:v>
                </c:pt>
                <c:pt idx="17">
                  <c:v>473.85662500000001</c:v>
                </c:pt>
                <c:pt idx="18">
                  <c:v>491.98612499999996</c:v>
                </c:pt>
                <c:pt idx="19">
                  <c:v>506.35987499999993</c:v>
                </c:pt>
                <c:pt idx="20">
                  <c:v>512.71337499999993</c:v>
                </c:pt>
                <c:pt idx="21">
                  <c:v>521.23237500000005</c:v>
                </c:pt>
                <c:pt idx="22">
                  <c:v>538.3605</c:v>
                </c:pt>
                <c:pt idx="23">
                  <c:v>536.36474999999996</c:v>
                </c:pt>
                <c:pt idx="24">
                  <c:v>550.67387500000007</c:v>
                </c:pt>
                <c:pt idx="25">
                  <c:v>564.92087500000002</c:v>
                </c:pt>
                <c:pt idx="26">
                  <c:v>596.57171428571439</c:v>
                </c:pt>
                <c:pt idx="27">
                  <c:v>610.33742857142863</c:v>
                </c:pt>
                <c:pt idx="28">
                  <c:v>618.73400000000004</c:v>
                </c:pt>
                <c:pt idx="29">
                  <c:v>628.36728571428569</c:v>
                </c:pt>
                <c:pt idx="30">
                  <c:v>658.00299999999993</c:v>
                </c:pt>
                <c:pt idx="31">
                  <c:v>624.07150000000001</c:v>
                </c:pt>
                <c:pt idx="32">
                  <c:v>609.55849999999998</c:v>
                </c:pt>
              </c:numCache>
            </c:numRef>
          </c:yVal>
          <c:smooth val="0"/>
        </c:ser>
        <c:ser>
          <c:idx val="4"/>
          <c:order val="4"/>
          <c:tx>
            <c:v>40 mM Mean+s.d.</c:v>
          </c:tx>
          <c:spPr>
            <a:ln w="19050" cap="rnd">
              <a:solidFill>
                <a:srgbClr val="FF0000">
                  <a:alpha val="37000"/>
                </a:srgbClr>
              </a:solidFill>
              <a:round/>
            </a:ln>
            <a:effectLst/>
          </c:spPr>
          <c:marker>
            <c:symbol val="square"/>
            <c:size val="2"/>
            <c:spPr>
              <a:solidFill>
                <a:schemeClr val="accent5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'20141029 Rad deletion 15mM'!$W$84:$W$116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'20141024 Rad9 deletion 40mM'!$Z$50:$Z$82</c:f>
              <c:numCache>
                <c:formatCode>General</c:formatCode>
                <c:ptCount val="33"/>
                <c:pt idx="0">
                  <c:v>202.71474336518114</c:v>
                </c:pt>
                <c:pt idx="1">
                  <c:v>204.59043680375979</c:v>
                </c:pt>
                <c:pt idx="2">
                  <c:v>210.7887640487744</c:v>
                </c:pt>
                <c:pt idx="3">
                  <c:v>223.78751110496904</c:v>
                </c:pt>
                <c:pt idx="4">
                  <c:v>248.03475879512041</c:v>
                </c:pt>
                <c:pt idx="5">
                  <c:v>279.91487075922464</c:v>
                </c:pt>
                <c:pt idx="6">
                  <c:v>318.20880824909312</c:v>
                </c:pt>
                <c:pt idx="7">
                  <c:v>346.98010317719206</c:v>
                </c:pt>
                <c:pt idx="8">
                  <c:v>384.19885335743982</c:v>
                </c:pt>
                <c:pt idx="9">
                  <c:v>420.69010213567299</c:v>
                </c:pt>
                <c:pt idx="10">
                  <c:v>454.00879109581643</c:v>
                </c:pt>
                <c:pt idx="11">
                  <c:v>491.39919698229392</c:v>
                </c:pt>
                <c:pt idx="12">
                  <c:v>508.59160290099891</c:v>
                </c:pt>
                <c:pt idx="13">
                  <c:v>537.95005705180495</c:v>
                </c:pt>
                <c:pt idx="14">
                  <c:v>547.17072814143307</c:v>
                </c:pt>
                <c:pt idx="15">
                  <c:v>579.6151904370829</c:v>
                </c:pt>
                <c:pt idx="16">
                  <c:v>605.39538915276216</c:v>
                </c:pt>
                <c:pt idx="17">
                  <c:v>612.79993178305278</c:v>
                </c:pt>
                <c:pt idx="18">
                  <c:v>627.51768056179537</c:v>
                </c:pt>
                <c:pt idx="19">
                  <c:v>637.69822598542794</c:v>
                </c:pt>
                <c:pt idx="20">
                  <c:v>640.02205028009041</c:v>
                </c:pt>
                <c:pt idx="21">
                  <c:v>635.92627659671155</c:v>
                </c:pt>
                <c:pt idx="22">
                  <c:v>651.52369991015132</c:v>
                </c:pt>
                <c:pt idx="23">
                  <c:v>640.40391611042389</c:v>
                </c:pt>
                <c:pt idx="24">
                  <c:v>660.67703082724154</c:v>
                </c:pt>
                <c:pt idx="25">
                  <c:v>679.8382964350709</c:v>
                </c:pt>
                <c:pt idx="26">
                  <c:v>683.16873212274311</c:v>
                </c:pt>
                <c:pt idx="27">
                  <c:v>692.21508314641005</c:v>
                </c:pt>
                <c:pt idx="28">
                  <c:v>700.31228363643481</c:v>
                </c:pt>
                <c:pt idx="29">
                  <c:v>708.7476256380919</c:v>
                </c:pt>
                <c:pt idx="30">
                  <c:v>743.91942438730825</c:v>
                </c:pt>
                <c:pt idx="31">
                  <c:v>723.80537595245664</c:v>
                </c:pt>
                <c:pt idx="32">
                  <c:v>709.51016484106185</c:v>
                </c:pt>
              </c:numCache>
            </c:numRef>
          </c:yVal>
          <c:smooth val="0"/>
        </c:ser>
        <c:ser>
          <c:idx val="5"/>
          <c:order val="5"/>
          <c:tx>
            <c:v>40 mM Mean-s.d.</c:v>
          </c:tx>
          <c:spPr>
            <a:ln w="19050" cap="rnd">
              <a:solidFill>
                <a:srgbClr val="FF0000">
                  <a:alpha val="24000"/>
                </a:srgbClr>
              </a:solidFill>
              <a:round/>
            </a:ln>
            <a:effectLst/>
          </c:spPr>
          <c:marker>
            <c:symbol val="square"/>
            <c:size val="2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'20141029 Rad deletion 15mM'!$W$84:$W$116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'20141024 Rad9 deletion 40mM'!$AA$50:$AA$82</c:f>
              <c:numCache>
                <c:formatCode>General</c:formatCode>
                <c:ptCount val="33"/>
                <c:pt idx="0">
                  <c:v>147.33725663481883</c:v>
                </c:pt>
                <c:pt idx="1">
                  <c:v>151.38881319624019</c:v>
                </c:pt>
                <c:pt idx="2">
                  <c:v>155.31873595122556</c:v>
                </c:pt>
                <c:pt idx="3">
                  <c:v>157.60948889503101</c:v>
                </c:pt>
                <c:pt idx="4">
                  <c:v>155.08049120487948</c:v>
                </c:pt>
                <c:pt idx="5">
                  <c:v>153.64412924077536</c:v>
                </c:pt>
                <c:pt idx="6">
                  <c:v>147.08719175090692</c:v>
                </c:pt>
                <c:pt idx="7">
                  <c:v>154.89389682280793</c:v>
                </c:pt>
                <c:pt idx="8">
                  <c:v>160.79464664256022</c:v>
                </c:pt>
                <c:pt idx="9">
                  <c:v>170.70889786432704</c:v>
                </c:pt>
                <c:pt idx="10">
                  <c:v>181.29220890418361</c:v>
                </c:pt>
                <c:pt idx="11">
                  <c:v>195.79555301770617</c:v>
                </c:pt>
                <c:pt idx="12">
                  <c:v>213.20914709900109</c:v>
                </c:pt>
                <c:pt idx="13">
                  <c:v>232.56669294819514</c:v>
                </c:pt>
                <c:pt idx="14">
                  <c:v>265.38202185856687</c:v>
                </c:pt>
                <c:pt idx="15">
                  <c:v>285.7485595629168</c:v>
                </c:pt>
                <c:pt idx="16">
                  <c:v>319.1546108472379</c:v>
                </c:pt>
                <c:pt idx="17">
                  <c:v>334.91331821694723</c:v>
                </c:pt>
                <c:pt idx="18">
                  <c:v>356.45456943820454</c:v>
                </c:pt>
                <c:pt idx="19">
                  <c:v>375.02152401457192</c:v>
                </c:pt>
                <c:pt idx="20">
                  <c:v>385.4046997199095</c:v>
                </c:pt>
                <c:pt idx="21">
                  <c:v>406.53847340328855</c:v>
                </c:pt>
                <c:pt idx="22">
                  <c:v>425.19730008984868</c:v>
                </c:pt>
                <c:pt idx="23">
                  <c:v>432.32558388957602</c:v>
                </c:pt>
                <c:pt idx="24">
                  <c:v>440.67071917275854</c:v>
                </c:pt>
                <c:pt idx="25">
                  <c:v>450.0034535649292</c:v>
                </c:pt>
                <c:pt idx="26">
                  <c:v>509.97469644868568</c:v>
                </c:pt>
                <c:pt idx="27">
                  <c:v>528.45977399644721</c:v>
                </c:pt>
                <c:pt idx="28">
                  <c:v>537.15571636356526</c:v>
                </c:pt>
                <c:pt idx="29">
                  <c:v>547.98694579047947</c:v>
                </c:pt>
                <c:pt idx="30">
                  <c:v>572.0865756126916</c:v>
                </c:pt>
                <c:pt idx="31">
                  <c:v>524.33762404754339</c:v>
                </c:pt>
                <c:pt idx="32">
                  <c:v>509.60683515893817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8326048"/>
        <c:axId val="928333120"/>
      </c:scatterChart>
      <c:valAx>
        <c:axId val="928326048"/>
        <c:scaling>
          <c:orientation val="minMax"/>
          <c:max val="1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400"/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333120"/>
        <c:crosses val="autoZero"/>
        <c:crossBetween val="midCat"/>
      </c:valAx>
      <c:valAx>
        <c:axId val="928333120"/>
        <c:scaling>
          <c:orientation val="minMax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400" b="0" i="0" u="none" strike="noStrike" baseline="0">
                    <a:effectLst/>
                  </a:rPr>
                  <a:t>fluorescence intensity/A.U.</a:t>
                </a:r>
                <a:endParaRPr lang="en-US" altLang="zh-CN" sz="2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3260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50" b="1" i="0" u="none" strike="noStrike" baseline="0">
                <a:solidFill>
                  <a:srgbClr val="000000"/>
                </a:solidFill>
                <a:latin typeface="宋体"/>
                <a:ea typeface="宋体"/>
                <a:cs typeface="宋体"/>
              </a:defRPr>
            </a:pPr>
            <a:r>
              <a:rPr lang="en-US" altLang="zh-CN"/>
              <a:t>Mrc1 deletion</a:t>
            </a:r>
          </a:p>
        </c:rich>
      </c:tx>
      <c:layout>
        <c:manualLayout>
          <c:xMode val="edge"/>
          <c:yMode val="edge"/>
          <c:x val="0.34154595026702128"/>
          <c:y val="4.0463664978014915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8701363271104912"/>
          <c:y val="0.15607413634377185"/>
          <c:w val="0.52265388931351087"/>
          <c:h val="0.64356495726938001"/>
        </c:manualLayout>
      </c:layout>
      <c:lineChart>
        <c:grouping val="standard"/>
        <c:varyColors val="0"/>
        <c:ser>
          <c:idx val="0"/>
          <c:order val="0"/>
          <c:tx>
            <c:v>0 mM</c:v>
          </c:tx>
          <c:spPr>
            <a:ln w="38100">
              <a:solidFill>
                <a:schemeClr val="tx1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'[20141106.xls]Sheet0'!$C$4:$L$4</c:f>
              <c:numCache>
                <c:formatCode>General</c:formatCode>
                <c:ptCount val="10"/>
                <c:pt idx="0">
                  <c:v>346</c:v>
                </c:pt>
                <c:pt idx="1">
                  <c:v>495</c:v>
                </c:pt>
                <c:pt idx="2">
                  <c:v>564</c:v>
                </c:pt>
                <c:pt idx="3">
                  <c:v>730</c:v>
                </c:pt>
                <c:pt idx="4">
                  <c:v>687</c:v>
                </c:pt>
                <c:pt idx="5">
                  <c:v>739</c:v>
                </c:pt>
                <c:pt idx="6">
                  <c:v>663</c:v>
                </c:pt>
                <c:pt idx="7">
                  <c:v>701</c:v>
                </c:pt>
                <c:pt idx="8">
                  <c:v>498</c:v>
                </c:pt>
                <c:pt idx="9">
                  <c:v>262</c:v>
                </c:pt>
              </c:numCache>
            </c:numRef>
          </c:val>
          <c:smooth val="0"/>
        </c:ser>
        <c:ser>
          <c:idx val="1"/>
          <c:order val="1"/>
          <c:tx>
            <c:v>2 mM</c:v>
          </c:tx>
          <c:spPr>
            <a:ln w="38100">
              <a:solidFill>
                <a:srgbClr val="7030A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'[20141106.xls]Sheet0'!$C$5:$L$5</c:f>
              <c:numCache>
                <c:formatCode>General</c:formatCode>
                <c:ptCount val="10"/>
                <c:pt idx="0">
                  <c:v>346</c:v>
                </c:pt>
                <c:pt idx="1">
                  <c:v>480</c:v>
                </c:pt>
                <c:pt idx="2">
                  <c:v>588</c:v>
                </c:pt>
                <c:pt idx="3">
                  <c:v>717</c:v>
                </c:pt>
                <c:pt idx="4">
                  <c:v>721</c:v>
                </c:pt>
                <c:pt idx="5">
                  <c:v>920</c:v>
                </c:pt>
                <c:pt idx="6">
                  <c:v>620</c:v>
                </c:pt>
                <c:pt idx="7">
                  <c:v>809</c:v>
                </c:pt>
                <c:pt idx="8">
                  <c:v>627</c:v>
                </c:pt>
                <c:pt idx="9">
                  <c:v>350</c:v>
                </c:pt>
              </c:numCache>
            </c:numRef>
          </c:val>
          <c:smooth val="0"/>
        </c:ser>
        <c:ser>
          <c:idx val="2"/>
          <c:order val="2"/>
          <c:tx>
            <c:v>4 mM</c:v>
          </c:tx>
          <c:spPr>
            <a:ln w="38100">
              <a:solidFill>
                <a:schemeClr val="accent2">
                  <a:lumMod val="75000"/>
                </a:schemeClr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'[20141106.xls]Sheet0'!$C$6:$L$6</c:f>
              <c:numCache>
                <c:formatCode>General</c:formatCode>
                <c:ptCount val="10"/>
                <c:pt idx="0">
                  <c:v>346</c:v>
                </c:pt>
                <c:pt idx="1">
                  <c:v>492</c:v>
                </c:pt>
                <c:pt idx="2">
                  <c:v>581</c:v>
                </c:pt>
                <c:pt idx="3">
                  <c:v>881</c:v>
                </c:pt>
                <c:pt idx="4">
                  <c:v>804</c:v>
                </c:pt>
                <c:pt idx="5">
                  <c:v>1071</c:v>
                </c:pt>
                <c:pt idx="6">
                  <c:v>868</c:v>
                </c:pt>
                <c:pt idx="7">
                  <c:v>892</c:v>
                </c:pt>
                <c:pt idx="8">
                  <c:v>659</c:v>
                </c:pt>
                <c:pt idx="9">
                  <c:v>402</c:v>
                </c:pt>
              </c:numCache>
            </c:numRef>
          </c:val>
          <c:smooth val="0"/>
        </c:ser>
        <c:ser>
          <c:idx val="3"/>
          <c:order val="3"/>
          <c:tx>
            <c:v>6 mM</c:v>
          </c:tx>
          <c:spPr>
            <a:ln w="38100">
              <a:solidFill>
                <a:srgbClr val="0070C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'[20141106.xls]Sheet0'!$C$7:$L$7</c:f>
              <c:numCache>
                <c:formatCode>General</c:formatCode>
                <c:ptCount val="10"/>
                <c:pt idx="0">
                  <c:v>346</c:v>
                </c:pt>
                <c:pt idx="1">
                  <c:v>492</c:v>
                </c:pt>
                <c:pt idx="2">
                  <c:v>579</c:v>
                </c:pt>
                <c:pt idx="3">
                  <c:v>687</c:v>
                </c:pt>
                <c:pt idx="4">
                  <c:v>888</c:v>
                </c:pt>
                <c:pt idx="5">
                  <c:v>1046</c:v>
                </c:pt>
                <c:pt idx="6">
                  <c:v>962</c:v>
                </c:pt>
                <c:pt idx="7">
                  <c:v>1059</c:v>
                </c:pt>
                <c:pt idx="8">
                  <c:v>524</c:v>
                </c:pt>
                <c:pt idx="9">
                  <c:v>548</c:v>
                </c:pt>
              </c:numCache>
            </c:numRef>
          </c:val>
          <c:smooth val="0"/>
        </c:ser>
        <c:ser>
          <c:idx val="4"/>
          <c:order val="4"/>
          <c:tx>
            <c:v>8 mM</c:v>
          </c:tx>
          <c:spPr>
            <a:ln w="38100">
              <a:solidFill>
                <a:srgbClr val="00B0F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'[20141106.xls]Sheet0'!$C$8:$L$8</c:f>
              <c:numCache>
                <c:formatCode>General</c:formatCode>
                <c:ptCount val="10"/>
                <c:pt idx="0">
                  <c:v>346</c:v>
                </c:pt>
                <c:pt idx="1">
                  <c:v>519</c:v>
                </c:pt>
                <c:pt idx="2">
                  <c:v>581</c:v>
                </c:pt>
                <c:pt idx="3">
                  <c:v>728</c:v>
                </c:pt>
                <c:pt idx="4">
                  <c:v>817</c:v>
                </c:pt>
                <c:pt idx="5">
                  <c:v>1081</c:v>
                </c:pt>
                <c:pt idx="6">
                  <c:v>1113</c:v>
                </c:pt>
                <c:pt idx="7">
                  <c:v>1085</c:v>
                </c:pt>
                <c:pt idx="8">
                  <c:v>1011</c:v>
                </c:pt>
                <c:pt idx="9">
                  <c:v>579</c:v>
                </c:pt>
              </c:numCache>
            </c:numRef>
          </c:val>
          <c:smooth val="0"/>
        </c:ser>
        <c:ser>
          <c:idx val="5"/>
          <c:order val="5"/>
          <c:tx>
            <c:v>10 mM</c:v>
          </c:tx>
          <c:spPr>
            <a:ln w="38100">
              <a:solidFill>
                <a:srgbClr val="00B05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'[20141106.xls]Sheet0'!$C$9:$L$9</c:f>
              <c:numCache>
                <c:formatCode>General</c:formatCode>
                <c:ptCount val="10"/>
                <c:pt idx="0">
                  <c:v>346</c:v>
                </c:pt>
                <c:pt idx="1">
                  <c:v>491</c:v>
                </c:pt>
                <c:pt idx="2">
                  <c:v>619</c:v>
                </c:pt>
                <c:pt idx="3">
                  <c:v>558</c:v>
                </c:pt>
                <c:pt idx="4">
                  <c:v>1072</c:v>
                </c:pt>
                <c:pt idx="5">
                  <c:v>1441</c:v>
                </c:pt>
                <c:pt idx="6">
                  <c:v>1319</c:v>
                </c:pt>
                <c:pt idx="7">
                  <c:v>1512</c:v>
                </c:pt>
                <c:pt idx="8">
                  <c:v>1158</c:v>
                </c:pt>
                <c:pt idx="9">
                  <c:v>738</c:v>
                </c:pt>
              </c:numCache>
            </c:numRef>
          </c:val>
          <c:smooth val="0"/>
        </c:ser>
        <c:ser>
          <c:idx val="6"/>
          <c:order val="6"/>
          <c:tx>
            <c:v>15 mM</c:v>
          </c:tx>
          <c:spPr>
            <a:ln w="38100">
              <a:solidFill>
                <a:srgbClr val="92D05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'[20141106.xls]Sheet0'!$C$10:$L$10</c:f>
              <c:numCache>
                <c:formatCode>General</c:formatCode>
                <c:ptCount val="10"/>
                <c:pt idx="0">
                  <c:v>346</c:v>
                </c:pt>
                <c:pt idx="1">
                  <c:v>617</c:v>
                </c:pt>
                <c:pt idx="2">
                  <c:v>662</c:v>
                </c:pt>
                <c:pt idx="3">
                  <c:v>810</c:v>
                </c:pt>
                <c:pt idx="4">
                  <c:v>1132</c:v>
                </c:pt>
                <c:pt idx="5">
                  <c:v>1808</c:v>
                </c:pt>
                <c:pt idx="6">
                  <c:v>1778</c:v>
                </c:pt>
                <c:pt idx="7">
                  <c:v>1938</c:v>
                </c:pt>
                <c:pt idx="8">
                  <c:v>1804</c:v>
                </c:pt>
                <c:pt idx="9">
                  <c:v>1256</c:v>
                </c:pt>
              </c:numCache>
            </c:numRef>
          </c:val>
          <c:smooth val="0"/>
        </c:ser>
        <c:ser>
          <c:idx val="7"/>
          <c:order val="7"/>
          <c:tx>
            <c:v>20 mM</c:v>
          </c:tx>
          <c:spPr>
            <a:ln w="38100">
              <a:solidFill>
                <a:srgbClr val="FFFF0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'[20141106.xls]Sheet0'!$C$11:$L$11</c:f>
              <c:numCache>
                <c:formatCode>General</c:formatCode>
                <c:ptCount val="10"/>
                <c:pt idx="0">
                  <c:v>346</c:v>
                </c:pt>
                <c:pt idx="1">
                  <c:v>533</c:v>
                </c:pt>
                <c:pt idx="2">
                  <c:v>616</c:v>
                </c:pt>
                <c:pt idx="3">
                  <c:v>979</c:v>
                </c:pt>
                <c:pt idx="4">
                  <c:v>1334</c:v>
                </c:pt>
                <c:pt idx="5">
                  <c:v>1717</c:v>
                </c:pt>
                <c:pt idx="6">
                  <c:v>2179</c:v>
                </c:pt>
                <c:pt idx="7">
                  <c:v>2774</c:v>
                </c:pt>
                <c:pt idx="8">
                  <c:v>2393</c:v>
                </c:pt>
                <c:pt idx="9">
                  <c:v>1934</c:v>
                </c:pt>
              </c:numCache>
            </c:numRef>
          </c:val>
          <c:smooth val="0"/>
        </c:ser>
        <c:ser>
          <c:idx val="8"/>
          <c:order val="8"/>
          <c:tx>
            <c:v>25 mM</c:v>
          </c:tx>
          <c:spPr>
            <a:ln w="38100">
              <a:solidFill>
                <a:srgbClr val="FFC00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'[20141106.xls]Sheet0'!$C$12:$L$12</c:f>
              <c:numCache>
                <c:formatCode>General</c:formatCode>
                <c:ptCount val="10"/>
                <c:pt idx="0">
                  <c:v>346</c:v>
                </c:pt>
                <c:pt idx="1">
                  <c:v>507</c:v>
                </c:pt>
                <c:pt idx="2">
                  <c:v>722</c:v>
                </c:pt>
                <c:pt idx="3">
                  <c:v>1013</c:v>
                </c:pt>
                <c:pt idx="4">
                  <c:v>1363</c:v>
                </c:pt>
                <c:pt idx="5">
                  <c:v>1766</c:v>
                </c:pt>
                <c:pt idx="6">
                  <c:v>2156</c:v>
                </c:pt>
                <c:pt idx="7">
                  <c:v>2485</c:v>
                </c:pt>
                <c:pt idx="8">
                  <c:v>2930</c:v>
                </c:pt>
                <c:pt idx="9">
                  <c:v>2702</c:v>
                </c:pt>
              </c:numCache>
            </c:numRef>
          </c:val>
          <c:smooth val="0"/>
        </c:ser>
        <c:ser>
          <c:idx val="9"/>
          <c:order val="9"/>
          <c:tx>
            <c:v>30 mM</c:v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'[20141106.xls]Sheet0'!$C$3:$L$3</c:f>
              <c:numCache>
                <c:formatCode>General</c:formatCode>
                <c:ptCount val="1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</c:numCache>
            </c:numRef>
          </c:cat>
          <c:val>
            <c:numRef>
              <c:f>'[20141106.xls]Sheet0'!$C$13:$L$13</c:f>
              <c:numCache>
                <c:formatCode>General</c:formatCode>
                <c:ptCount val="10"/>
                <c:pt idx="0">
                  <c:v>346</c:v>
                </c:pt>
                <c:pt idx="1">
                  <c:v>517</c:v>
                </c:pt>
                <c:pt idx="2">
                  <c:v>687</c:v>
                </c:pt>
                <c:pt idx="3">
                  <c:v>1070</c:v>
                </c:pt>
                <c:pt idx="4">
                  <c:v>1303</c:v>
                </c:pt>
                <c:pt idx="5">
                  <c:v>1914</c:v>
                </c:pt>
                <c:pt idx="6">
                  <c:v>2076</c:v>
                </c:pt>
                <c:pt idx="7">
                  <c:v>3202</c:v>
                </c:pt>
                <c:pt idx="8">
                  <c:v>3030</c:v>
                </c:pt>
                <c:pt idx="9">
                  <c:v>3142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28322240"/>
        <c:axId val="928332576"/>
      </c:lineChart>
      <c:catAx>
        <c:axId val="9283222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950" b="1" i="0" u="none" strike="noStrike" baseline="0">
                    <a:solidFill>
                      <a:srgbClr val="000000"/>
                    </a:solidFill>
                    <a:latin typeface="宋体"/>
                    <a:ea typeface="宋体"/>
                    <a:cs typeface="宋体"/>
                  </a:defRPr>
                </a:pPr>
                <a:r>
                  <a:rPr lang="en-US" altLang="zh-CN"/>
                  <a:t>time(h)</a:t>
                </a:r>
              </a:p>
            </c:rich>
          </c:tx>
          <c:layout>
            <c:manualLayout>
              <c:xMode val="edge"/>
              <c:yMode val="edge"/>
              <c:x val="0.41438283879658777"/>
              <c:y val="0.8632248528643180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50" b="0" i="0" u="none" strike="noStrike" baseline="0">
                <a:solidFill>
                  <a:srgbClr val="000000"/>
                </a:solidFill>
                <a:latin typeface="宋体"/>
                <a:ea typeface="宋体"/>
                <a:cs typeface="宋体"/>
              </a:defRPr>
            </a:pPr>
            <a:endParaRPr lang="zh-CN"/>
          </a:p>
        </c:txPr>
        <c:crossAx val="92833257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928332576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950" b="1" i="0" u="none" strike="noStrike" baseline="0">
                    <a:solidFill>
                      <a:srgbClr val="000000"/>
                    </a:solidFill>
                    <a:latin typeface="宋体"/>
                    <a:ea typeface="宋体"/>
                    <a:cs typeface="宋体"/>
                  </a:defRPr>
                </a:pPr>
                <a:r>
                  <a:rPr lang="en-US" altLang="zh-CN"/>
                  <a:t>Rnr3-GFP(A.U.)</a:t>
                </a:r>
              </a:p>
            </c:rich>
          </c:tx>
          <c:layout>
            <c:manualLayout>
              <c:xMode val="edge"/>
              <c:yMode val="edge"/>
              <c:x val="0.11909815556861547"/>
              <c:y val="0.35068509647612928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50" b="0" i="0" u="none" strike="noStrike" baseline="0">
                <a:solidFill>
                  <a:srgbClr val="000000"/>
                </a:solidFill>
                <a:latin typeface="宋体"/>
                <a:ea typeface="宋体"/>
                <a:cs typeface="宋体"/>
              </a:defRPr>
            </a:pPr>
            <a:endParaRPr lang="zh-CN"/>
          </a:p>
        </c:txPr>
        <c:crossAx val="92832224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75946544378141079"/>
          <c:y val="9.0122768876628234E-2"/>
          <c:w val="9.9412510020084E-2"/>
          <c:h val="0.78226702230666645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00" b="0" i="0" u="none" strike="noStrike" baseline="0">
              <a:solidFill>
                <a:srgbClr val="000000"/>
              </a:solidFill>
              <a:latin typeface="宋体"/>
              <a:ea typeface="宋体"/>
              <a:cs typeface="宋体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1200" b="0" i="0" u="none" strike="noStrike" baseline="0">
          <a:solidFill>
            <a:srgbClr val="000000"/>
          </a:solidFill>
          <a:latin typeface="宋体"/>
          <a:ea typeface="宋体"/>
          <a:cs typeface="宋体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xy25c02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Sheet1!$R$7:$R$127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Sheet1!$T$7:$T$127</c:f>
              <c:numCache>
                <c:formatCode>General</c:formatCode>
                <c:ptCount val="121"/>
                <c:pt idx="0">
                  <c:v>589.72500000000002</c:v>
                </c:pt>
                <c:pt idx="1">
                  <c:v>589.149</c:v>
                </c:pt>
                <c:pt idx="2">
                  <c:v>590.41999999999996</c:v>
                </c:pt>
                <c:pt idx="3">
                  <c:v>591.33199999999999</c:v>
                </c:pt>
                <c:pt idx="4">
                  <c:v>588.63</c:v>
                </c:pt>
                <c:pt idx="5">
                  <c:v>590.90200000000004</c:v>
                </c:pt>
                <c:pt idx="6">
                  <c:v>590.75800000000004</c:v>
                </c:pt>
                <c:pt idx="7">
                  <c:v>591.53300000000002</c:v>
                </c:pt>
                <c:pt idx="8">
                  <c:v>594.93899999999996</c:v>
                </c:pt>
                <c:pt idx="9">
                  <c:v>593.98500000000001</c:v>
                </c:pt>
                <c:pt idx="10">
                  <c:v>598.14700000000005</c:v>
                </c:pt>
                <c:pt idx="11">
                  <c:v>600.77099999999996</c:v>
                </c:pt>
                <c:pt idx="12">
                  <c:v>599.99099999999999</c:v>
                </c:pt>
                <c:pt idx="13">
                  <c:v>599.82500000000005</c:v>
                </c:pt>
                <c:pt idx="14">
                  <c:v>596.98299999999995</c:v>
                </c:pt>
                <c:pt idx="15">
                  <c:v>600.29600000000005</c:v>
                </c:pt>
                <c:pt idx="16">
                  <c:v>602.92200000000003</c:v>
                </c:pt>
                <c:pt idx="17">
                  <c:v>602.13499999999999</c:v>
                </c:pt>
                <c:pt idx="18">
                  <c:v>601.86099999999999</c:v>
                </c:pt>
                <c:pt idx="19">
                  <c:v>602.26400000000001</c:v>
                </c:pt>
                <c:pt idx="20">
                  <c:v>603.19000000000005</c:v>
                </c:pt>
                <c:pt idx="21">
                  <c:v>603.98099999999999</c:v>
                </c:pt>
                <c:pt idx="22">
                  <c:v>604.74699999999996</c:v>
                </c:pt>
                <c:pt idx="23">
                  <c:v>603.91300000000001</c:v>
                </c:pt>
                <c:pt idx="24">
                  <c:v>603.76199999999994</c:v>
                </c:pt>
                <c:pt idx="25">
                  <c:v>603.68499999999995</c:v>
                </c:pt>
                <c:pt idx="26">
                  <c:v>605.76400000000001</c:v>
                </c:pt>
                <c:pt idx="27">
                  <c:v>607.221</c:v>
                </c:pt>
                <c:pt idx="28">
                  <c:v>610.13900000000001</c:v>
                </c:pt>
                <c:pt idx="29">
                  <c:v>612.65700000000004</c:v>
                </c:pt>
                <c:pt idx="30">
                  <c:v>614.43700000000001</c:v>
                </c:pt>
                <c:pt idx="31">
                  <c:v>611.93700000000001</c:v>
                </c:pt>
                <c:pt idx="32">
                  <c:v>623</c:v>
                </c:pt>
                <c:pt idx="33">
                  <c:v>627.30399999999997</c:v>
                </c:pt>
                <c:pt idx="34">
                  <c:v>628.54300000000001</c:v>
                </c:pt>
                <c:pt idx="35">
                  <c:v>631.04700000000003</c:v>
                </c:pt>
                <c:pt idx="36">
                  <c:v>633.78800000000001</c:v>
                </c:pt>
                <c:pt idx="37">
                  <c:v>632.29</c:v>
                </c:pt>
                <c:pt idx="38">
                  <c:v>633.20799999999997</c:v>
                </c:pt>
                <c:pt idx="39">
                  <c:v>629.47299999999996</c:v>
                </c:pt>
                <c:pt idx="40">
                  <c:v>630.83299999999997</c:v>
                </c:pt>
                <c:pt idx="41">
                  <c:v>632.72299999999996</c:v>
                </c:pt>
                <c:pt idx="42">
                  <c:v>632.52</c:v>
                </c:pt>
                <c:pt idx="43">
                  <c:v>631.69799999999998</c:v>
                </c:pt>
                <c:pt idx="44">
                  <c:v>629.16</c:v>
                </c:pt>
                <c:pt idx="45">
                  <c:v>627.26</c:v>
                </c:pt>
                <c:pt idx="46">
                  <c:v>628.99</c:v>
                </c:pt>
                <c:pt idx="47">
                  <c:v>625.08600000000001</c:v>
                </c:pt>
                <c:pt idx="48">
                  <c:v>624.43100000000004</c:v>
                </c:pt>
                <c:pt idx="49">
                  <c:v>622.44299999999998</c:v>
                </c:pt>
                <c:pt idx="50">
                  <c:v>619.89599999999996</c:v>
                </c:pt>
                <c:pt idx="51">
                  <c:v>620.87</c:v>
                </c:pt>
                <c:pt idx="52">
                  <c:v>622.46699999999998</c:v>
                </c:pt>
                <c:pt idx="53">
                  <c:v>625.976</c:v>
                </c:pt>
                <c:pt idx="54">
                  <c:v>624.31100000000004</c:v>
                </c:pt>
                <c:pt idx="55">
                  <c:v>626.28300000000002</c:v>
                </c:pt>
                <c:pt idx="56">
                  <c:v>625.45799999999997</c:v>
                </c:pt>
                <c:pt idx="57">
                  <c:v>627.62300000000005</c:v>
                </c:pt>
                <c:pt idx="58">
                  <c:v>626.774</c:v>
                </c:pt>
                <c:pt idx="59">
                  <c:v>627.59699999999998</c:v>
                </c:pt>
                <c:pt idx="60">
                  <c:v>631.74400000000003</c:v>
                </c:pt>
                <c:pt idx="61">
                  <c:v>634.97799999999995</c:v>
                </c:pt>
                <c:pt idx="62">
                  <c:v>632.13900000000001</c:v>
                </c:pt>
                <c:pt idx="63">
                  <c:v>631.06299999999999</c:v>
                </c:pt>
                <c:pt idx="64">
                  <c:v>633.04600000000005</c:v>
                </c:pt>
                <c:pt idx="65">
                  <c:v>633.86900000000003</c:v>
                </c:pt>
                <c:pt idx="66">
                  <c:v>639.447</c:v>
                </c:pt>
                <c:pt idx="67">
                  <c:v>641.67999999999995</c:v>
                </c:pt>
                <c:pt idx="68">
                  <c:v>639.03499999999997</c:v>
                </c:pt>
                <c:pt idx="69">
                  <c:v>635.55399999999997</c:v>
                </c:pt>
                <c:pt idx="70">
                  <c:v>633.47199999999998</c:v>
                </c:pt>
                <c:pt idx="71">
                  <c:v>634.91399999999999</c:v>
                </c:pt>
                <c:pt idx="72">
                  <c:v>636.33799999999997</c:v>
                </c:pt>
                <c:pt idx="73">
                  <c:v>632.21500000000003</c:v>
                </c:pt>
                <c:pt idx="74">
                  <c:v>633.18100000000004</c:v>
                </c:pt>
                <c:pt idx="75">
                  <c:v>634.43299999999999</c:v>
                </c:pt>
                <c:pt idx="76">
                  <c:v>636.04600000000005</c:v>
                </c:pt>
                <c:pt idx="77">
                  <c:v>635.10599999999999</c:v>
                </c:pt>
                <c:pt idx="78">
                  <c:v>633.13599999999997</c:v>
                </c:pt>
                <c:pt idx="79">
                  <c:v>633.51</c:v>
                </c:pt>
                <c:pt idx="80">
                  <c:v>633.69100000000003</c:v>
                </c:pt>
                <c:pt idx="81">
                  <c:v>633.75400000000002</c:v>
                </c:pt>
                <c:pt idx="82">
                  <c:v>636.86699999999996</c:v>
                </c:pt>
                <c:pt idx="83">
                  <c:v>636.673</c:v>
                </c:pt>
                <c:pt idx="84">
                  <c:v>643.34799999999996</c:v>
                </c:pt>
                <c:pt idx="85">
                  <c:v>642.79399999999998</c:v>
                </c:pt>
                <c:pt idx="86">
                  <c:v>643.43499999999995</c:v>
                </c:pt>
                <c:pt idx="87">
                  <c:v>642.38400000000001</c:v>
                </c:pt>
                <c:pt idx="88">
                  <c:v>643.98500000000001</c:v>
                </c:pt>
                <c:pt idx="89">
                  <c:v>644.721</c:v>
                </c:pt>
                <c:pt idx="90">
                  <c:v>642.29499999999996</c:v>
                </c:pt>
                <c:pt idx="91">
                  <c:v>642.52099999999996</c:v>
                </c:pt>
                <c:pt idx="92">
                  <c:v>643.66600000000005</c:v>
                </c:pt>
                <c:pt idx="93">
                  <c:v>647.01099999999997</c:v>
                </c:pt>
                <c:pt idx="94">
                  <c:v>647.12</c:v>
                </c:pt>
                <c:pt idx="95">
                  <c:v>649.01199999999994</c:v>
                </c:pt>
                <c:pt idx="96">
                  <c:v>651.38499999999999</c:v>
                </c:pt>
                <c:pt idx="97">
                  <c:v>657.16099999999994</c:v>
                </c:pt>
                <c:pt idx="98">
                  <c:v>661.62900000000002</c:v>
                </c:pt>
                <c:pt idx="99">
                  <c:v>664.50400000000002</c:v>
                </c:pt>
                <c:pt idx="100">
                  <c:v>666.46900000000005</c:v>
                </c:pt>
                <c:pt idx="101">
                  <c:v>664.27</c:v>
                </c:pt>
                <c:pt idx="102">
                  <c:v>669.33299999999997</c:v>
                </c:pt>
                <c:pt idx="103">
                  <c:v>673.08600000000001</c:v>
                </c:pt>
                <c:pt idx="104">
                  <c:v>669.98900000000003</c:v>
                </c:pt>
                <c:pt idx="105">
                  <c:v>670.95399999999995</c:v>
                </c:pt>
                <c:pt idx="106">
                  <c:v>679.44500000000005</c:v>
                </c:pt>
                <c:pt idx="107">
                  <c:v>682.08699999999999</c:v>
                </c:pt>
                <c:pt idx="108">
                  <c:v>683.80899999999997</c:v>
                </c:pt>
                <c:pt idx="109">
                  <c:v>684.96199999999999</c:v>
                </c:pt>
                <c:pt idx="110">
                  <c:v>691.95500000000004</c:v>
                </c:pt>
                <c:pt idx="111">
                  <c:v>686.05</c:v>
                </c:pt>
                <c:pt idx="112">
                  <c:v>688.41399999999999</c:v>
                </c:pt>
                <c:pt idx="113">
                  <c:v>689.62800000000004</c:v>
                </c:pt>
                <c:pt idx="114">
                  <c:v>685.54</c:v>
                </c:pt>
                <c:pt idx="115">
                  <c:v>683.33500000000004</c:v>
                </c:pt>
                <c:pt idx="116">
                  <c:v>686.89499999999998</c:v>
                </c:pt>
                <c:pt idx="117">
                  <c:v>688.31399999999996</c:v>
                </c:pt>
                <c:pt idx="118">
                  <c:v>690.36699999999996</c:v>
                </c:pt>
                <c:pt idx="119">
                  <c:v>691.76099999999997</c:v>
                </c:pt>
                <c:pt idx="120">
                  <c:v>690.29600000000005</c:v>
                </c:pt>
              </c:numCache>
            </c:numRef>
          </c:yVal>
          <c:smooth val="0"/>
        </c:ser>
        <c:ser>
          <c:idx val="2"/>
          <c:order val="1"/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Sheet1!$R$7:$R$127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Sheet1!$U$7:$U$127</c:f>
              <c:numCache>
                <c:formatCode>General</c:formatCode>
                <c:ptCount val="121"/>
                <c:pt idx="0">
                  <c:v>593.51199999999994</c:v>
                </c:pt>
                <c:pt idx="1">
                  <c:v>591.94200000000001</c:v>
                </c:pt>
                <c:pt idx="2">
                  <c:v>590.37800000000004</c:v>
                </c:pt>
                <c:pt idx="3">
                  <c:v>591.74300000000005</c:v>
                </c:pt>
                <c:pt idx="4">
                  <c:v>588.53800000000001</c:v>
                </c:pt>
                <c:pt idx="5">
                  <c:v>592.53399999999999</c:v>
                </c:pt>
                <c:pt idx="6">
                  <c:v>590.68799999999999</c:v>
                </c:pt>
                <c:pt idx="7">
                  <c:v>591.69299999999998</c:v>
                </c:pt>
                <c:pt idx="8">
                  <c:v>593.25099999999998</c:v>
                </c:pt>
                <c:pt idx="9">
                  <c:v>590.33000000000004</c:v>
                </c:pt>
                <c:pt idx="10">
                  <c:v>591.13</c:v>
                </c:pt>
                <c:pt idx="11">
                  <c:v>591.18799999999999</c:v>
                </c:pt>
                <c:pt idx="12">
                  <c:v>590.58699999999999</c:v>
                </c:pt>
                <c:pt idx="13">
                  <c:v>591.08600000000001</c:v>
                </c:pt>
                <c:pt idx="14">
                  <c:v>588.23199999999997</c:v>
                </c:pt>
                <c:pt idx="15">
                  <c:v>590.62599999999998</c:v>
                </c:pt>
                <c:pt idx="16">
                  <c:v>591.42200000000003</c:v>
                </c:pt>
                <c:pt idx="17">
                  <c:v>590.08399999999995</c:v>
                </c:pt>
                <c:pt idx="18">
                  <c:v>590.52200000000005</c:v>
                </c:pt>
                <c:pt idx="19">
                  <c:v>591.12699999999995</c:v>
                </c:pt>
                <c:pt idx="20">
                  <c:v>591.28</c:v>
                </c:pt>
                <c:pt idx="21">
                  <c:v>591.93200000000002</c:v>
                </c:pt>
                <c:pt idx="22">
                  <c:v>592.48099999999999</c:v>
                </c:pt>
                <c:pt idx="23">
                  <c:v>592.71900000000005</c:v>
                </c:pt>
                <c:pt idx="24">
                  <c:v>591.58600000000001</c:v>
                </c:pt>
                <c:pt idx="25">
                  <c:v>591.01499999999999</c:v>
                </c:pt>
                <c:pt idx="26">
                  <c:v>591.70500000000004</c:v>
                </c:pt>
                <c:pt idx="27">
                  <c:v>591.04499999999996</c:v>
                </c:pt>
                <c:pt idx="28">
                  <c:v>593.20799999999997</c:v>
                </c:pt>
                <c:pt idx="29">
                  <c:v>593.23800000000006</c:v>
                </c:pt>
                <c:pt idx="30">
                  <c:v>594.66200000000003</c:v>
                </c:pt>
                <c:pt idx="31">
                  <c:v>597.20699999999999</c:v>
                </c:pt>
                <c:pt idx="32">
                  <c:v>599.14</c:v>
                </c:pt>
                <c:pt idx="33">
                  <c:v>601.79300000000001</c:v>
                </c:pt>
                <c:pt idx="34">
                  <c:v>604.30200000000002</c:v>
                </c:pt>
                <c:pt idx="35">
                  <c:v>606.42700000000002</c:v>
                </c:pt>
                <c:pt idx="36">
                  <c:v>609.57100000000003</c:v>
                </c:pt>
                <c:pt idx="37">
                  <c:v>609.577</c:v>
                </c:pt>
                <c:pt idx="38">
                  <c:v>610.78899999999999</c:v>
                </c:pt>
                <c:pt idx="39">
                  <c:v>614.51900000000001</c:v>
                </c:pt>
                <c:pt idx="40">
                  <c:v>616.09500000000003</c:v>
                </c:pt>
                <c:pt idx="41">
                  <c:v>618.87800000000004</c:v>
                </c:pt>
                <c:pt idx="42">
                  <c:v>619.86500000000001</c:v>
                </c:pt>
                <c:pt idx="43">
                  <c:v>621.20500000000004</c:v>
                </c:pt>
                <c:pt idx="44">
                  <c:v>619.29499999999996</c:v>
                </c:pt>
                <c:pt idx="45">
                  <c:v>624.64499999999998</c:v>
                </c:pt>
                <c:pt idx="46">
                  <c:v>627.20899999999995</c:v>
                </c:pt>
                <c:pt idx="47">
                  <c:v>630.42700000000002</c:v>
                </c:pt>
                <c:pt idx="48">
                  <c:v>633.745</c:v>
                </c:pt>
                <c:pt idx="49">
                  <c:v>638.53399999999999</c:v>
                </c:pt>
                <c:pt idx="50">
                  <c:v>639.76300000000003</c:v>
                </c:pt>
                <c:pt idx="51">
                  <c:v>643.29200000000003</c:v>
                </c:pt>
                <c:pt idx="52">
                  <c:v>647.31299999999999</c:v>
                </c:pt>
                <c:pt idx="53">
                  <c:v>650.27099999999996</c:v>
                </c:pt>
                <c:pt idx="54">
                  <c:v>649.83199999999999</c:v>
                </c:pt>
                <c:pt idx="55">
                  <c:v>651.55200000000002</c:v>
                </c:pt>
                <c:pt idx="56">
                  <c:v>648.39</c:v>
                </c:pt>
                <c:pt idx="57">
                  <c:v>648.42200000000003</c:v>
                </c:pt>
                <c:pt idx="58">
                  <c:v>648.01099999999997</c:v>
                </c:pt>
                <c:pt idx="59">
                  <c:v>649.62099999999998</c:v>
                </c:pt>
                <c:pt idx="60">
                  <c:v>650.93100000000004</c:v>
                </c:pt>
                <c:pt idx="61">
                  <c:v>651.71</c:v>
                </c:pt>
                <c:pt idx="62">
                  <c:v>650.91300000000001</c:v>
                </c:pt>
                <c:pt idx="63">
                  <c:v>653.64200000000005</c:v>
                </c:pt>
                <c:pt idx="64">
                  <c:v>654.85699999999997</c:v>
                </c:pt>
                <c:pt idx="65">
                  <c:v>645.75400000000002</c:v>
                </c:pt>
                <c:pt idx="66">
                  <c:v>648.04899999999998</c:v>
                </c:pt>
                <c:pt idx="67">
                  <c:v>651.88199999999995</c:v>
                </c:pt>
                <c:pt idx="68">
                  <c:v>650.35</c:v>
                </c:pt>
                <c:pt idx="69">
                  <c:v>645.072</c:v>
                </c:pt>
                <c:pt idx="70">
                  <c:v>644.18799999999999</c:v>
                </c:pt>
                <c:pt idx="71">
                  <c:v>648.39800000000002</c:v>
                </c:pt>
                <c:pt idx="72">
                  <c:v>648.33399999999995</c:v>
                </c:pt>
                <c:pt idx="73">
                  <c:v>647.399</c:v>
                </c:pt>
                <c:pt idx="74">
                  <c:v>649.84299999999996</c:v>
                </c:pt>
                <c:pt idx="75">
                  <c:v>651.33900000000006</c:v>
                </c:pt>
                <c:pt idx="76">
                  <c:v>651.08100000000002</c:v>
                </c:pt>
                <c:pt idx="77">
                  <c:v>649.447</c:v>
                </c:pt>
                <c:pt idx="78">
                  <c:v>648.74800000000005</c:v>
                </c:pt>
                <c:pt idx="79">
                  <c:v>650.93700000000001</c:v>
                </c:pt>
                <c:pt idx="80">
                  <c:v>653.84799999999996</c:v>
                </c:pt>
                <c:pt idx="81">
                  <c:v>651.96299999999997</c:v>
                </c:pt>
                <c:pt idx="82">
                  <c:v>653.92100000000005</c:v>
                </c:pt>
                <c:pt idx="83">
                  <c:v>652.22799999999995</c:v>
                </c:pt>
                <c:pt idx="84">
                  <c:v>657.51800000000003</c:v>
                </c:pt>
                <c:pt idx="85">
                  <c:v>655.029</c:v>
                </c:pt>
                <c:pt idx="86">
                  <c:v>658.05899999999997</c:v>
                </c:pt>
                <c:pt idx="87">
                  <c:v>656.827</c:v>
                </c:pt>
                <c:pt idx="88">
                  <c:v>655.596</c:v>
                </c:pt>
                <c:pt idx="89">
                  <c:v>657.18200000000002</c:v>
                </c:pt>
                <c:pt idx="90">
                  <c:v>658.31</c:v>
                </c:pt>
                <c:pt idx="91">
                  <c:v>656.32500000000005</c:v>
                </c:pt>
                <c:pt idx="92">
                  <c:v>658.19899999999996</c:v>
                </c:pt>
                <c:pt idx="93">
                  <c:v>661.61699999999996</c:v>
                </c:pt>
                <c:pt idx="94">
                  <c:v>662.08399999999995</c:v>
                </c:pt>
                <c:pt idx="95">
                  <c:v>662.50699999999995</c:v>
                </c:pt>
                <c:pt idx="96">
                  <c:v>659</c:v>
                </c:pt>
                <c:pt idx="97">
                  <c:v>661.33799999999997</c:v>
                </c:pt>
                <c:pt idx="98">
                  <c:v>663.79499999999996</c:v>
                </c:pt>
                <c:pt idx="99">
                  <c:v>663.98199999999997</c:v>
                </c:pt>
                <c:pt idx="100">
                  <c:v>664.35299999999995</c:v>
                </c:pt>
                <c:pt idx="101">
                  <c:v>659.92600000000004</c:v>
                </c:pt>
                <c:pt idx="102">
                  <c:v>666.53</c:v>
                </c:pt>
                <c:pt idx="103">
                  <c:v>670.54600000000005</c:v>
                </c:pt>
                <c:pt idx="104">
                  <c:v>668.86099999999999</c:v>
                </c:pt>
                <c:pt idx="105">
                  <c:v>668.89700000000005</c:v>
                </c:pt>
                <c:pt idx="106">
                  <c:v>675.72799999999995</c:v>
                </c:pt>
                <c:pt idx="107">
                  <c:v>674.53599999999994</c:v>
                </c:pt>
                <c:pt idx="108">
                  <c:v>676.00099999999998</c:v>
                </c:pt>
                <c:pt idx="109">
                  <c:v>673.64300000000003</c:v>
                </c:pt>
                <c:pt idx="110">
                  <c:v>680.68399999999997</c:v>
                </c:pt>
                <c:pt idx="111">
                  <c:v>677.96100000000001</c:v>
                </c:pt>
                <c:pt idx="112">
                  <c:v>683.101</c:v>
                </c:pt>
                <c:pt idx="113">
                  <c:v>684.99199999999996</c:v>
                </c:pt>
                <c:pt idx="114">
                  <c:v>683.21699999999998</c:v>
                </c:pt>
                <c:pt idx="115">
                  <c:v>681.29700000000003</c:v>
                </c:pt>
                <c:pt idx="116">
                  <c:v>678.25699999999995</c:v>
                </c:pt>
                <c:pt idx="117">
                  <c:v>682.61300000000006</c:v>
                </c:pt>
                <c:pt idx="118">
                  <c:v>680.51400000000001</c:v>
                </c:pt>
                <c:pt idx="119">
                  <c:v>684.57399999999996</c:v>
                </c:pt>
                <c:pt idx="120">
                  <c:v>685.38499999999999</c:v>
                </c:pt>
              </c:numCache>
            </c:numRef>
          </c:yVal>
          <c:smooth val="0"/>
        </c:ser>
        <c:ser>
          <c:idx val="3"/>
          <c:order val="2"/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Sheet1!$R$7:$R$127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Sheet1!$V$7:$V$127</c:f>
              <c:numCache>
                <c:formatCode>General</c:formatCode>
                <c:ptCount val="121"/>
                <c:pt idx="0">
                  <c:v>585.29300000000001</c:v>
                </c:pt>
                <c:pt idx="1">
                  <c:v>583.27700000000004</c:v>
                </c:pt>
                <c:pt idx="2">
                  <c:v>581.303</c:v>
                </c:pt>
                <c:pt idx="3">
                  <c:v>582.30200000000002</c:v>
                </c:pt>
                <c:pt idx="4">
                  <c:v>579.95699999999999</c:v>
                </c:pt>
                <c:pt idx="5">
                  <c:v>584.08699999999999</c:v>
                </c:pt>
                <c:pt idx="6">
                  <c:v>581.75800000000004</c:v>
                </c:pt>
                <c:pt idx="7">
                  <c:v>586.34900000000005</c:v>
                </c:pt>
                <c:pt idx="8">
                  <c:v>592.69600000000003</c:v>
                </c:pt>
                <c:pt idx="9">
                  <c:v>594.73099999999999</c:v>
                </c:pt>
                <c:pt idx="10">
                  <c:v>601.95500000000004</c:v>
                </c:pt>
                <c:pt idx="11">
                  <c:v>608.01400000000001</c:v>
                </c:pt>
                <c:pt idx="12">
                  <c:v>611.12800000000004</c:v>
                </c:pt>
                <c:pt idx="13">
                  <c:v>616.65</c:v>
                </c:pt>
                <c:pt idx="14">
                  <c:v>622.85500000000002</c:v>
                </c:pt>
                <c:pt idx="15">
                  <c:v>628.80600000000004</c:v>
                </c:pt>
                <c:pt idx="16">
                  <c:v>639.20299999999997</c:v>
                </c:pt>
                <c:pt idx="17">
                  <c:v>640.61300000000006</c:v>
                </c:pt>
                <c:pt idx="18">
                  <c:v>642.05799999999999</c:v>
                </c:pt>
                <c:pt idx="19">
                  <c:v>643.67399999999998</c:v>
                </c:pt>
                <c:pt idx="20">
                  <c:v>639.76099999999997</c:v>
                </c:pt>
                <c:pt idx="21">
                  <c:v>640.07600000000002</c:v>
                </c:pt>
                <c:pt idx="22">
                  <c:v>638.23199999999997</c:v>
                </c:pt>
                <c:pt idx="23">
                  <c:v>639.80600000000004</c:v>
                </c:pt>
                <c:pt idx="24">
                  <c:v>640.67600000000004</c:v>
                </c:pt>
                <c:pt idx="25">
                  <c:v>631.42700000000002</c:v>
                </c:pt>
                <c:pt idx="26">
                  <c:v>629.40200000000004</c:v>
                </c:pt>
                <c:pt idx="27">
                  <c:v>633.08299999999997</c:v>
                </c:pt>
                <c:pt idx="28">
                  <c:v>638.16899999999998</c:v>
                </c:pt>
                <c:pt idx="29">
                  <c:v>639.12800000000004</c:v>
                </c:pt>
                <c:pt idx="30">
                  <c:v>639.69799999999998</c:v>
                </c:pt>
                <c:pt idx="31">
                  <c:v>645.56200000000001</c:v>
                </c:pt>
                <c:pt idx="32">
                  <c:v>645.90599999999995</c:v>
                </c:pt>
                <c:pt idx="33">
                  <c:v>647.91700000000003</c:v>
                </c:pt>
                <c:pt idx="34">
                  <c:v>649.42200000000003</c:v>
                </c:pt>
                <c:pt idx="35">
                  <c:v>651.21</c:v>
                </c:pt>
                <c:pt idx="36">
                  <c:v>650.85699999999997</c:v>
                </c:pt>
                <c:pt idx="37">
                  <c:v>651.80700000000002</c:v>
                </c:pt>
                <c:pt idx="38">
                  <c:v>653.44100000000003</c:v>
                </c:pt>
                <c:pt idx="39">
                  <c:v>655.40499999999997</c:v>
                </c:pt>
                <c:pt idx="40">
                  <c:v>657.57899999999995</c:v>
                </c:pt>
                <c:pt idx="41">
                  <c:v>661.56100000000004</c:v>
                </c:pt>
                <c:pt idx="42">
                  <c:v>664.01599999999996</c:v>
                </c:pt>
                <c:pt idx="43">
                  <c:v>666.89400000000001</c:v>
                </c:pt>
                <c:pt idx="44">
                  <c:v>664.98599999999999</c:v>
                </c:pt>
                <c:pt idx="45">
                  <c:v>667.99300000000005</c:v>
                </c:pt>
                <c:pt idx="46">
                  <c:v>665.35400000000004</c:v>
                </c:pt>
                <c:pt idx="47">
                  <c:v>668.76199999999994</c:v>
                </c:pt>
                <c:pt idx="48">
                  <c:v>668.76900000000001</c:v>
                </c:pt>
                <c:pt idx="49">
                  <c:v>670.23900000000003</c:v>
                </c:pt>
                <c:pt idx="50">
                  <c:v>671.15499999999997</c:v>
                </c:pt>
                <c:pt idx="51">
                  <c:v>674.79399999999998</c:v>
                </c:pt>
                <c:pt idx="52">
                  <c:v>675.66399999999999</c:v>
                </c:pt>
                <c:pt idx="53">
                  <c:v>677.85799999999995</c:v>
                </c:pt>
                <c:pt idx="54">
                  <c:v>682.06</c:v>
                </c:pt>
                <c:pt idx="55">
                  <c:v>683.05799999999999</c:v>
                </c:pt>
                <c:pt idx="56">
                  <c:v>683.24300000000005</c:v>
                </c:pt>
                <c:pt idx="57">
                  <c:v>683.69600000000003</c:v>
                </c:pt>
                <c:pt idx="58">
                  <c:v>681.11199999999997</c:v>
                </c:pt>
                <c:pt idx="59">
                  <c:v>682.94399999999996</c:v>
                </c:pt>
                <c:pt idx="60">
                  <c:v>685.36699999999996</c:v>
                </c:pt>
                <c:pt idx="61">
                  <c:v>683.27499999999998</c:v>
                </c:pt>
                <c:pt idx="62">
                  <c:v>684.49099999999999</c:v>
                </c:pt>
                <c:pt idx="63">
                  <c:v>684.36900000000003</c:v>
                </c:pt>
                <c:pt idx="64">
                  <c:v>685.697</c:v>
                </c:pt>
                <c:pt idx="65">
                  <c:v>685.48400000000004</c:v>
                </c:pt>
                <c:pt idx="66">
                  <c:v>687.24699999999996</c:v>
                </c:pt>
                <c:pt idx="67">
                  <c:v>688.55</c:v>
                </c:pt>
                <c:pt idx="68">
                  <c:v>684.46100000000001</c:v>
                </c:pt>
                <c:pt idx="69">
                  <c:v>683.36699999999996</c:v>
                </c:pt>
                <c:pt idx="70">
                  <c:v>683.60400000000004</c:v>
                </c:pt>
                <c:pt idx="71">
                  <c:v>687.59299999999996</c:v>
                </c:pt>
                <c:pt idx="72">
                  <c:v>684.43700000000001</c:v>
                </c:pt>
                <c:pt idx="73">
                  <c:v>681.471</c:v>
                </c:pt>
                <c:pt idx="74">
                  <c:v>679.721</c:v>
                </c:pt>
                <c:pt idx="75">
                  <c:v>682.90599999999995</c:v>
                </c:pt>
                <c:pt idx="76">
                  <c:v>683.71699999999998</c:v>
                </c:pt>
                <c:pt idx="77">
                  <c:v>676.08399999999995</c:v>
                </c:pt>
                <c:pt idx="78">
                  <c:v>675.53599999999994</c:v>
                </c:pt>
                <c:pt idx="79">
                  <c:v>672.85199999999998</c:v>
                </c:pt>
                <c:pt idx="80">
                  <c:v>671.35599999999999</c:v>
                </c:pt>
                <c:pt idx="81">
                  <c:v>668.32</c:v>
                </c:pt>
                <c:pt idx="82">
                  <c:v>671.65700000000004</c:v>
                </c:pt>
                <c:pt idx="83">
                  <c:v>673.71799999999996</c:v>
                </c:pt>
                <c:pt idx="84">
                  <c:v>677.64300000000003</c:v>
                </c:pt>
                <c:pt idx="85">
                  <c:v>680.42399999999998</c:v>
                </c:pt>
                <c:pt idx="86">
                  <c:v>680.86400000000003</c:v>
                </c:pt>
                <c:pt idx="87">
                  <c:v>684.601</c:v>
                </c:pt>
                <c:pt idx="88">
                  <c:v>686.09900000000005</c:v>
                </c:pt>
                <c:pt idx="89">
                  <c:v>689.39499999999998</c:v>
                </c:pt>
                <c:pt idx="90">
                  <c:v>688.40599999999995</c:v>
                </c:pt>
                <c:pt idx="91">
                  <c:v>694.51400000000001</c:v>
                </c:pt>
                <c:pt idx="92">
                  <c:v>703.12300000000005</c:v>
                </c:pt>
                <c:pt idx="93">
                  <c:v>706.98699999999997</c:v>
                </c:pt>
                <c:pt idx="94">
                  <c:v>700.86199999999997</c:v>
                </c:pt>
                <c:pt idx="95">
                  <c:v>699.86699999999996</c:v>
                </c:pt>
                <c:pt idx="96">
                  <c:v>701.06200000000001</c:v>
                </c:pt>
                <c:pt idx="97">
                  <c:v>700.12</c:v>
                </c:pt>
                <c:pt idx="98">
                  <c:v>704.92600000000004</c:v>
                </c:pt>
                <c:pt idx="99">
                  <c:v>704.61099999999999</c:v>
                </c:pt>
                <c:pt idx="100">
                  <c:v>702.91099999999994</c:v>
                </c:pt>
                <c:pt idx="101">
                  <c:v>704.93</c:v>
                </c:pt>
                <c:pt idx="102">
                  <c:v>710.952</c:v>
                </c:pt>
                <c:pt idx="103">
                  <c:v>713.27099999999996</c:v>
                </c:pt>
                <c:pt idx="104">
                  <c:v>711.00400000000002</c:v>
                </c:pt>
                <c:pt idx="105">
                  <c:v>713.56500000000005</c:v>
                </c:pt>
                <c:pt idx="106">
                  <c:v>719.101</c:v>
                </c:pt>
                <c:pt idx="107">
                  <c:v>720.15700000000004</c:v>
                </c:pt>
                <c:pt idx="108">
                  <c:v>720.38199999999995</c:v>
                </c:pt>
                <c:pt idx="109">
                  <c:v>726.22500000000002</c:v>
                </c:pt>
                <c:pt idx="110">
                  <c:v>736.327</c:v>
                </c:pt>
                <c:pt idx="111">
                  <c:v>734.48900000000003</c:v>
                </c:pt>
                <c:pt idx="112">
                  <c:v>737.06</c:v>
                </c:pt>
                <c:pt idx="113">
                  <c:v>743.95500000000004</c:v>
                </c:pt>
                <c:pt idx="114">
                  <c:v>748.65099999999995</c:v>
                </c:pt>
                <c:pt idx="115">
                  <c:v>752.50699999999995</c:v>
                </c:pt>
                <c:pt idx="116">
                  <c:v>755.90300000000002</c:v>
                </c:pt>
                <c:pt idx="117">
                  <c:v>760.83199999999999</c:v>
                </c:pt>
                <c:pt idx="118">
                  <c:v>758.71100000000001</c:v>
                </c:pt>
                <c:pt idx="119">
                  <c:v>759.06399999999996</c:v>
                </c:pt>
                <c:pt idx="120">
                  <c:v>766.91899999999998</c:v>
                </c:pt>
              </c:numCache>
            </c:numRef>
          </c:yVal>
          <c:smooth val="0"/>
        </c:ser>
        <c:ser>
          <c:idx val="4"/>
          <c:order val="3"/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Sheet1!$R$7:$R$127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Sheet1!$W$7:$W$127</c:f>
              <c:numCache>
                <c:formatCode>General</c:formatCode>
                <c:ptCount val="121"/>
                <c:pt idx="0">
                  <c:v>586.32899999999995</c:v>
                </c:pt>
                <c:pt idx="1">
                  <c:v>585.23400000000004</c:v>
                </c:pt>
                <c:pt idx="2">
                  <c:v>581.52099999999996</c:v>
                </c:pt>
                <c:pt idx="3">
                  <c:v>582.47799999999995</c:v>
                </c:pt>
                <c:pt idx="4">
                  <c:v>579.36300000000006</c:v>
                </c:pt>
                <c:pt idx="5">
                  <c:v>579.43299999999999</c:v>
                </c:pt>
                <c:pt idx="6">
                  <c:v>578.25599999999997</c:v>
                </c:pt>
                <c:pt idx="7">
                  <c:v>580.05600000000004</c:v>
                </c:pt>
                <c:pt idx="8">
                  <c:v>584.06899999999996</c:v>
                </c:pt>
                <c:pt idx="9">
                  <c:v>581.80399999999997</c:v>
                </c:pt>
                <c:pt idx="10">
                  <c:v>584.16899999999998</c:v>
                </c:pt>
                <c:pt idx="11">
                  <c:v>586.46900000000005</c:v>
                </c:pt>
                <c:pt idx="12">
                  <c:v>586.59400000000005</c:v>
                </c:pt>
                <c:pt idx="13">
                  <c:v>588.81100000000004</c:v>
                </c:pt>
                <c:pt idx="14">
                  <c:v>587.66399999999999</c:v>
                </c:pt>
                <c:pt idx="15">
                  <c:v>590.77</c:v>
                </c:pt>
                <c:pt idx="16">
                  <c:v>591.95000000000005</c:v>
                </c:pt>
                <c:pt idx="17">
                  <c:v>591.70899999999995</c:v>
                </c:pt>
                <c:pt idx="18">
                  <c:v>595.45899999999995</c:v>
                </c:pt>
                <c:pt idx="19">
                  <c:v>596.54200000000003</c:v>
                </c:pt>
                <c:pt idx="20">
                  <c:v>597.99699999999996</c:v>
                </c:pt>
                <c:pt idx="21">
                  <c:v>600.68899999999996</c:v>
                </c:pt>
                <c:pt idx="22">
                  <c:v>603.88</c:v>
                </c:pt>
                <c:pt idx="23">
                  <c:v>603.80100000000004</c:v>
                </c:pt>
                <c:pt idx="24">
                  <c:v>604.16999999999996</c:v>
                </c:pt>
                <c:pt idx="25">
                  <c:v>602.18100000000004</c:v>
                </c:pt>
                <c:pt idx="26">
                  <c:v>601.73099999999999</c:v>
                </c:pt>
                <c:pt idx="27">
                  <c:v>602.21600000000001</c:v>
                </c:pt>
                <c:pt idx="28">
                  <c:v>605.08399999999995</c:v>
                </c:pt>
                <c:pt idx="29">
                  <c:v>604.12900000000002</c:v>
                </c:pt>
                <c:pt idx="30">
                  <c:v>602.97900000000004</c:v>
                </c:pt>
                <c:pt idx="31">
                  <c:v>602.84</c:v>
                </c:pt>
                <c:pt idx="32">
                  <c:v>601.32000000000005</c:v>
                </c:pt>
                <c:pt idx="33">
                  <c:v>603.11400000000003</c:v>
                </c:pt>
                <c:pt idx="34">
                  <c:v>604.83900000000006</c:v>
                </c:pt>
                <c:pt idx="35">
                  <c:v>608.36599999999999</c:v>
                </c:pt>
                <c:pt idx="36">
                  <c:v>607.69500000000005</c:v>
                </c:pt>
                <c:pt idx="37">
                  <c:v>608.28200000000004</c:v>
                </c:pt>
                <c:pt idx="38">
                  <c:v>607.34799999999996</c:v>
                </c:pt>
                <c:pt idx="39">
                  <c:v>609.66600000000005</c:v>
                </c:pt>
                <c:pt idx="40">
                  <c:v>611.89300000000003</c:v>
                </c:pt>
                <c:pt idx="41">
                  <c:v>617.08299999999997</c:v>
                </c:pt>
                <c:pt idx="42">
                  <c:v>620.86099999999999</c:v>
                </c:pt>
                <c:pt idx="43">
                  <c:v>625.39599999999996</c:v>
                </c:pt>
                <c:pt idx="44">
                  <c:v>625.322</c:v>
                </c:pt>
                <c:pt idx="45">
                  <c:v>633.71900000000005</c:v>
                </c:pt>
                <c:pt idx="46">
                  <c:v>642.02300000000002</c:v>
                </c:pt>
                <c:pt idx="47">
                  <c:v>652.04100000000005</c:v>
                </c:pt>
                <c:pt idx="48">
                  <c:v>661.34900000000005</c:v>
                </c:pt>
                <c:pt idx="49">
                  <c:v>673.10500000000002</c:v>
                </c:pt>
                <c:pt idx="50">
                  <c:v>681.72299999999996</c:v>
                </c:pt>
                <c:pt idx="51">
                  <c:v>694.39499999999998</c:v>
                </c:pt>
                <c:pt idx="52">
                  <c:v>698.43899999999996</c:v>
                </c:pt>
                <c:pt idx="53">
                  <c:v>703.50099999999998</c:v>
                </c:pt>
                <c:pt idx="54">
                  <c:v>705.73500000000001</c:v>
                </c:pt>
                <c:pt idx="55">
                  <c:v>716.09699999999998</c:v>
                </c:pt>
                <c:pt idx="56">
                  <c:v>715.822</c:v>
                </c:pt>
                <c:pt idx="57">
                  <c:v>720.96600000000001</c:v>
                </c:pt>
                <c:pt idx="58">
                  <c:v>719.87199999999996</c:v>
                </c:pt>
                <c:pt idx="59">
                  <c:v>722.99099999999999</c:v>
                </c:pt>
                <c:pt idx="60">
                  <c:v>721.66800000000001</c:v>
                </c:pt>
                <c:pt idx="61">
                  <c:v>724.94</c:v>
                </c:pt>
                <c:pt idx="62">
                  <c:v>720.76599999999996</c:v>
                </c:pt>
                <c:pt idx="63">
                  <c:v>722.76</c:v>
                </c:pt>
                <c:pt idx="64">
                  <c:v>723.88300000000004</c:v>
                </c:pt>
                <c:pt idx="65">
                  <c:v>710.47500000000002</c:v>
                </c:pt>
                <c:pt idx="66">
                  <c:v>709.16600000000005</c:v>
                </c:pt>
                <c:pt idx="67">
                  <c:v>705.10400000000004</c:v>
                </c:pt>
                <c:pt idx="68">
                  <c:v>698.98900000000003</c:v>
                </c:pt>
                <c:pt idx="69">
                  <c:v>692.37300000000005</c:v>
                </c:pt>
                <c:pt idx="70">
                  <c:v>684.84799999999996</c:v>
                </c:pt>
                <c:pt idx="71">
                  <c:v>683.42899999999997</c:v>
                </c:pt>
                <c:pt idx="72">
                  <c:v>680.78099999999995</c:v>
                </c:pt>
                <c:pt idx="73">
                  <c:v>674.24800000000005</c:v>
                </c:pt>
                <c:pt idx="74">
                  <c:v>672.92899999999997</c:v>
                </c:pt>
                <c:pt idx="75">
                  <c:v>680.96100000000001</c:v>
                </c:pt>
                <c:pt idx="76">
                  <c:v>683.98800000000006</c:v>
                </c:pt>
                <c:pt idx="77">
                  <c:v>680.63099999999997</c:v>
                </c:pt>
                <c:pt idx="78">
                  <c:v>681.98699999999997</c:v>
                </c:pt>
                <c:pt idx="79">
                  <c:v>684.64200000000005</c:v>
                </c:pt>
                <c:pt idx="80">
                  <c:v>687.37300000000005</c:v>
                </c:pt>
                <c:pt idx="81">
                  <c:v>682.726</c:v>
                </c:pt>
                <c:pt idx="82">
                  <c:v>686.01400000000001</c:v>
                </c:pt>
                <c:pt idx="83">
                  <c:v>684.96299999999997</c:v>
                </c:pt>
                <c:pt idx="84">
                  <c:v>689.76300000000003</c:v>
                </c:pt>
                <c:pt idx="85">
                  <c:v>691.89300000000003</c:v>
                </c:pt>
                <c:pt idx="86">
                  <c:v>694.85599999999999</c:v>
                </c:pt>
                <c:pt idx="87">
                  <c:v>697.10299999999995</c:v>
                </c:pt>
                <c:pt idx="88">
                  <c:v>693.63800000000003</c:v>
                </c:pt>
                <c:pt idx="89">
                  <c:v>691.5</c:v>
                </c:pt>
                <c:pt idx="90">
                  <c:v>689.78300000000002</c:v>
                </c:pt>
                <c:pt idx="91">
                  <c:v>686.84</c:v>
                </c:pt>
                <c:pt idx="92">
                  <c:v>684.77300000000002</c:v>
                </c:pt>
                <c:pt idx="93">
                  <c:v>686.68700000000001</c:v>
                </c:pt>
                <c:pt idx="94">
                  <c:v>679.63699999999994</c:v>
                </c:pt>
                <c:pt idx="95">
                  <c:v>676.53099999999995</c:v>
                </c:pt>
                <c:pt idx="96">
                  <c:v>676.57500000000005</c:v>
                </c:pt>
                <c:pt idx="97">
                  <c:v>680.88499999999999</c:v>
                </c:pt>
                <c:pt idx="98">
                  <c:v>678.14</c:v>
                </c:pt>
                <c:pt idx="99">
                  <c:v>681.05899999999997</c:v>
                </c:pt>
                <c:pt idx="100">
                  <c:v>682.49199999999996</c:v>
                </c:pt>
                <c:pt idx="101">
                  <c:v>678.976</c:v>
                </c:pt>
                <c:pt idx="102">
                  <c:v>683.36800000000005</c:v>
                </c:pt>
                <c:pt idx="103">
                  <c:v>682.94399999999996</c:v>
                </c:pt>
                <c:pt idx="104">
                  <c:v>676.952</c:v>
                </c:pt>
                <c:pt idx="105">
                  <c:v>676.33</c:v>
                </c:pt>
                <c:pt idx="106">
                  <c:v>680.471</c:v>
                </c:pt>
                <c:pt idx="107">
                  <c:v>680.31500000000005</c:v>
                </c:pt>
                <c:pt idx="108">
                  <c:v>682.125</c:v>
                </c:pt>
                <c:pt idx="109">
                  <c:v>680.25900000000001</c:v>
                </c:pt>
                <c:pt idx="110">
                  <c:v>693.41700000000003</c:v>
                </c:pt>
                <c:pt idx="111">
                  <c:v>689.23</c:v>
                </c:pt>
                <c:pt idx="112">
                  <c:v>686.62900000000002</c:v>
                </c:pt>
                <c:pt idx="113">
                  <c:v>687.827</c:v>
                </c:pt>
                <c:pt idx="114">
                  <c:v>683.50400000000002</c:v>
                </c:pt>
                <c:pt idx="115">
                  <c:v>682.25800000000004</c:v>
                </c:pt>
                <c:pt idx="116">
                  <c:v>679.17700000000002</c:v>
                </c:pt>
                <c:pt idx="117">
                  <c:v>683.83299999999997</c:v>
                </c:pt>
                <c:pt idx="118">
                  <c:v>682.60400000000004</c:v>
                </c:pt>
                <c:pt idx="119">
                  <c:v>684.73199999999997</c:v>
                </c:pt>
                <c:pt idx="120">
                  <c:v>686.13300000000004</c:v>
                </c:pt>
              </c:numCache>
            </c:numRef>
          </c:yVal>
          <c:smooth val="0"/>
        </c:ser>
        <c:ser>
          <c:idx val="5"/>
          <c:order val="4"/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Sheet1!$R$7:$R$127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Sheet1!$X$7:$X$127</c:f>
              <c:numCache>
                <c:formatCode>General</c:formatCode>
                <c:ptCount val="121"/>
                <c:pt idx="0">
                  <c:v>590.56200000000001</c:v>
                </c:pt>
                <c:pt idx="1">
                  <c:v>590.00099999999998</c:v>
                </c:pt>
                <c:pt idx="2">
                  <c:v>589.80499999999995</c:v>
                </c:pt>
                <c:pt idx="3">
                  <c:v>590.85699999999997</c:v>
                </c:pt>
                <c:pt idx="4">
                  <c:v>588.88</c:v>
                </c:pt>
                <c:pt idx="5">
                  <c:v>592.53499999999997</c:v>
                </c:pt>
                <c:pt idx="6">
                  <c:v>590.30999999999995</c:v>
                </c:pt>
                <c:pt idx="7">
                  <c:v>592.61500000000001</c:v>
                </c:pt>
                <c:pt idx="8">
                  <c:v>597.30799999999999</c:v>
                </c:pt>
                <c:pt idx="9">
                  <c:v>596.303</c:v>
                </c:pt>
                <c:pt idx="10">
                  <c:v>598.41899999999998</c:v>
                </c:pt>
                <c:pt idx="11">
                  <c:v>600.15</c:v>
                </c:pt>
                <c:pt idx="12">
                  <c:v>602.67600000000004</c:v>
                </c:pt>
                <c:pt idx="13">
                  <c:v>604.27200000000005</c:v>
                </c:pt>
                <c:pt idx="14">
                  <c:v>602.74099999999999</c:v>
                </c:pt>
                <c:pt idx="15">
                  <c:v>605.70000000000005</c:v>
                </c:pt>
                <c:pt idx="16">
                  <c:v>606.61500000000001</c:v>
                </c:pt>
                <c:pt idx="17">
                  <c:v>605.30600000000004</c:v>
                </c:pt>
                <c:pt idx="18">
                  <c:v>609.27200000000005</c:v>
                </c:pt>
                <c:pt idx="19">
                  <c:v>610.125</c:v>
                </c:pt>
                <c:pt idx="20">
                  <c:v>611.39</c:v>
                </c:pt>
                <c:pt idx="21">
                  <c:v>611.37800000000004</c:v>
                </c:pt>
                <c:pt idx="22">
                  <c:v>614.57799999999997</c:v>
                </c:pt>
                <c:pt idx="23">
                  <c:v>614.79200000000003</c:v>
                </c:pt>
                <c:pt idx="24">
                  <c:v>615.28700000000003</c:v>
                </c:pt>
                <c:pt idx="25">
                  <c:v>612.22199999999998</c:v>
                </c:pt>
                <c:pt idx="26">
                  <c:v>615.49300000000005</c:v>
                </c:pt>
                <c:pt idx="27">
                  <c:v>617.40499999999997</c:v>
                </c:pt>
                <c:pt idx="28">
                  <c:v>621.66999999999996</c:v>
                </c:pt>
                <c:pt idx="29">
                  <c:v>622.88099999999997</c:v>
                </c:pt>
                <c:pt idx="30">
                  <c:v>623.03300000000002</c:v>
                </c:pt>
                <c:pt idx="31">
                  <c:v>621.75099999999998</c:v>
                </c:pt>
                <c:pt idx="32">
                  <c:v>626.952</c:v>
                </c:pt>
                <c:pt idx="33">
                  <c:v>628.76599999999996</c:v>
                </c:pt>
                <c:pt idx="34">
                  <c:v>632.149</c:v>
                </c:pt>
                <c:pt idx="35">
                  <c:v>635.596</c:v>
                </c:pt>
                <c:pt idx="36">
                  <c:v>638.10400000000004</c:v>
                </c:pt>
                <c:pt idx="37">
                  <c:v>640.04999999999995</c:v>
                </c:pt>
                <c:pt idx="38">
                  <c:v>641.35</c:v>
                </c:pt>
                <c:pt idx="39">
                  <c:v>643.69299999999998</c:v>
                </c:pt>
                <c:pt idx="40">
                  <c:v>645.28700000000003</c:v>
                </c:pt>
                <c:pt idx="41">
                  <c:v>647.48900000000003</c:v>
                </c:pt>
                <c:pt idx="42">
                  <c:v>654.15899999999999</c:v>
                </c:pt>
                <c:pt idx="43">
                  <c:v>655.74599999999998</c:v>
                </c:pt>
                <c:pt idx="44">
                  <c:v>652.24300000000005</c:v>
                </c:pt>
                <c:pt idx="45">
                  <c:v>655.39200000000005</c:v>
                </c:pt>
                <c:pt idx="46">
                  <c:v>658.53300000000002</c:v>
                </c:pt>
                <c:pt idx="47">
                  <c:v>658.42</c:v>
                </c:pt>
                <c:pt idx="48">
                  <c:v>658.44299999999998</c:v>
                </c:pt>
                <c:pt idx="49">
                  <c:v>657.91800000000001</c:v>
                </c:pt>
                <c:pt idx="50">
                  <c:v>655.61</c:v>
                </c:pt>
                <c:pt idx="51">
                  <c:v>657.41300000000001</c:v>
                </c:pt>
                <c:pt idx="52">
                  <c:v>653.16899999999998</c:v>
                </c:pt>
                <c:pt idx="53">
                  <c:v>654.44600000000003</c:v>
                </c:pt>
                <c:pt idx="54">
                  <c:v>652.11800000000005</c:v>
                </c:pt>
                <c:pt idx="55">
                  <c:v>648.38900000000001</c:v>
                </c:pt>
                <c:pt idx="56">
                  <c:v>644.92700000000002</c:v>
                </c:pt>
                <c:pt idx="57">
                  <c:v>646.76599999999996</c:v>
                </c:pt>
                <c:pt idx="58">
                  <c:v>646.32600000000002</c:v>
                </c:pt>
                <c:pt idx="59">
                  <c:v>646.399</c:v>
                </c:pt>
                <c:pt idx="60">
                  <c:v>645.89599999999996</c:v>
                </c:pt>
                <c:pt idx="61">
                  <c:v>647.82799999999997</c:v>
                </c:pt>
                <c:pt idx="62">
                  <c:v>653.59799999999996</c:v>
                </c:pt>
                <c:pt idx="63">
                  <c:v>654.327</c:v>
                </c:pt>
                <c:pt idx="64">
                  <c:v>660.78899999999999</c:v>
                </c:pt>
                <c:pt idx="65">
                  <c:v>658.85500000000002</c:v>
                </c:pt>
                <c:pt idx="66">
                  <c:v>657.24300000000005</c:v>
                </c:pt>
                <c:pt idx="67">
                  <c:v>655.50300000000004</c:v>
                </c:pt>
                <c:pt idx="68">
                  <c:v>659.29499999999996</c:v>
                </c:pt>
                <c:pt idx="69">
                  <c:v>663.00199999999995</c:v>
                </c:pt>
                <c:pt idx="70">
                  <c:v>662.71699999999998</c:v>
                </c:pt>
                <c:pt idx="71">
                  <c:v>664.88599999999997</c:v>
                </c:pt>
                <c:pt idx="72">
                  <c:v>664.548</c:v>
                </c:pt>
                <c:pt idx="73">
                  <c:v>664.01400000000001</c:v>
                </c:pt>
                <c:pt idx="74">
                  <c:v>664.48400000000004</c:v>
                </c:pt>
                <c:pt idx="75">
                  <c:v>666.25400000000002</c:v>
                </c:pt>
                <c:pt idx="76">
                  <c:v>668.07899999999995</c:v>
                </c:pt>
                <c:pt idx="77">
                  <c:v>666.255</c:v>
                </c:pt>
                <c:pt idx="78">
                  <c:v>669.08900000000006</c:v>
                </c:pt>
                <c:pt idx="79">
                  <c:v>670.80600000000004</c:v>
                </c:pt>
                <c:pt idx="80">
                  <c:v>673.29399999999998</c:v>
                </c:pt>
                <c:pt idx="81">
                  <c:v>670.13300000000004</c:v>
                </c:pt>
                <c:pt idx="82">
                  <c:v>672.04399999999998</c:v>
                </c:pt>
                <c:pt idx="83">
                  <c:v>673.82299999999998</c:v>
                </c:pt>
                <c:pt idx="84">
                  <c:v>681.96199999999999</c:v>
                </c:pt>
                <c:pt idx="85">
                  <c:v>685.68700000000001</c:v>
                </c:pt>
                <c:pt idx="86">
                  <c:v>690.83600000000001</c:v>
                </c:pt>
                <c:pt idx="87">
                  <c:v>691.94600000000003</c:v>
                </c:pt>
                <c:pt idx="88">
                  <c:v>700.39599999999996</c:v>
                </c:pt>
                <c:pt idx="89">
                  <c:v>698.08699999999999</c:v>
                </c:pt>
                <c:pt idx="90">
                  <c:v>698.74599999999998</c:v>
                </c:pt>
                <c:pt idx="91">
                  <c:v>700.10199999999998</c:v>
                </c:pt>
                <c:pt idx="92">
                  <c:v>700.35299999999995</c:v>
                </c:pt>
                <c:pt idx="93">
                  <c:v>705.54700000000003</c:v>
                </c:pt>
                <c:pt idx="94">
                  <c:v>705.07399999999996</c:v>
                </c:pt>
                <c:pt idx="95">
                  <c:v>718.13</c:v>
                </c:pt>
                <c:pt idx="96">
                  <c:v>715.11400000000003</c:v>
                </c:pt>
                <c:pt idx="97">
                  <c:v>712.64599999999996</c:v>
                </c:pt>
                <c:pt idx="98">
                  <c:v>712.11699999999996</c:v>
                </c:pt>
                <c:pt idx="99">
                  <c:v>714.447</c:v>
                </c:pt>
                <c:pt idx="100">
                  <c:v>718.22</c:v>
                </c:pt>
                <c:pt idx="101">
                  <c:v>715.80100000000004</c:v>
                </c:pt>
                <c:pt idx="102">
                  <c:v>722.19500000000005</c:v>
                </c:pt>
                <c:pt idx="103">
                  <c:v>723.10900000000004</c:v>
                </c:pt>
                <c:pt idx="104">
                  <c:v>726.57299999999998</c:v>
                </c:pt>
                <c:pt idx="105">
                  <c:v>727.87199999999996</c:v>
                </c:pt>
                <c:pt idx="106">
                  <c:v>734.99800000000005</c:v>
                </c:pt>
                <c:pt idx="107">
                  <c:v>730.16399999999999</c:v>
                </c:pt>
                <c:pt idx="108">
                  <c:v>733.78700000000003</c:v>
                </c:pt>
                <c:pt idx="109">
                  <c:v>727.03899999999999</c:v>
                </c:pt>
                <c:pt idx="110">
                  <c:v>740.827</c:v>
                </c:pt>
                <c:pt idx="111">
                  <c:v>735.62699999999995</c:v>
                </c:pt>
                <c:pt idx="112">
                  <c:v>729.13900000000001</c:v>
                </c:pt>
                <c:pt idx="113">
                  <c:v>734.75300000000004</c:v>
                </c:pt>
                <c:pt idx="114">
                  <c:v>731.05700000000002</c:v>
                </c:pt>
                <c:pt idx="115">
                  <c:v>735.01199999999994</c:v>
                </c:pt>
                <c:pt idx="116">
                  <c:v>736.11699999999996</c:v>
                </c:pt>
                <c:pt idx="117">
                  <c:v>740.56299999999999</c:v>
                </c:pt>
                <c:pt idx="118">
                  <c:v>755.28899999999999</c:v>
                </c:pt>
                <c:pt idx="119">
                  <c:v>757.13900000000001</c:v>
                </c:pt>
                <c:pt idx="120">
                  <c:v>760.952</c:v>
                </c:pt>
              </c:numCache>
            </c:numRef>
          </c:yVal>
          <c:smooth val="0"/>
        </c:ser>
        <c:ser>
          <c:idx val="6"/>
          <c:order val="5"/>
          <c:spPr>
            <a:ln w="22225" cap="rnd">
              <a:solidFill>
                <a:schemeClr val="accent1">
                  <a:lumMod val="60000"/>
                </a:schemeClr>
              </a:solidFill>
            </a:ln>
            <a:effectLst>
              <a:glow rad="139700">
                <a:schemeClr val="accent1">
                  <a:lumMod val="60000"/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lumMod val="60000"/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Sheet1!$R$7:$R$127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Sheet1!$Y$7:$Y$127</c:f>
              <c:numCache>
                <c:formatCode>General</c:formatCode>
                <c:ptCount val="121"/>
                <c:pt idx="0">
                  <c:v>592.952</c:v>
                </c:pt>
                <c:pt idx="1">
                  <c:v>592.59</c:v>
                </c:pt>
                <c:pt idx="2">
                  <c:v>591.58900000000006</c:v>
                </c:pt>
                <c:pt idx="3">
                  <c:v>592.09400000000005</c:v>
                </c:pt>
                <c:pt idx="4">
                  <c:v>589.45000000000005</c:v>
                </c:pt>
                <c:pt idx="5">
                  <c:v>591.89200000000005</c:v>
                </c:pt>
                <c:pt idx="6">
                  <c:v>588.27300000000002</c:v>
                </c:pt>
                <c:pt idx="7">
                  <c:v>589.82100000000003</c:v>
                </c:pt>
                <c:pt idx="8">
                  <c:v>594.55799999999999</c:v>
                </c:pt>
                <c:pt idx="9">
                  <c:v>593.34199999999998</c:v>
                </c:pt>
                <c:pt idx="10">
                  <c:v>597.89300000000003</c:v>
                </c:pt>
                <c:pt idx="11">
                  <c:v>602.84400000000005</c:v>
                </c:pt>
                <c:pt idx="12">
                  <c:v>610.18299999999999</c:v>
                </c:pt>
                <c:pt idx="13">
                  <c:v>617.07899999999995</c:v>
                </c:pt>
                <c:pt idx="14">
                  <c:v>619.66200000000003</c:v>
                </c:pt>
                <c:pt idx="15">
                  <c:v>629.16800000000001</c:v>
                </c:pt>
                <c:pt idx="16">
                  <c:v>632.79300000000001</c:v>
                </c:pt>
                <c:pt idx="17">
                  <c:v>634.37599999999998</c:v>
                </c:pt>
                <c:pt idx="18">
                  <c:v>642.69100000000003</c:v>
                </c:pt>
                <c:pt idx="19">
                  <c:v>641.01700000000005</c:v>
                </c:pt>
                <c:pt idx="20">
                  <c:v>642.71</c:v>
                </c:pt>
                <c:pt idx="21">
                  <c:v>645.51900000000001</c:v>
                </c:pt>
                <c:pt idx="22">
                  <c:v>645.87800000000004</c:v>
                </c:pt>
                <c:pt idx="23">
                  <c:v>651.22199999999998</c:v>
                </c:pt>
                <c:pt idx="24">
                  <c:v>649.94500000000005</c:v>
                </c:pt>
                <c:pt idx="25">
                  <c:v>650.15200000000004</c:v>
                </c:pt>
                <c:pt idx="26">
                  <c:v>649.57299999999998</c:v>
                </c:pt>
                <c:pt idx="27">
                  <c:v>650.97900000000004</c:v>
                </c:pt>
                <c:pt idx="28">
                  <c:v>655.71</c:v>
                </c:pt>
                <c:pt idx="29">
                  <c:v>657.15899999999999</c:v>
                </c:pt>
                <c:pt idx="30">
                  <c:v>655.56299999999999</c:v>
                </c:pt>
                <c:pt idx="31">
                  <c:v>661.34400000000005</c:v>
                </c:pt>
                <c:pt idx="32">
                  <c:v>656.62800000000004</c:v>
                </c:pt>
                <c:pt idx="33">
                  <c:v>660.31299999999999</c:v>
                </c:pt>
                <c:pt idx="34">
                  <c:v>659.80799999999999</c:v>
                </c:pt>
                <c:pt idx="35">
                  <c:v>665.73</c:v>
                </c:pt>
                <c:pt idx="36">
                  <c:v>660.84400000000005</c:v>
                </c:pt>
                <c:pt idx="37">
                  <c:v>660.46199999999999</c:v>
                </c:pt>
                <c:pt idx="38">
                  <c:v>658.40599999999995</c:v>
                </c:pt>
                <c:pt idx="39">
                  <c:v>658.822</c:v>
                </c:pt>
                <c:pt idx="40">
                  <c:v>663.95299999999997</c:v>
                </c:pt>
                <c:pt idx="41">
                  <c:v>663.00800000000004</c:v>
                </c:pt>
                <c:pt idx="42">
                  <c:v>666.75099999999998</c:v>
                </c:pt>
                <c:pt idx="43">
                  <c:v>666.66099999999994</c:v>
                </c:pt>
                <c:pt idx="44">
                  <c:v>675.13800000000003</c:v>
                </c:pt>
                <c:pt idx="45">
                  <c:v>688.88699999999994</c:v>
                </c:pt>
                <c:pt idx="46">
                  <c:v>694.4</c:v>
                </c:pt>
                <c:pt idx="47">
                  <c:v>700.23</c:v>
                </c:pt>
                <c:pt idx="48">
                  <c:v>700.83600000000001</c:v>
                </c:pt>
                <c:pt idx="49">
                  <c:v>714.60299999999995</c:v>
                </c:pt>
                <c:pt idx="50">
                  <c:v>715.15099999999995</c:v>
                </c:pt>
                <c:pt idx="51">
                  <c:v>719.73099999999999</c:v>
                </c:pt>
                <c:pt idx="52">
                  <c:v>724.08399999999995</c:v>
                </c:pt>
                <c:pt idx="53">
                  <c:v>723.65800000000002</c:v>
                </c:pt>
                <c:pt idx="54">
                  <c:v>720.57100000000003</c:v>
                </c:pt>
                <c:pt idx="55">
                  <c:v>717.15200000000004</c:v>
                </c:pt>
                <c:pt idx="56">
                  <c:v>713.80700000000002</c:v>
                </c:pt>
                <c:pt idx="57">
                  <c:v>709.61199999999997</c:v>
                </c:pt>
                <c:pt idx="58">
                  <c:v>710.95399999999995</c:v>
                </c:pt>
                <c:pt idx="59">
                  <c:v>716.37800000000004</c:v>
                </c:pt>
                <c:pt idx="60">
                  <c:v>718.01499999999999</c:v>
                </c:pt>
                <c:pt idx="61">
                  <c:v>713.58100000000002</c:v>
                </c:pt>
                <c:pt idx="62">
                  <c:v>714.04100000000005</c:v>
                </c:pt>
                <c:pt idx="63">
                  <c:v>712.62400000000002</c:v>
                </c:pt>
                <c:pt idx="64">
                  <c:v>721.57</c:v>
                </c:pt>
                <c:pt idx="65">
                  <c:v>720.29700000000003</c:v>
                </c:pt>
                <c:pt idx="66">
                  <c:v>727.22199999999998</c:v>
                </c:pt>
                <c:pt idx="67">
                  <c:v>733.553</c:v>
                </c:pt>
                <c:pt idx="68">
                  <c:v>715.18200000000002</c:v>
                </c:pt>
                <c:pt idx="69">
                  <c:v>716.202</c:v>
                </c:pt>
                <c:pt idx="70">
                  <c:v>709.83799999999997</c:v>
                </c:pt>
                <c:pt idx="71">
                  <c:v>713.54200000000003</c:v>
                </c:pt>
                <c:pt idx="72">
                  <c:v>712.46199999999999</c:v>
                </c:pt>
                <c:pt idx="73">
                  <c:v>708.31899999999996</c:v>
                </c:pt>
                <c:pt idx="74">
                  <c:v>708.07100000000003</c:v>
                </c:pt>
                <c:pt idx="75">
                  <c:v>708.12800000000004</c:v>
                </c:pt>
                <c:pt idx="76">
                  <c:v>711.61900000000003</c:v>
                </c:pt>
                <c:pt idx="77">
                  <c:v>711.40599999999995</c:v>
                </c:pt>
                <c:pt idx="78">
                  <c:v>713.5</c:v>
                </c:pt>
                <c:pt idx="79">
                  <c:v>715.24</c:v>
                </c:pt>
                <c:pt idx="80">
                  <c:v>718.24300000000005</c:v>
                </c:pt>
                <c:pt idx="81">
                  <c:v>708.36</c:v>
                </c:pt>
                <c:pt idx="82">
                  <c:v>714.73299999999995</c:v>
                </c:pt>
                <c:pt idx="83">
                  <c:v>702.58799999999997</c:v>
                </c:pt>
                <c:pt idx="84">
                  <c:v>707.75599999999997</c:v>
                </c:pt>
                <c:pt idx="85">
                  <c:v>702.67700000000002</c:v>
                </c:pt>
                <c:pt idx="86">
                  <c:v>703.93</c:v>
                </c:pt>
                <c:pt idx="87">
                  <c:v>701.87599999999998</c:v>
                </c:pt>
                <c:pt idx="88">
                  <c:v>693.98699999999997</c:v>
                </c:pt>
                <c:pt idx="89">
                  <c:v>692.76099999999997</c:v>
                </c:pt>
                <c:pt idx="90">
                  <c:v>688.11300000000006</c:v>
                </c:pt>
                <c:pt idx="91">
                  <c:v>688.28099999999995</c:v>
                </c:pt>
                <c:pt idx="92">
                  <c:v>689.77700000000004</c:v>
                </c:pt>
                <c:pt idx="93">
                  <c:v>693.9</c:v>
                </c:pt>
                <c:pt idx="94">
                  <c:v>701.03300000000002</c:v>
                </c:pt>
                <c:pt idx="95">
                  <c:v>698.91200000000003</c:v>
                </c:pt>
                <c:pt idx="96">
                  <c:v>694.37900000000002</c:v>
                </c:pt>
                <c:pt idx="97">
                  <c:v>698.53599999999994</c:v>
                </c:pt>
                <c:pt idx="98">
                  <c:v>697.31700000000001</c:v>
                </c:pt>
                <c:pt idx="99">
                  <c:v>698.22699999999998</c:v>
                </c:pt>
                <c:pt idx="100">
                  <c:v>702.45299999999997</c:v>
                </c:pt>
                <c:pt idx="101">
                  <c:v>702.05700000000002</c:v>
                </c:pt>
                <c:pt idx="102">
                  <c:v>708.43600000000004</c:v>
                </c:pt>
                <c:pt idx="103">
                  <c:v>709.32799999999997</c:v>
                </c:pt>
                <c:pt idx="104">
                  <c:v>704.18799999999999</c:v>
                </c:pt>
                <c:pt idx="105">
                  <c:v>701.64300000000003</c:v>
                </c:pt>
                <c:pt idx="106">
                  <c:v>706.48599999999999</c:v>
                </c:pt>
                <c:pt idx="107">
                  <c:v>702.976</c:v>
                </c:pt>
                <c:pt idx="108">
                  <c:v>702.47400000000005</c:v>
                </c:pt>
                <c:pt idx="109">
                  <c:v>699.88199999999995</c:v>
                </c:pt>
                <c:pt idx="110">
                  <c:v>705.18600000000004</c:v>
                </c:pt>
                <c:pt idx="111">
                  <c:v>707.91600000000005</c:v>
                </c:pt>
                <c:pt idx="112">
                  <c:v>711.31100000000004</c:v>
                </c:pt>
                <c:pt idx="113">
                  <c:v>715.22699999999998</c:v>
                </c:pt>
                <c:pt idx="114">
                  <c:v>713.98900000000003</c:v>
                </c:pt>
                <c:pt idx="115">
                  <c:v>714.80399999999997</c:v>
                </c:pt>
                <c:pt idx="116">
                  <c:v>715.78099999999995</c:v>
                </c:pt>
                <c:pt idx="117">
                  <c:v>719.01499999999999</c:v>
                </c:pt>
                <c:pt idx="118">
                  <c:v>725.74699999999996</c:v>
                </c:pt>
                <c:pt idx="119">
                  <c:v>724.12</c:v>
                </c:pt>
                <c:pt idx="120">
                  <c:v>720.80100000000004</c:v>
                </c:pt>
              </c:numCache>
            </c:numRef>
          </c:yVal>
          <c:smooth val="0"/>
        </c:ser>
        <c:ser>
          <c:idx val="7"/>
          <c:order val="6"/>
          <c:spPr>
            <a:ln w="22225" cap="rnd">
              <a:solidFill>
                <a:schemeClr val="accent2">
                  <a:lumMod val="60000"/>
                </a:schemeClr>
              </a:solidFill>
            </a:ln>
            <a:effectLst>
              <a:glow rad="139700">
                <a:schemeClr val="accent2">
                  <a:lumMod val="60000"/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lumMod val="60000"/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Sheet1!$R$7:$R$127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Sheet1!$Z$7:$Z$127</c:f>
              <c:numCache>
                <c:formatCode>General</c:formatCode>
                <c:ptCount val="121"/>
                <c:pt idx="0">
                  <c:v>585.68899999999996</c:v>
                </c:pt>
                <c:pt idx="1">
                  <c:v>584.07000000000005</c:v>
                </c:pt>
                <c:pt idx="2">
                  <c:v>584.245</c:v>
                </c:pt>
                <c:pt idx="3">
                  <c:v>586.54600000000005</c:v>
                </c:pt>
                <c:pt idx="4">
                  <c:v>585.18499999999995</c:v>
                </c:pt>
                <c:pt idx="5">
                  <c:v>588.09799999999996</c:v>
                </c:pt>
                <c:pt idx="6">
                  <c:v>588.27800000000002</c:v>
                </c:pt>
                <c:pt idx="7">
                  <c:v>589.18399999999997</c:v>
                </c:pt>
                <c:pt idx="8">
                  <c:v>592.42499999999995</c:v>
                </c:pt>
                <c:pt idx="9">
                  <c:v>591.63099999999997</c:v>
                </c:pt>
                <c:pt idx="10">
                  <c:v>593.17100000000005</c:v>
                </c:pt>
                <c:pt idx="11">
                  <c:v>595.01</c:v>
                </c:pt>
                <c:pt idx="12">
                  <c:v>596.29399999999998</c:v>
                </c:pt>
                <c:pt idx="13">
                  <c:v>597.48400000000004</c:v>
                </c:pt>
                <c:pt idx="14">
                  <c:v>595.81899999999996</c:v>
                </c:pt>
                <c:pt idx="15">
                  <c:v>600.20699999999999</c:v>
                </c:pt>
                <c:pt idx="16">
                  <c:v>602.41899999999998</c:v>
                </c:pt>
                <c:pt idx="17">
                  <c:v>600.5</c:v>
                </c:pt>
                <c:pt idx="18">
                  <c:v>601.64400000000001</c:v>
                </c:pt>
                <c:pt idx="19">
                  <c:v>603.74199999999996</c:v>
                </c:pt>
                <c:pt idx="20">
                  <c:v>604.68299999999999</c:v>
                </c:pt>
                <c:pt idx="21">
                  <c:v>607.755</c:v>
                </c:pt>
                <c:pt idx="22">
                  <c:v>609.54499999999996</c:v>
                </c:pt>
                <c:pt idx="23">
                  <c:v>610.15899999999999</c:v>
                </c:pt>
                <c:pt idx="24">
                  <c:v>608.89599999999996</c:v>
                </c:pt>
                <c:pt idx="25">
                  <c:v>607.92399999999998</c:v>
                </c:pt>
                <c:pt idx="26">
                  <c:v>609.66899999999998</c:v>
                </c:pt>
                <c:pt idx="27">
                  <c:v>611.73</c:v>
                </c:pt>
                <c:pt idx="28">
                  <c:v>612.56600000000003</c:v>
                </c:pt>
                <c:pt idx="29">
                  <c:v>615.75</c:v>
                </c:pt>
                <c:pt idx="30">
                  <c:v>617.74400000000003</c:v>
                </c:pt>
                <c:pt idx="31">
                  <c:v>618.19600000000003</c:v>
                </c:pt>
                <c:pt idx="32">
                  <c:v>621.48199999999997</c:v>
                </c:pt>
                <c:pt idx="33">
                  <c:v>624.86</c:v>
                </c:pt>
                <c:pt idx="34">
                  <c:v>626.34400000000005</c:v>
                </c:pt>
                <c:pt idx="35">
                  <c:v>630.71100000000001</c:v>
                </c:pt>
                <c:pt idx="36">
                  <c:v>631.048</c:v>
                </c:pt>
                <c:pt idx="37">
                  <c:v>629.51499999999999</c:v>
                </c:pt>
                <c:pt idx="38">
                  <c:v>631.61400000000003</c:v>
                </c:pt>
                <c:pt idx="39">
                  <c:v>636.76099999999997</c:v>
                </c:pt>
                <c:pt idx="40">
                  <c:v>638.36400000000003</c:v>
                </c:pt>
                <c:pt idx="41">
                  <c:v>643.18100000000004</c:v>
                </c:pt>
                <c:pt idx="42">
                  <c:v>644.86400000000003</c:v>
                </c:pt>
                <c:pt idx="43">
                  <c:v>652.81799999999998</c:v>
                </c:pt>
                <c:pt idx="44">
                  <c:v>653.70000000000005</c:v>
                </c:pt>
                <c:pt idx="45">
                  <c:v>662.04399999999998</c:v>
                </c:pt>
                <c:pt idx="46">
                  <c:v>668.66800000000001</c:v>
                </c:pt>
                <c:pt idx="47">
                  <c:v>672.96799999999996</c:v>
                </c:pt>
                <c:pt idx="48">
                  <c:v>677.45699999999999</c:v>
                </c:pt>
                <c:pt idx="49">
                  <c:v>681.98800000000006</c:v>
                </c:pt>
                <c:pt idx="50">
                  <c:v>682.90800000000002</c:v>
                </c:pt>
                <c:pt idx="51">
                  <c:v>681.97699999999998</c:v>
                </c:pt>
                <c:pt idx="52">
                  <c:v>682.39099999999996</c:v>
                </c:pt>
                <c:pt idx="53">
                  <c:v>683.23299999999995</c:v>
                </c:pt>
                <c:pt idx="54">
                  <c:v>683.49400000000003</c:v>
                </c:pt>
                <c:pt idx="55">
                  <c:v>684.88699999999994</c:v>
                </c:pt>
                <c:pt idx="56">
                  <c:v>681.88800000000003</c:v>
                </c:pt>
                <c:pt idx="57">
                  <c:v>681.13300000000004</c:v>
                </c:pt>
                <c:pt idx="58">
                  <c:v>681.02300000000002</c:v>
                </c:pt>
                <c:pt idx="59">
                  <c:v>677.31500000000005</c:v>
                </c:pt>
                <c:pt idx="60">
                  <c:v>676.56700000000001</c:v>
                </c:pt>
                <c:pt idx="61">
                  <c:v>677.279</c:v>
                </c:pt>
                <c:pt idx="62">
                  <c:v>675.19500000000005</c:v>
                </c:pt>
                <c:pt idx="63">
                  <c:v>674.52700000000004</c:v>
                </c:pt>
                <c:pt idx="64">
                  <c:v>675.06700000000001</c:v>
                </c:pt>
                <c:pt idx="65">
                  <c:v>674.43799999999999</c:v>
                </c:pt>
                <c:pt idx="66">
                  <c:v>676.89200000000005</c:v>
                </c:pt>
                <c:pt idx="67">
                  <c:v>677.96100000000001</c:v>
                </c:pt>
                <c:pt idx="68">
                  <c:v>672.327</c:v>
                </c:pt>
                <c:pt idx="69">
                  <c:v>668.14499999999998</c:v>
                </c:pt>
                <c:pt idx="70">
                  <c:v>662.06700000000001</c:v>
                </c:pt>
                <c:pt idx="71">
                  <c:v>663.68899999999996</c:v>
                </c:pt>
                <c:pt idx="72">
                  <c:v>662.20799999999997</c:v>
                </c:pt>
                <c:pt idx="73">
                  <c:v>657.84199999999998</c:v>
                </c:pt>
                <c:pt idx="74">
                  <c:v>656.45</c:v>
                </c:pt>
                <c:pt idx="75">
                  <c:v>654.63599999999997</c:v>
                </c:pt>
                <c:pt idx="76">
                  <c:v>655.87099999999998</c:v>
                </c:pt>
                <c:pt idx="77">
                  <c:v>653.08100000000002</c:v>
                </c:pt>
                <c:pt idx="78">
                  <c:v>652.35900000000004</c:v>
                </c:pt>
                <c:pt idx="79">
                  <c:v>651.19299999999998</c:v>
                </c:pt>
                <c:pt idx="80">
                  <c:v>650.38900000000001</c:v>
                </c:pt>
                <c:pt idx="81">
                  <c:v>650.16</c:v>
                </c:pt>
                <c:pt idx="82">
                  <c:v>649.87800000000004</c:v>
                </c:pt>
                <c:pt idx="83">
                  <c:v>649.92100000000005</c:v>
                </c:pt>
                <c:pt idx="84">
                  <c:v>653.78700000000003</c:v>
                </c:pt>
                <c:pt idx="85">
                  <c:v>650.976</c:v>
                </c:pt>
                <c:pt idx="86">
                  <c:v>649.54899999999998</c:v>
                </c:pt>
                <c:pt idx="87">
                  <c:v>649.55100000000004</c:v>
                </c:pt>
                <c:pt idx="88">
                  <c:v>649.82500000000005</c:v>
                </c:pt>
                <c:pt idx="89">
                  <c:v>649.83399999999995</c:v>
                </c:pt>
                <c:pt idx="90">
                  <c:v>650.23800000000006</c:v>
                </c:pt>
                <c:pt idx="91">
                  <c:v>648.84199999999998</c:v>
                </c:pt>
                <c:pt idx="92">
                  <c:v>651.36599999999999</c:v>
                </c:pt>
                <c:pt idx="93">
                  <c:v>655.00300000000004</c:v>
                </c:pt>
                <c:pt idx="94">
                  <c:v>653.59199999999998</c:v>
                </c:pt>
                <c:pt idx="95">
                  <c:v>656.875</c:v>
                </c:pt>
                <c:pt idx="96">
                  <c:v>654.56100000000004</c:v>
                </c:pt>
                <c:pt idx="97">
                  <c:v>659.28300000000002</c:v>
                </c:pt>
                <c:pt idx="98">
                  <c:v>659.98199999999997</c:v>
                </c:pt>
                <c:pt idx="99">
                  <c:v>662.27300000000002</c:v>
                </c:pt>
                <c:pt idx="100">
                  <c:v>662.57299999999998</c:v>
                </c:pt>
                <c:pt idx="101">
                  <c:v>661.66200000000003</c:v>
                </c:pt>
                <c:pt idx="102">
                  <c:v>667.41899999999998</c:v>
                </c:pt>
                <c:pt idx="103">
                  <c:v>669.11099999999999</c:v>
                </c:pt>
                <c:pt idx="104">
                  <c:v>664.86500000000001</c:v>
                </c:pt>
                <c:pt idx="105">
                  <c:v>667.22799999999995</c:v>
                </c:pt>
                <c:pt idx="106">
                  <c:v>671.54700000000003</c:v>
                </c:pt>
                <c:pt idx="107">
                  <c:v>672.21699999999998</c:v>
                </c:pt>
                <c:pt idx="108">
                  <c:v>676.26700000000005</c:v>
                </c:pt>
                <c:pt idx="109">
                  <c:v>674.18799999999999</c:v>
                </c:pt>
                <c:pt idx="110">
                  <c:v>679.11500000000001</c:v>
                </c:pt>
                <c:pt idx="111">
                  <c:v>675.423</c:v>
                </c:pt>
                <c:pt idx="112">
                  <c:v>680.89300000000003</c:v>
                </c:pt>
                <c:pt idx="113">
                  <c:v>681.30499999999995</c:v>
                </c:pt>
                <c:pt idx="114">
                  <c:v>682.45399999999995</c:v>
                </c:pt>
                <c:pt idx="115">
                  <c:v>683.35699999999997</c:v>
                </c:pt>
                <c:pt idx="116">
                  <c:v>685.96400000000006</c:v>
                </c:pt>
                <c:pt idx="117">
                  <c:v>687.846</c:v>
                </c:pt>
                <c:pt idx="118">
                  <c:v>689.01800000000003</c:v>
                </c:pt>
                <c:pt idx="119">
                  <c:v>692.90200000000004</c:v>
                </c:pt>
                <c:pt idx="120">
                  <c:v>691.49400000000003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5132736"/>
        <c:axId val="745143072"/>
      </c:scatterChart>
      <c:valAx>
        <c:axId val="745132736"/>
        <c:scaling>
          <c:orientation val="minMax"/>
          <c:max val="600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45143072"/>
        <c:crosses val="autoZero"/>
        <c:crossBetween val="midCat"/>
      </c:valAx>
      <c:valAx>
        <c:axId val="745143072"/>
        <c:scaling>
          <c:orientation val="minMax"/>
          <c:min val="58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451327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'[20141106.xls]Sheet0'!$N$8</c:f>
              <c:strCache>
                <c:ptCount val="1"/>
                <c:pt idx="0">
                  <c:v>dRnr3/dt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'[20141106.xls]Sheet0'!$O$7:$X$7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15</c:v>
                </c:pt>
                <c:pt idx="7">
                  <c:v>20</c:v>
                </c:pt>
                <c:pt idx="8">
                  <c:v>25</c:v>
                </c:pt>
                <c:pt idx="9">
                  <c:v>30</c:v>
                </c:pt>
              </c:numCache>
            </c:numRef>
          </c:xVal>
          <c:yVal>
            <c:numRef>
              <c:f>'[20141106.xls]Sheet0'!$O$8:$X$8</c:f>
              <c:numCache>
                <c:formatCode>General</c:formatCode>
                <c:ptCount val="10"/>
                <c:pt idx="0">
                  <c:v>90.643000000000001</c:v>
                </c:pt>
                <c:pt idx="1">
                  <c:v>117.64</c:v>
                </c:pt>
                <c:pt idx="2">
                  <c:v>168.93</c:v>
                </c:pt>
                <c:pt idx="3">
                  <c:v>212.93</c:v>
                </c:pt>
                <c:pt idx="4">
                  <c:v>231.71</c:v>
                </c:pt>
                <c:pt idx="5">
                  <c:v>363.86</c:v>
                </c:pt>
                <c:pt idx="6">
                  <c:v>493.07</c:v>
                </c:pt>
                <c:pt idx="7">
                  <c:v>635.71</c:v>
                </c:pt>
                <c:pt idx="8">
                  <c:v>687.71</c:v>
                </c:pt>
                <c:pt idx="9">
                  <c:v>754.79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8334208"/>
        <c:axId val="928327136"/>
      </c:scatterChart>
      <c:valAx>
        <c:axId val="928334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400" b="0"/>
                  <a:t>HU concertration/mM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327136"/>
        <c:crosses val="autoZero"/>
        <c:crossBetween val="midCat"/>
      </c:valAx>
      <c:valAx>
        <c:axId val="928327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3342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15mM</a:t>
            </a:r>
            <a:r>
              <a:rPr lang="en-US" altLang="zh-CN" baseline="0"/>
              <a:t> HU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mM'!$D$50:$D$81</c:f>
              <c:numCache>
                <c:formatCode>General</c:formatCode>
                <c:ptCount val="32"/>
                <c:pt idx="0">
                  <c:v>134.72900000000004</c:v>
                </c:pt>
                <c:pt idx="1">
                  <c:v>129.43400000000008</c:v>
                </c:pt>
                <c:pt idx="2">
                  <c:v>131.91899999999998</c:v>
                </c:pt>
                <c:pt idx="3">
                  <c:v>138.7940000000001</c:v>
                </c:pt>
                <c:pt idx="4">
                  <c:v>153.4799999999999</c:v>
                </c:pt>
                <c:pt idx="5">
                  <c:v>169.78800000000012</c:v>
                </c:pt>
                <c:pt idx="6">
                  <c:v>194.12100000000009</c:v>
                </c:pt>
                <c:pt idx="7">
                  <c:v>218.99299999999994</c:v>
                </c:pt>
                <c:pt idx="8">
                  <c:v>228.14699999999993</c:v>
                </c:pt>
                <c:pt idx="9">
                  <c:v>241.26800000000003</c:v>
                </c:pt>
                <c:pt idx="10">
                  <c:v>265.4559999999999</c:v>
                </c:pt>
                <c:pt idx="11">
                  <c:v>281.2890000000001</c:v>
                </c:pt>
                <c:pt idx="12">
                  <c:v>295.60200000000009</c:v>
                </c:pt>
                <c:pt idx="13">
                  <c:v>327.80200000000002</c:v>
                </c:pt>
                <c:pt idx="14">
                  <c:v>346.28700000000003</c:v>
                </c:pt>
                <c:pt idx="15">
                  <c:v>341.22500000000002</c:v>
                </c:pt>
                <c:pt idx="16">
                  <c:v>349.15899999999988</c:v>
                </c:pt>
                <c:pt idx="17">
                  <c:v>353.6160000000001</c:v>
                </c:pt>
                <c:pt idx="18">
                  <c:v>351.62799999999993</c:v>
                </c:pt>
                <c:pt idx="19">
                  <c:v>351.28699999999992</c:v>
                </c:pt>
                <c:pt idx="20">
                  <c:v>353.08100000000013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mM'!$E$50:$E$81</c:f>
              <c:numCache>
                <c:formatCode>General</c:formatCode>
                <c:ptCount val="32"/>
                <c:pt idx="0">
                  <c:v>134.80499999999984</c:v>
                </c:pt>
                <c:pt idx="1">
                  <c:v>136.89400000000012</c:v>
                </c:pt>
                <c:pt idx="2">
                  <c:v>143.40400000000011</c:v>
                </c:pt>
                <c:pt idx="3">
                  <c:v>168.05999999999995</c:v>
                </c:pt>
                <c:pt idx="4">
                  <c:v>182.01699999999994</c:v>
                </c:pt>
                <c:pt idx="5">
                  <c:v>194.81900000000007</c:v>
                </c:pt>
                <c:pt idx="6">
                  <c:v>213.625</c:v>
                </c:pt>
                <c:pt idx="7">
                  <c:v>217.47800000000007</c:v>
                </c:pt>
                <c:pt idx="8">
                  <c:v>220.76700000000005</c:v>
                </c:pt>
                <c:pt idx="9">
                  <c:v>219.53400000000011</c:v>
                </c:pt>
                <c:pt idx="10">
                  <c:v>229.69899999999984</c:v>
                </c:pt>
                <c:pt idx="11">
                  <c:v>217.99900000000014</c:v>
                </c:pt>
                <c:pt idx="12">
                  <c:v>227.39300000000003</c:v>
                </c:pt>
                <c:pt idx="13">
                  <c:v>236.67299999999989</c:v>
                </c:pt>
                <c:pt idx="14">
                  <c:v>246.97199999999998</c:v>
                </c:pt>
                <c:pt idx="15">
                  <c:v>254.39199999999994</c:v>
                </c:pt>
                <c:pt idx="16">
                  <c:v>245.24499999999989</c:v>
                </c:pt>
                <c:pt idx="17">
                  <c:v>249.41899999999998</c:v>
                </c:pt>
                <c:pt idx="18">
                  <c:v>246.26</c:v>
                </c:pt>
                <c:pt idx="19">
                  <c:v>240.92500000000007</c:v>
                </c:pt>
                <c:pt idx="20">
                  <c:v>241.2650000000001</c:v>
                </c:pt>
                <c:pt idx="21">
                  <c:v>247.40500000000009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mM'!$F$50:$F$81</c:f>
              <c:numCache>
                <c:formatCode>General</c:formatCode>
                <c:ptCount val="32"/>
                <c:pt idx="0">
                  <c:v>310.09000000000003</c:v>
                </c:pt>
                <c:pt idx="1">
                  <c:v>188.30400000000009</c:v>
                </c:pt>
                <c:pt idx="2">
                  <c:v>178.87699999999995</c:v>
                </c:pt>
                <c:pt idx="3">
                  <c:v>178.77699999999993</c:v>
                </c:pt>
                <c:pt idx="4">
                  <c:v>164.15100000000007</c:v>
                </c:pt>
                <c:pt idx="5">
                  <c:v>153.47900000000004</c:v>
                </c:pt>
                <c:pt idx="6">
                  <c:v>140.67199999999991</c:v>
                </c:pt>
                <c:pt idx="7">
                  <c:v>131.90600000000006</c:v>
                </c:pt>
                <c:pt idx="8">
                  <c:v>122.3599999999999</c:v>
                </c:pt>
                <c:pt idx="9">
                  <c:v>121.84800000000007</c:v>
                </c:pt>
                <c:pt idx="10">
                  <c:v>122.97100000000012</c:v>
                </c:pt>
                <c:pt idx="11">
                  <c:v>129.41200000000003</c:v>
                </c:pt>
                <c:pt idx="12">
                  <c:v>128.76999999999998</c:v>
                </c:pt>
                <c:pt idx="13">
                  <c:v>136.55500000000006</c:v>
                </c:pt>
                <c:pt idx="14">
                  <c:v>145.8130000000001</c:v>
                </c:pt>
                <c:pt idx="15">
                  <c:v>154.51599999999985</c:v>
                </c:pt>
                <c:pt idx="16">
                  <c:v>162.06100000000004</c:v>
                </c:pt>
                <c:pt idx="17">
                  <c:v>167.02300000000014</c:v>
                </c:pt>
                <c:pt idx="18">
                  <c:v>171.62399999999991</c:v>
                </c:pt>
                <c:pt idx="19">
                  <c:v>187.14699999999993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mM'!$G$50:$G$81</c:f>
              <c:numCache>
                <c:formatCode>General</c:formatCode>
                <c:ptCount val="32"/>
                <c:pt idx="0">
                  <c:v>125.7879999999999</c:v>
                </c:pt>
                <c:pt idx="1">
                  <c:v>131.04600000000005</c:v>
                </c:pt>
                <c:pt idx="2">
                  <c:v>134.27199999999993</c:v>
                </c:pt>
                <c:pt idx="3">
                  <c:v>136.81900000000007</c:v>
                </c:pt>
                <c:pt idx="4">
                  <c:v>149.83199999999988</c:v>
                </c:pt>
                <c:pt idx="5">
                  <c:v>159.87199999999996</c:v>
                </c:pt>
                <c:pt idx="6">
                  <c:v>173.24099999999999</c:v>
                </c:pt>
                <c:pt idx="7">
                  <c:v>180.92700000000013</c:v>
                </c:pt>
                <c:pt idx="8">
                  <c:v>194.68600000000004</c:v>
                </c:pt>
                <c:pt idx="9">
                  <c:v>215.85399999999993</c:v>
                </c:pt>
                <c:pt idx="10">
                  <c:v>225.8130000000001</c:v>
                </c:pt>
                <c:pt idx="11">
                  <c:v>244.67900000000009</c:v>
                </c:pt>
                <c:pt idx="12">
                  <c:v>248.91599999999994</c:v>
                </c:pt>
                <c:pt idx="13">
                  <c:v>264.09199999999987</c:v>
                </c:pt>
                <c:pt idx="14">
                  <c:v>250.53199999999993</c:v>
                </c:pt>
                <c:pt idx="15">
                  <c:v>320.17600000000004</c:v>
                </c:pt>
                <c:pt idx="16">
                  <c:v>289.11799999999994</c:v>
                </c:pt>
                <c:pt idx="17">
                  <c:v>277.697</c:v>
                </c:pt>
                <c:pt idx="18">
                  <c:v>288.39499999999998</c:v>
                </c:pt>
                <c:pt idx="19">
                  <c:v>297.36099999999999</c:v>
                </c:pt>
                <c:pt idx="20">
                  <c:v>304.47399999999993</c:v>
                </c:pt>
                <c:pt idx="21">
                  <c:v>300.87899999999991</c:v>
                </c:pt>
                <c:pt idx="22">
                  <c:v>167.38100000000009</c:v>
                </c:pt>
                <c:pt idx="23">
                  <c:v>174.81500000000005</c:v>
                </c:pt>
                <c:pt idx="24">
                  <c:v>171.04699999999991</c:v>
                </c:pt>
                <c:pt idx="25">
                  <c:v>182.91899999999998</c:v>
                </c:pt>
                <c:pt idx="26">
                  <c:v>177.95900000000006</c:v>
                </c:pt>
                <c:pt idx="27">
                  <c:v>175.35199999999986</c:v>
                </c:pt>
                <c:pt idx="28">
                  <c:v>177.8309999999999</c:v>
                </c:pt>
                <c:pt idx="29">
                  <c:v>177.97299999999996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mM'!$H$50:$H$81</c:f>
              <c:numCache>
                <c:formatCode>General</c:formatCode>
                <c:ptCount val="32"/>
                <c:pt idx="0">
                  <c:v>124.803</c:v>
                </c:pt>
                <c:pt idx="1">
                  <c:v>124.58500000000004</c:v>
                </c:pt>
                <c:pt idx="2">
                  <c:v>125.28899999999999</c:v>
                </c:pt>
                <c:pt idx="3">
                  <c:v>122.64099999999996</c:v>
                </c:pt>
                <c:pt idx="4">
                  <c:v>121.64300000000003</c:v>
                </c:pt>
                <c:pt idx="5">
                  <c:v>124.40400000000011</c:v>
                </c:pt>
                <c:pt idx="6">
                  <c:v>131.86699999999996</c:v>
                </c:pt>
                <c:pt idx="7">
                  <c:v>135.077</c:v>
                </c:pt>
                <c:pt idx="8">
                  <c:v>139.8180000000001</c:v>
                </c:pt>
                <c:pt idx="9">
                  <c:v>145.97799999999995</c:v>
                </c:pt>
                <c:pt idx="10">
                  <c:v>151.75600000000009</c:v>
                </c:pt>
                <c:pt idx="11">
                  <c:v>171.66700000000014</c:v>
                </c:pt>
                <c:pt idx="12">
                  <c:v>171.1110000000001</c:v>
                </c:pt>
                <c:pt idx="13">
                  <c:v>188.625</c:v>
                </c:pt>
                <c:pt idx="14">
                  <c:v>188.35500000000002</c:v>
                </c:pt>
                <c:pt idx="15">
                  <c:v>269.30499999999995</c:v>
                </c:pt>
                <c:pt idx="16">
                  <c:v>218.25099999999998</c:v>
                </c:pt>
                <c:pt idx="17">
                  <c:v>215.95400000000006</c:v>
                </c:pt>
                <c:pt idx="18">
                  <c:v>235.14200000000005</c:v>
                </c:pt>
                <c:pt idx="19">
                  <c:v>239.85299999999995</c:v>
                </c:pt>
                <c:pt idx="20">
                  <c:v>248.91599999999994</c:v>
                </c:pt>
                <c:pt idx="21">
                  <c:v>254.21699999999987</c:v>
                </c:pt>
                <c:pt idx="22">
                  <c:v>253.03699999999992</c:v>
                </c:pt>
                <c:pt idx="23">
                  <c:v>250.61900000000003</c:v>
                </c:pt>
                <c:pt idx="24">
                  <c:v>246.21299999999997</c:v>
                </c:pt>
                <c:pt idx="25">
                  <c:v>252.40200000000004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mM'!$I$50:$I$81</c:f>
              <c:numCache>
                <c:formatCode>General</c:formatCode>
                <c:ptCount val="32"/>
                <c:pt idx="0">
                  <c:v>128.82600000000002</c:v>
                </c:pt>
                <c:pt idx="1">
                  <c:v>126.60500000000002</c:v>
                </c:pt>
                <c:pt idx="2">
                  <c:v>127.072</c:v>
                </c:pt>
                <c:pt idx="3">
                  <c:v>137.50700000000006</c:v>
                </c:pt>
                <c:pt idx="4">
                  <c:v>162.11700000000008</c:v>
                </c:pt>
                <c:pt idx="5">
                  <c:v>194.68100000000004</c:v>
                </c:pt>
                <c:pt idx="6">
                  <c:v>238.45000000000005</c:v>
                </c:pt>
                <c:pt idx="7">
                  <c:v>276.78200000000004</c:v>
                </c:pt>
                <c:pt idx="8">
                  <c:v>327.42999999999995</c:v>
                </c:pt>
                <c:pt idx="9">
                  <c:v>351.96299999999997</c:v>
                </c:pt>
                <c:pt idx="10">
                  <c:v>382.18600000000015</c:v>
                </c:pt>
                <c:pt idx="11">
                  <c:v>388.19299999999998</c:v>
                </c:pt>
                <c:pt idx="12">
                  <c:v>416.90499999999997</c:v>
                </c:pt>
                <c:pt idx="13">
                  <c:v>408.94000000000005</c:v>
                </c:pt>
                <c:pt idx="14">
                  <c:v>464.71999999999991</c:v>
                </c:pt>
                <c:pt idx="15">
                  <c:v>422.28600000000006</c:v>
                </c:pt>
                <c:pt idx="16">
                  <c:v>436.77799999999991</c:v>
                </c:pt>
                <c:pt idx="17">
                  <c:v>429.19900000000007</c:v>
                </c:pt>
                <c:pt idx="18">
                  <c:v>422.44899999999996</c:v>
                </c:pt>
                <c:pt idx="19">
                  <c:v>421.57099999999991</c:v>
                </c:pt>
                <c:pt idx="20">
                  <c:v>400.30999999999995</c:v>
                </c:pt>
                <c:pt idx="21">
                  <c:v>384.24599999999998</c:v>
                </c:pt>
                <c:pt idx="22">
                  <c:v>388.82499999999993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mM'!$J$50:$J$81</c:f>
              <c:numCache>
                <c:formatCode>General</c:formatCode>
                <c:ptCount val="32"/>
                <c:pt idx="0">
                  <c:v>164.56400000000008</c:v>
                </c:pt>
                <c:pt idx="1">
                  <c:v>172.76599999999996</c:v>
                </c:pt>
                <c:pt idx="2">
                  <c:v>174.36199999999997</c:v>
                </c:pt>
                <c:pt idx="3">
                  <c:v>180.31100000000004</c:v>
                </c:pt>
                <c:pt idx="4">
                  <c:v>177.654</c:v>
                </c:pt>
                <c:pt idx="5">
                  <c:v>180.90000000000009</c:v>
                </c:pt>
                <c:pt idx="6">
                  <c:v>196.84800000000007</c:v>
                </c:pt>
                <c:pt idx="7">
                  <c:v>216.6160000000001</c:v>
                </c:pt>
                <c:pt idx="8">
                  <c:v>247.73900000000003</c:v>
                </c:pt>
                <c:pt idx="9">
                  <c:v>296.51900000000012</c:v>
                </c:pt>
                <c:pt idx="10">
                  <c:v>315.3900000000001</c:v>
                </c:pt>
                <c:pt idx="11">
                  <c:v>347.00999999999988</c:v>
                </c:pt>
                <c:pt idx="12">
                  <c:v>348.68999999999994</c:v>
                </c:pt>
                <c:pt idx="13">
                  <c:v>380.72199999999998</c:v>
                </c:pt>
                <c:pt idx="14">
                  <c:v>409.14699999999993</c:v>
                </c:pt>
                <c:pt idx="15">
                  <c:v>433.06900000000007</c:v>
                </c:pt>
                <c:pt idx="16">
                  <c:v>455.0379999999999</c:v>
                </c:pt>
                <c:pt idx="17">
                  <c:v>430.18200000000002</c:v>
                </c:pt>
                <c:pt idx="18">
                  <c:v>440.64800000000002</c:v>
                </c:pt>
                <c:pt idx="19">
                  <c:v>470.51900000000012</c:v>
                </c:pt>
                <c:pt idx="20">
                  <c:v>471.81899999999985</c:v>
                </c:pt>
                <c:pt idx="21">
                  <c:v>471.81399999999996</c:v>
                </c:pt>
                <c:pt idx="22">
                  <c:v>478.04900000000009</c:v>
                </c:pt>
                <c:pt idx="23">
                  <c:v>453.74900000000014</c:v>
                </c:pt>
                <c:pt idx="24">
                  <c:v>450.36400000000003</c:v>
                </c:pt>
                <c:pt idx="25">
                  <c:v>432.45100000000014</c:v>
                </c:pt>
                <c:pt idx="26">
                  <c:v>352.76200000000006</c:v>
                </c:pt>
                <c:pt idx="27">
                  <c:v>356.95800000000008</c:v>
                </c:pt>
                <c:pt idx="28">
                  <c:v>339.90800000000002</c:v>
                </c:pt>
                <c:pt idx="29">
                  <c:v>332.80799999999988</c:v>
                </c:pt>
                <c:pt idx="30">
                  <c:v>336.5870000000001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mM'!$K$50:$K$81</c:f>
              <c:numCache>
                <c:formatCode>General</c:formatCode>
                <c:ptCount val="32"/>
                <c:pt idx="0">
                  <c:v>130.99699999999996</c:v>
                </c:pt>
                <c:pt idx="1">
                  <c:v>129.94100000000003</c:v>
                </c:pt>
                <c:pt idx="2">
                  <c:v>130.89600000000007</c:v>
                </c:pt>
                <c:pt idx="3">
                  <c:v>136.947</c:v>
                </c:pt>
                <c:pt idx="4">
                  <c:v>141.62199999999996</c:v>
                </c:pt>
                <c:pt idx="5">
                  <c:v>142.76700000000005</c:v>
                </c:pt>
                <c:pt idx="6">
                  <c:v>151.02299999999991</c:v>
                </c:pt>
                <c:pt idx="7">
                  <c:v>163.86299999999994</c:v>
                </c:pt>
                <c:pt idx="8">
                  <c:v>167.74899999999991</c:v>
                </c:pt>
                <c:pt idx="9">
                  <c:v>176.70100000000002</c:v>
                </c:pt>
                <c:pt idx="10">
                  <c:v>192.80000000000007</c:v>
                </c:pt>
                <c:pt idx="11">
                  <c:v>217.71800000000007</c:v>
                </c:pt>
                <c:pt idx="12">
                  <c:v>237.24999999999989</c:v>
                </c:pt>
                <c:pt idx="13">
                  <c:v>239.33800000000008</c:v>
                </c:pt>
                <c:pt idx="14">
                  <c:v>253.43700000000013</c:v>
                </c:pt>
                <c:pt idx="15">
                  <c:v>254.09500000000003</c:v>
                </c:pt>
                <c:pt idx="16">
                  <c:v>273.08800000000008</c:v>
                </c:pt>
                <c:pt idx="17">
                  <c:v>281.70699999999999</c:v>
                </c:pt>
                <c:pt idx="18">
                  <c:v>278.21199999999999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mM'!$L$50:$L$81</c:f>
              <c:numCache>
                <c:formatCode>General</c:formatCode>
                <c:ptCount val="32"/>
                <c:pt idx="0">
                  <c:v>160.755</c:v>
                </c:pt>
                <c:pt idx="1">
                  <c:v>159.6160000000001</c:v>
                </c:pt>
                <c:pt idx="2">
                  <c:v>164.23699999999997</c:v>
                </c:pt>
                <c:pt idx="3">
                  <c:v>158.12900000000002</c:v>
                </c:pt>
                <c:pt idx="4">
                  <c:v>164.577</c:v>
                </c:pt>
                <c:pt idx="5">
                  <c:v>167.84000000000003</c:v>
                </c:pt>
                <c:pt idx="6">
                  <c:v>163.58100000000002</c:v>
                </c:pt>
                <c:pt idx="7">
                  <c:v>163.20100000000014</c:v>
                </c:pt>
                <c:pt idx="8">
                  <c:v>148.99900000000002</c:v>
                </c:pt>
                <c:pt idx="9">
                  <c:v>149.44100000000003</c:v>
                </c:pt>
                <c:pt idx="10">
                  <c:v>156.77499999999998</c:v>
                </c:pt>
                <c:pt idx="11">
                  <c:v>151.0379999999999</c:v>
                </c:pt>
                <c:pt idx="12">
                  <c:v>158.43700000000013</c:v>
                </c:pt>
                <c:pt idx="13">
                  <c:v>157.99699999999996</c:v>
                </c:pt>
                <c:pt idx="14">
                  <c:v>168.15000000000009</c:v>
                </c:pt>
                <c:pt idx="15">
                  <c:v>178.58499999999992</c:v>
                </c:pt>
                <c:pt idx="16">
                  <c:v>179.03100000000006</c:v>
                </c:pt>
                <c:pt idx="17">
                  <c:v>192.08300000000008</c:v>
                </c:pt>
                <c:pt idx="18">
                  <c:v>185.58699999999999</c:v>
                </c:pt>
                <c:pt idx="19">
                  <c:v>195.35299999999995</c:v>
                </c:pt>
                <c:pt idx="20">
                  <c:v>196.58299999999997</c:v>
                </c:pt>
                <c:pt idx="21">
                  <c:v>193.47199999999998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mM'!$M$50:$M$81</c:f>
              <c:numCache>
                <c:formatCode>General</c:formatCode>
                <c:ptCount val="32"/>
                <c:pt idx="0">
                  <c:v>157.26188888888888</c:v>
                </c:pt>
                <c:pt idx="1">
                  <c:v>144.35455555555558</c:v>
                </c:pt>
                <c:pt idx="2">
                  <c:v>145.59199999999998</c:v>
                </c:pt>
                <c:pt idx="3">
                  <c:v>150.88722222222225</c:v>
                </c:pt>
                <c:pt idx="4">
                  <c:v>157.45477777777774</c:v>
                </c:pt>
                <c:pt idx="5">
                  <c:v>165.3944444444445</c:v>
                </c:pt>
                <c:pt idx="6">
                  <c:v>178.15866666666665</c:v>
                </c:pt>
                <c:pt idx="7">
                  <c:v>189.42700000000002</c:v>
                </c:pt>
                <c:pt idx="8">
                  <c:v>199.74388888888888</c:v>
                </c:pt>
                <c:pt idx="9">
                  <c:v>213.23400000000004</c:v>
                </c:pt>
                <c:pt idx="10">
                  <c:v>226.98288888888894</c:v>
                </c:pt>
                <c:pt idx="11">
                  <c:v>238.77833333333334</c:v>
                </c:pt>
                <c:pt idx="12">
                  <c:v>248.1193333333334</c:v>
                </c:pt>
                <c:pt idx="13">
                  <c:v>260.08266666666663</c:v>
                </c:pt>
                <c:pt idx="14">
                  <c:v>274.82366666666667</c:v>
                </c:pt>
                <c:pt idx="15">
                  <c:v>291.96099999999996</c:v>
                </c:pt>
                <c:pt idx="16">
                  <c:v>289.75211111111111</c:v>
                </c:pt>
                <c:pt idx="17">
                  <c:v>288.54222222222222</c:v>
                </c:pt>
                <c:pt idx="18">
                  <c:v>291.10499999999996</c:v>
                </c:pt>
                <c:pt idx="19">
                  <c:v>300.50200000000001</c:v>
                </c:pt>
                <c:pt idx="20">
                  <c:v>316.63542857142858</c:v>
                </c:pt>
                <c:pt idx="21">
                  <c:v>308.67216666666661</c:v>
                </c:pt>
                <c:pt idx="22">
                  <c:v>321.82299999999998</c:v>
                </c:pt>
                <c:pt idx="23">
                  <c:v>293.06100000000009</c:v>
                </c:pt>
                <c:pt idx="24">
                  <c:v>289.20799999999997</c:v>
                </c:pt>
                <c:pt idx="25">
                  <c:v>289.25733333333341</c:v>
                </c:pt>
                <c:pt idx="26">
                  <c:v>265.36050000000006</c:v>
                </c:pt>
                <c:pt idx="27">
                  <c:v>266.15499999999997</c:v>
                </c:pt>
                <c:pt idx="28">
                  <c:v>258.86949999999996</c:v>
                </c:pt>
                <c:pt idx="29">
                  <c:v>255.39049999999992</c:v>
                </c:pt>
                <c:pt idx="30">
                  <c:v>336.5870000000001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mM'!$N$50:$N$81</c:f>
              <c:numCache>
                <c:formatCode>General</c:formatCode>
                <c:ptCount val="32"/>
                <c:pt idx="0">
                  <c:v>59.136099859655189</c:v>
                </c:pt>
                <c:pt idx="1">
                  <c:v>23.293530969515647</c:v>
                </c:pt>
                <c:pt idx="2">
                  <c:v>21.13733500231282</c:v>
                </c:pt>
                <c:pt idx="3">
                  <c:v>20.935365286864347</c:v>
                </c:pt>
                <c:pt idx="4">
                  <c:v>18.492157038713867</c:v>
                </c:pt>
                <c:pt idx="5">
                  <c:v>23.32891477925568</c:v>
                </c:pt>
                <c:pt idx="6">
                  <c:v>35.387493797244176</c:v>
                </c:pt>
                <c:pt idx="7">
                  <c:v>47.04692314062639</c:v>
                </c:pt>
                <c:pt idx="8">
                  <c:v>64.284192171257047</c:v>
                </c:pt>
                <c:pt idx="9">
                  <c:v>75.244238726297084</c:v>
                </c:pt>
                <c:pt idx="10">
                  <c:v>83.642038300791739</c:v>
                </c:pt>
                <c:pt idx="11">
                  <c:v>87.263552878621681</c:v>
                </c:pt>
                <c:pt idx="12">
                  <c:v>93.289528860424483</c:v>
                </c:pt>
                <c:pt idx="13">
                  <c:v>95.576838773836883</c:v>
                </c:pt>
                <c:pt idx="14">
                  <c:v>109.84843353912697</c:v>
                </c:pt>
                <c:pt idx="15">
                  <c:v>96.968361247367866</c:v>
                </c:pt>
                <c:pt idx="16">
                  <c:v>105.11944773975497</c:v>
                </c:pt>
                <c:pt idx="17">
                  <c:v>96.899478126533097</c:v>
                </c:pt>
                <c:pt idx="18">
                  <c:v>96.179293081983161</c:v>
                </c:pt>
                <c:pt idx="19">
                  <c:v>105.07538349204343</c:v>
                </c:pt>
                <c:pt idx="20">
                  <c:v>97.671868076836972</c:v>
                </c:pt>
                <c:pt idx="21">
                  <c:v>102.34989477555258</c:v>
                </c:pt>
                <c:pt idx="22">
                  <c:v>138.41926195439709</c:v>
                </c:pt>
                <c:pt idx="23">
                  <c:v>144.22911152745826</c:v>
                </c:pt>
                <c:pt idx="24">
                  <c:v>144.53693002482109</c:v>
                </c:pt>
                <c:pt idx="25">
                  <c:v>128.78389438254044</c:v>
                </c:pt>
                <c:pt idx="26">
                  <c:v>123.60438667175214</c:v>
                </c:pt>
                <c:pt idx="27">
                  <c:v>128.41483410416436</c:v>
                </c:pt>
                <c:pt idx="28">
                  <c:v>114.60574577437221</c:v>
                </c:pt>
                <c:pt idx="29">
                  <c:v>109.48487846501902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mM'!$O$50:$O$81</c:f>
              <c:numCache>
                <c:formatCode>General</c:formatCode>
                <c:ptCount val="32"/>
                <c:pt idx="0">
                  <c:v>216.39798874854407</c:v>
                </c:pt>
                <c:pt idx="1">
                  <c:v>167.64808652507122</c:v>
                </c:pt>
                <c:pt idx="2">
                  <c:v>166.72933500231281</c:v>
                </c:pt>
                <c:pt idx="3">
                  <c:v>171.82258750908659</c:v>
                </c:pt>
                <c:pt idx="4">
                  <c:v>175.94693481649159</c:v>
                </c:pt>
                <c:pt idx="5">
                  <c:v>188.72335922370019</c:v>
                </c:pt>
                <c:pt idx="6">
                  <c:v>213.54616046391084</c:v>
                </c:pt>
                <c:pt idx="7">
                  <c:v>236.47392314062643</c:v>
                </c:pt>
                <c:pt idx="8">
                  <c:v>264.02808106014595</c:v>
                </c:pt>
                <c:pt idx="9">
                  <c:v>288.47823872629715</c:v>
                </c:pt>
                <c:pt idx="10">
                  <c:v>310.62492718968065</c:v>
                </c:pt>
                <c:pt idx="11">
                  <c:v>326.04188621195499</c:v>
                </c:pt>
                <c:pt idx="12">
                  <c:v>341.4088621937579</c:v>
                </c:pt>
                <c:pt idx="13">
                  <c:v>355.65950544050349</c:v>
                </c:pt>
                <c:pt idx="14">
                  <c:v>384.67210020579364</c:v>
                </c:pt>
                <c:pt idx="15">
                  <c:v>388.92936124736781</c:v>
                </c:pt>
                <c:pt idx="16">
                  <c:v>394.87155885086611</c:v>
                </c:pt>
                <c:pt idx="17">
                  <c:v>385.44170034875532</c:v>
                </c:pt>
                <c:pt idx="18">
                  <c:v>387.28429308198315</c:v>
                </c:pt>
                <c:pt idx="19">
                  <c:v>405.57738349204345</c:v>
                </c:pt>
                <c:pt idx="20">
                  <c:v>414.30729664826555</c:v>
                </c:pt>
                <c:pt idx="21">
                  <c:v>411.02206144221918</c:v>
                </c:pt>
                <c:pt idx="22">
                  <c:v>460.24226195439707</c:v>
                </c:pt>
                <c:pt idx="23">
                  <c:v>437.29011152745835</c:v>
                </c:pt>
                <c:pt idx="24">
                  <c:v>433.74493002482109</c:v>
                </c:pt>
                <c:pt idx="25">
                  <c:v>418.04122771587384</c:v>
                </c:pt>
                <c:pt idx="26">
                  <c:v>388.9648866717522</c:v>
                </c:pt>
                <c:pt idx="27">
                  <c:v>394.56983410416433</c:v>
                </c:pt>
                <c:pt idx="28">
                  <c:v>373.47524577437218</c:v>
                </c:pt>
                <c:pt idx="29">
                  <c:v>364.87537846501891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mM'!$P$50:$P$81</c:f>
              <c:numCache>
                <c:formatCode>General</c:formatCode>
                <c:ptCount val="32"/>
                <c:pt idx="0">
                  <c:v>98.125789029233687</c:v>
                </c:pt>
                <c:pt idx="1">
                  <c:v>121.06102458603993</c:v>
                </c:pt>
                <c:pt idx="2">
                  <c:v>124.45466499768716</c:v>
                </c:pt>
                <c:pt idx="3">
                  <c:v>129.95185693535791</c:v>
                </c:pt>
                <c:pt idx="4">
                  <c:v>138.96262073906388</c:v>
                </c:pt>
                <c:pt idx="5">
                  <c:v>142.06552966518882</c:v>
                </c:pt>
                <c:pt idx="6">
                  <c:v>142.77117286942246</c:v>
                </c:pt>
                <c:pt idx="7">
                  <c:v>142.38007685937362</c:v>
                </c:pt>
                <c:pt idx="8">
                  <c:v>135.45969671763183</c:v>
                </c:pt>
                <c:pt idx="9">
                  <c:v>137.98976127370295</c:v>
                </c:pt>
                <c:pt idx="10">
                  <c:v>143.3408505880972</c:v>
                </c:pt>
                <c:pt idx="11">
                  <c:v>151.51478045471166</c:v>
                </c:pt>
                <c:pt idx="12">
                  <c:v>154.8298044729089</c:v>
                </c:pt>
                <c:pt idx="13">
                  <c:v>164.50582789282976</c:v>
                </c:pt>
                <c:pt idx="14">
                  <c:v>164.9752331275397</c:v>
                </c:pt>
                <c:pt idx="15">
                  <c:v>194.9926387526321</c:v>
                </c:pt>
                <c:pt idx="16">
                  <c:v>184.63266337135613</c:v>
                </c:pt>
                <c:pt idx="17">
                  <c:v>191.64274409568912</c:v>
                </c:pt>
                <c:pt idx="18">
                  <c:v>194.9257069180168</c:v>
                </c:pt>
                <c:pt idx="19">
                  <c:v>195.42661650795657</c:v>
                </c:pt>
                <c:pt idx="20">
                  <c:v>218.9635604945916</c:v>
                </c:pt>
                <c:pt idx="21">
                  <c:v>206.32227189111404</c:v>
                </c:pt>
                <c:pt idx="22">
                  <c:v>183.40373804560289</c:v>
                </c:pt>
                <c:pt idx="23">
                  <c:v>148.83188847254183</c:v>
                </c:pt>
                <c:pt idx="24">
                  <c:v>144.67106997517888</c:v>
                </c:pt>
                <c:pt idx="25">
                  <c:v>160.47343895079297</c:v>
                </c:pt>
                <c:pt idx="26">
                  <c:v>141.75611332824792</c:v>
                </c:pt>
                <c:pt idx="27">
                  <c:v>137.74016589583562</c:v>
                </c:pt>
                <c:pt idx="28">
                  <c:v>144.26375422562774</c:v>
                </c:pt>
                <c:pt idx="29">
                  <c:v>145.9056215349809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mM'!$Q$50:$Q$81</c:f>
              <c:numCache>
                <c:formatCode>General</c:formatCode>
                <c:ptCount val="32"/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mM'!$R$50:$R$81</c:f>
              <c:numCache>
                <c:formatCode>General</c:formatCode>
                <c:ptCount val="32"/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mM'!$S$50:$S$81</c:f>
              <c:numCache>
                <c:formatCode>General</c:formatCode>
                <c:ptCount val="32"/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mM'!$T$50:$T$81</c:f>
              <c:numCache>
                <c:formatCode>General</c:formatCode>
                <c:ptCount val="32"/>
                <c:pt idx="0">
                  <c:v>139.18500000000006</c:v>
                </c:pt>
                <c:pt idx="1">
                  <c:v>141.08200000000011</c:v>
                </c:pt>
                <c:pt idx="2">
                  <c:v>155.50700000000006</c:v>
                </c:pt>
                <c:pt idx="3">
                  <c:v>184.91700000000003</c:v>
                </c:pt>
                <c:pt idx="4">
                  <c:v>210.30399999999997</c:v>
                </c:pt>
                <c:pt idx="5">
                  <c:v>248.12599999999998</c:v>
                </c:pt>
                <c:pt idx="6">
                  <c:v>308.12099999999998</c:v>
                </c:pt>
                <c:pt idx="7">
                  <c:v>357.35100000000011</c:v>
                </c:pt>
                <c:pt idx="8">
                  <c:v>428.77799999999991</c:v>
                </c:pt>
                <c:pt idx="9">
                  <c:v>484.05399999999997</c:v>
                </c:pt>
                <c:pt idx="10">
                  <c:v>590.69600000000014</c:v>
                </c:pt>
                <c:pt idx="11">
                  <c:v>623.82400000000007</c:v>
                </c:pt>
                <c:pt idx="12">
                  <c:v>688.13700000000006</c:v>
                </c:pt>
                <c:pt idx="13">
                  <c:v>747.99999999999989</c:v>
                </c:pt>
                <c:pt idx="14">
                  <c:v>768.37799999999993</c:v>
                </c:pt>
                <c:pt idx="15">
                  <c:v>750.976</c:v>
                </c:pt>
                <c:pt idx="16">
                  <c:v>830.4140000000001</c:v>
                </c:pt>
                <c:pt idx="17">
                  <c:v>844.27499999999998</c:v>
                </c:pt>
                <c:pt idx="18">
                  <c:v>816.93300000000011</c:v>
                </c:pt>
                <c:pt idx="19">
                  <c:v>804.82399999999996</c:v>
                </c:pt>
                <c:pt idx="20">
                  <c:v>807.02900000000011</c:v>
                </c:pt>
                <c:pt idx="21">
                  <c:v>805.02</c:v>
                </c:pt>
                <c:pt idx="22">
                  <c:v>790.05100000000004</c:v>
                </c:pt>
                <c:pt idx="23">
                  <c:v>801.82600000000014</c:v>
                </c:pt>
                <c:pt idx="24">
                  <c:v>777.77799999999991</c:v>
                </c:pt>
                <c:pt idx="25">
                  <c:v>772.88300000000015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'20141105 Rad9△ 15,30,40 mM'!$C$50:$C$81</c:f>
              <c:numCache>
                <c:formatCode>0_ 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'20141105 Rad9△ 15,30,40 mM'!$U$50:$U$81</c:f>
              <c:numCache>
                <c:formatCode>General</c:formatCode>
                <c:ptCount val="32"/>
                <c:pt idx="0">
                  <c:v>139.95900000000006</c:v>
                </c:pt>
                <c:pt idx="1">
                  <c:v>143.47499999999991</c:v>
                </c:pt>
                <c:pt idx="2">
                  <c:v>155.13700000000006</c:v>
                </c:pt>
                <c:pt idx="3">
                  <c:v>178.84500000000003</c:v>
                </c:pt>
                <c:pt idx="4">
                  <c:v>225.505</c:v>
                </c:pt>
                <c:pt idx="5">
                  <c:v>266.36500000000001</c:v>
                </c:pt>
                <c:pt idx="6">
                  <c:v>333.56799999999998</c:v>
                </c:pt>
                <c:pt idx="7">
                  <c:v>411.61299999999994</c:v>
                </c:pt>
                <c:pt idx="8">
                  <c:v>508.46600000000001</c:v>
                </c:pt>
                <c:pt idx="9">
                  <c:v>580.78800000000001</c:v>
                </c:pt>
                <c:pt idx="10">
                  <c:v>674.00400000000013</c:v>
                </c:pt>
                <c:pt idx="11">
                  <c:v>701.298</c:v>
                </c:pt>
                <c:pt idx="12">
                  <c:v>769.49900000000002</c:v>
                </c:pt>
                <c:pt idx="13">
                  <c:v>761.23099999999999</c:v>
                </c:pt>
                <c:pt idx="14">
                  <c:v>858.47500000000002</c:v>
                </c:pt>
                <c:pt idx="15">
                  <c:v>809.13799999999992</c:v>
                </c:pt>
                <c:pt idx="16">
                  <c:v>776.90500000000009</c:v>
                </c:pt>
                <c:pt idx="17">
                  <c:v>832.69900000000007</c:v>
                </c:pt>
                <c:pt idx="18">
                  <c:v>956.12099999999998</c:v>
                </c:pt>
                <c:pt idx="19">
                  <c:v>946.76</c:v>
                </c:pt>
                <c:pt idx="20">
                  <c:v>928.47900000000004</c:v>
                </c:pt>
                <c:pt idx="21">
                  <c:v>872.83199999999999</c:v>
                </c:pt>
                <c:pt idx="22">
                  <c:v>805.27200000000005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8323872"/>
        <c:axId val="928327680"/>
      </c:scatterChart>
      <c:valAx>
        <c:axId val="928323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dirty="0" smtClean="0"/>
                  <a:t>Time/min</a:t>
                </a:r>
                <a:endParaRPr lang="en-US" altLang="zh-CN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327680"/>
        <c:crosses val="autoZero"/>
        <c:crossBetween val="midCat"/>
      </c:valAx>
      <c:valAx>
        <c:axId val="928327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600" dirty="0" smtClean="0"/>
                  <a:t>荧光强度</a:t>
                </a:r>
                <a:r>
                  <a:rPr lang="en-US" altLang="zh-CN" sz="1600" dirty="0" smtClean="0"/>
                  <a:t>/A.U.</a:t>
                </a:r>
                <a:endParaRPr lang="en-US" altLang="zh-CN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323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不同浓度平均荧光时序图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0 mM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</c:trendlineLbl>
          </c:trendline>
          <c:xVal>
            <c:numRef>
              <c:f>第一个细胞周期曲线汇总!$D$6:$D$35</c:f>
              <c:numCache>
                <c:formatCode>General</c:formatCode>
                <c:ptCount val="3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</c:numCache>
            </c:numRef>
          </c:xVal>
          <c:yVal>
            <c:numRef>
              <c:f>第一个细胞周期曲线汇总!$E$6:$E$35</c:f>
              <c:numCache>
                <c:formatCode>General</c:formatCode>
                <c:ptCount val="30"/>
                <c:pt idx="0">
                  <c:v>169.38000000000005</c:v>
                </c:pt>
                <c:pt idx="1">
                  <c:v>165</c:v>
                </c:pt>
                <c:pt idx="2">
                  <c:v>158.33350000000002</c:v>
                </c:pt>
                <c:pt idx="3">
                  <c:v>152.0594999999999</c:v>
                </c:pt>
                <c:pt idx="4">
                  <c:v>146.79549999999995</c:v>
                </c:pt>
                <c:pt idx="5">
                  <c:v>143.09499999999997</c:v>
                </c:pt>
                <c:pt idx="6">
                  <c:v>134.61450000000002</c:v>
                </c:pt>
                <c:pt idx="7">
                  <c:v>130.51250000000005</c:v>
                </c:pt>
                <c:pt idx="8">
                  <c:v>123.19899999999996</c:v>
                </c:pt>
                <c:pt idx="9">
                  <c:v>122.01550000000003</c:v>
                </c:pt>
                <c:pt idx="10">
                  <c:v>115.45050000000003</c:v>
                </c:pt>
                <c:pt idx="11">
                  <c:v>113.57699999999994</c:v>
                </c:pt>
                <c:pt idx="12">
                  <c:v>118.19400000000002</c:v>
                </c:pt>
                <c:pt idx="13">
                  <c:v>114.66200000000003</c:v>
                </c:pt>
                <c:pt idx="14">
                  <c:v>115.78050000000002</c:v>
                </c:pt>
                <c:pt idx="15">
                  <c:v>121.63899999999995</c:v>
                </c:pt>
                <c:pt idx="16">
                  <c:v>129.63250000000005</c:v>
                </c:pt>
                <c:pt idx="17">
                  <c:v>131.75849999999997</c:v>
                </c:pt>
                <c:pt idx="18">
                  <c:v>132.47499999999997</c:v>
                </c:pt>
                <c:pt idx="19">
                  <c:v>135.46499999999997</c:v>
                </c:pt>
                <c:pt idx="20">
                  <c:v>138.28100000000006</c:v>
                </c:pt>
              </c:numCache>
            </c:numRef>
          </c:yVal>
          <c:smooth val="0"/>
        </c:ser>
        <c:ser>
          <c:idx val="1"/>
          <c:order val="1"/>
          <c:tx>
            <c:v>10 mM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3.3049650043744529E-2"/>
                  <c:y val="2.1704578594342373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</c:trendlineLbl>
          </c:trendline>
          <c:xVal>
            <c:numRef>
              <c:f>第一个细胞周期曲线汇总!$D$6:$D$35</c:f>
              <c:numCache>
                <c:formatCode>General</c:formatCode>
                <c:ptCount val="3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</c:numCache>
            </c:numRef>
          </c:xVal>
          <c:yVal>
            <c:numRef>
              <c:f>第一个细胞周期曲线汇总!$F$6:$F$35</c:f>
              <c:numCache>
                <c:formatCode>General</c:formatCode>
                <c:ptCount val="30"/>
                <c:pt idx="0">
                  <c:v>161.12166666666667</c:v>
                </c:pt>
                <c:pt idx="1">
                  <c:v>150.17749999999992</c:v>
                </c:pt>
                <c:pt idx="2">
                  <c:v>153.40566666666669</c:v>
                </c:pt>
                <c:pt idx="3">
                  <c:v>167.96983333333338</c:v>
                </c:pt>
                <c:pt idx="4">
                  <c:v>171.63383333333331</c:v>
                </c:pt>
                <c:pt idx="5">
                  <c:v>191.23000000000002</c:v>
                </c:pt>
                <c:pt idx="6">
                  <c:v>223.71583333333334</c:v>
                </c:pt>
                <c:pt idx="7">
                  <c:v>254.79816666666662</c:v>
                </c:pt>
                <c:pt idx="8">
                  <c:v>271.72916666666663</c:v>
                </c:pt>
                <c:pt idx="9">
                  <c:v>309.7018333333333</c:v>
                </c:pt>
                <c:pt idx="10">
                  <c:v>314.73583333333335</c:v>
                </c:pt>
                <c:pt idx="11">
                  <c:v>331.70133333333325</c:v>
                </c:pt>
                <c:pt idx="12">
                  <c:v>346.63349999999997</c:v>
                </c:pt>
                <c:pt idx="13">
                  <c:v>362.59883333333329</c:v>
                </c:pt>
                <c:pt idx="14">
                  <c:v>376.12816666666663</c:v>
                </c:pt>
                <c:pt idx="15">
                  <c:v>367.74533333333329</c:v>
                </c:pt>
                <c:pt idx="16">
                  <c:v>363.22666666666669</c:v>
                </c:pt>
                <c:pt idx="17">
                  <c:v>363.18599999999998</c:v>
                </c:pt>
                <c:pt idx="18">
                  <c:v>365.36360000000002</c:v>
                </c:pt>
                <c:pt idx="19">
                  <c:v>364.76779999999997</c:v>
                </c:pt>
                <c:pt idx="20">
                  <c:v>371.27125000000001</c:v>
                </c:pt>
                <c:pt idx="21">
                  <c:v>366.90249999999997</c:v>
                </c:pt>
                <c:pt idx="22">
                  <c:v>391.82499999999993</c:v>
                </c:pt>
              </c:numCache>
            </c:numRef>
          </c:yVal>
          <c:smooth val="0"/>
        </c:ser>
        <c:ser>
          <c:idx val="2"/>
          <c:order val="2"/>
          <c:tx>
            <c:v>15 mM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</c:trendlineLbl>
          </c:trendline>
          <c:xVal>
            <c:numRef>
              <c:f>第一个细胞周期曲线汇总!$D$6:$D$35</c:f>
              <c:numCache>
                <c:formatCode>General</c:formatCode>
                <c:ptCount val="3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</c:numCache>
            </c:numRef>
          </c:xVal>
          <c:yVal>
            <c:numRef>
              <c:f>第一个细胞周期曲线汇总!$G$6:$G$35</c:f>
              <c:numCache>
                <c:formatCode>General</c:formatCode>
                <c:ptCount val="30"/>
                <c:pt idx="0">
                  <c:v>167.251</c:v>
                </c:pt>
                <c:pt idx="1">
                  <c:v>153.34941666666671</c:v>
                </c:pt>
                <c:pt idx="2">
                  <c:v>155.29933333333335</c:v>
                </c:pt>
                <c:pt idx="3">
                  <c:v>159.45241666666672</c:v>
                </c:pt>
                <c:pt idx="4">
                  <c:v>163.3148333333333</c:v>
                </c:pt>
                <c:pt idx="5">
                  <c:v>169.20383333333336</c:v>
                </c:pt>
                <c:pt idx="6">
                  <c:v>179.64733333333331</c:v>
                </c:pt>
                <c:pt idx="7">
                  <c:v>188.28900000000002</c:v>
                </c:pt>
                <c:pt idx="8">
                  <c:v>196.83066666666664</c:v>
                </c:pt>
                <c:pt idx="9">
                  <c:v>208.71708333333336</c:v>
                </c:pt>
                <c:pt idx="10">
                  <c:v>218.9906666666667</c:v>
                </c:pt>
                <c:pt idx="11">
                  <c:v>228.4929166666667</c:v>
                </c:pt>
                <c:pt idx="12">
                  <c:v>235.97783333333336</c:v>
                </c:pt>
                <c:pt idx="13">
                  <c:v>235.97783333333336</c:v>
                </c:pt>
                <c:pt idx="14">
                  <c:v>235.97783333333336</c:v>
                </c:pt>
                <c:pt idx="15">
                  <c:v>235.97783333333336</c:v>
                </c:pt>
                <c:pt idx="16">
                  <c:v>246.56649999999999</c:v>
                </c:pt>
                <c:pt idx="17">
                  <c:v>257.93975000000006</c:v>
                </c:pt>
                <c:pt idx="18">
                  <c:v>271.27400000000006</c:v>
                </c:pt>
                <c:pt idx="19">
                  <c:v>271.85508333333331</c:v>
                </c:pt>
                <c:pt idx="20">
                  <c:v>272.79241666666672</c:v>
                </c:pt>
                <c:pt idx="21">
                  <c:v>275.87758333333335</c:v>
                </c:pt>
                <c:pt idx="22">
                  <c:v>281.57681818181823</c:v>
                </c:pt>
                <c:pt idx="23">
                  <c:v>294.2303</c:v>
                </c:pt>
              </c:numCache>
            </c:numRef>
          </c:yVal>
          <c:smooth val="0"/>
        </c:ser>
        <c:ser>
          <c:idx val="4"/>
          <c:order val="3"/>
          <c:tx>
            <c:v>40 mM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</c:trendlineLbl>
          </c:trendline>
          <c:xVal>
            <c:numRef>
              <c:f>第一个细胞周期曲线汇总!$D$6:$D$35</c:f>
              <c:numCache>
                <c:formatCode>General</c:formatCode>
                <c:ptCount val="3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</c:numCache>
            </c:numRef>
          </c:xVal>
          <c:yVal>
            <c:numRef>
              <c:f>第一个细胞周期曲线汇总!$H$6:$H$35</c:f>
              <c:numCache>
                <c:formatCode>General</c:formatCode>
                <c:ptCount val="30"/>
                <c:pt idx="0">
                  <c:v>175.02599999999998</c:v>
                </c:pt>
                <c:pt idx="1">
                  <c:v>177.98962499999999</c:v>
                </c:pt>
                <c:pt idx="2">
                  <c:v>183.05374999999998</c:v>
                </c:pt>
                <c:pt idx="3">
                  <c:v>190.69850000000002</c:v>
                </c:pt>
                <c:pt idx="4">
                  <c:v>201.55762499999994</c:v>
                </c:pt>
                <c:pt idx="5">
                  <c:v>216.77949999999998</c:v>
                </c:pt>
                <c:pt idx="6">
                  <c:v>232.64800000000002</c:v>
                </c:pt>
                <c:pt idx="7">
                  <c:v>250.93699999999998</c:v>
                </c:pt>
                <c:pt idx="8">
                  <c:v>272.49675000000002</c:v>
                </c:pt>
                <c:pt idx="9">
                  <c:v>295.6995</c:v>
                </c:pt>
                <c:pt idx="10">
                  <c:v>317.65050000000002</c:v>
                </c:pt>
                <c:pt idx="11">
                  <c:v>343.59737500000006</c:v>
                </c:pt>
                <c:pt idx="12">
                  <c:v>360.900375</c:v>
                </c:pt>
                <c:pt idx="13">
                  <c:v>385.25837500000006</c:v>
                </c:pt>
                <c:pt idx="14">
                  <c:v>406.27637499999997</c:v>
                </c:pt>
                <c:pt idx="15">
                  <c:v>432.68187499999988</c:v>
                </c:pt>
                <c:pt idx="16">
                  <c:v>462.27500000000003</c:v>
                </c:pt>
                <c:pt idx="17">
                  <c:v>473.85662500000001</c:v>
                </c:pt>
                <c:pt idx="18">
                  <c:v>491.98612499999996</c:v>
                </c:pt>
                <c:pt idx="19">
                  <c:v>506.35987499999993</c:v>
                </c:pt>
                <c:pt idx="20">
                  <c:v>512.71337499999993</c:v>
                </c:pt>
                <c:pt idx="21">
                  <c:v>521.23237500000005</c:v>
                </c:pt>
                <c:pt idx="22">
                  <c:v>538.3605</c:v>
                </c:pt>
                <c:pt idx="23">
                  <c:v>536.36474999999996</c:v>
                </c:pt>
                <c:pt idx="24">
                  <c:v>550.67387500000007</c:v>
                </c:pt>
                <c:pt idx="25">
                  <c:v>564.92087500000002</c:v>
                </c:pt>
                <c:pt idx="26">
                  <c:v>596.57171428571439</c:v>
                </c:pt>
                <c:pt idx="27">
                  <c:v>610.33742857142863</c:v>
                </c:pt>
                <c:pt idx="28">
                  <c:v>618.73400000000004</c:v>
                </c:pt>
                <c:pt idx="29">
                  <c:v>628.36728571428569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8588672"/>
        <c:axId val="928593568"/>
      </c:scatterChart>
      <c:valAx>
        <c:axId val="928588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时间</a:t>
                </a:r>
                <a:r>
                  <a:rPr lang="en-US" altLang="zh-CN"/>
                  <a:t>/</a:t>
                </a:r>
                <a:r>
                  <a:rPr lang="zh-CN" altLang="en-US"/>
                  <a:t>分钟</a:t>
                </a:r>
                <a:endParaRPr lang="en-US" alt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593568"/>
        <c:crosses val="autoZero"/>
        <c:crossBetween val="midCat"/>
      </c:valAx>
      <c:valAx>
        <c:axId val="92859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荧光强度</a:t>
                </a:r>
                <a:r>
                  <a:rPr lang="en-US" altLang="zh-CN"/>
                  <a:t>/A.U.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5886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d[Rnr3]/</a:t>
            </a:r>
            <a:r>
              <a:rPr lang="en-US" altLang="zh-CN" dirty="0" err="1" smtClean="0"/>
              <a:t>dt</a:t>
            </a:r>
            <a:r>
              <a:rPr lang="en-US" altLang="zh-CN" baseline="0" dirty="0" smtClean="0"/>
              <a:t> </a:t>
            </a:r>
            <a:r>
              <a:rPr lang="en-US" altLang="zh-CN" baseline="0" dirty="0"/>
              <a:t>vs HU concentration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第一个细胞周期曲线汇总!$L$7:$L$10</c:f>
              <c:numCache>
                <c:formatCode>General</c:formatCode>
                <c:ptCount val="4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</c:numCache>
            </c:numRef>
          </c:xVal>
          <c:yVal>
            <c:numRef>
              <c:f>第一个细胞周期曲线汇总!$M$7:$M$10</c:f>
              <c:numCache>
                <c:formatCode>General</c:formatCode>
                <c:ptCount val="4"/>
                <c:pt idx="0">
                  <c:v>0</c:v>
                </c:pt>
                <c:pt idx="1">
                  <c:v>2.4159999999999999</c:v>
                </c:pt>
                <c:pt idx="2">
                  <c:v>1.27</c:v>
                </c:pt>
                <c:pt idx="3">
                  <c:v>3.4569000000000001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8584320"/>
        <c:axId val="928594656"/>
      </c:scatterChart>
      <c:valAx>
        <c:axId val="928584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594656"/>
        <c:crosses val="autoZero"/>
        <c:crossBetween val="midCat"/>
      </c:valAx>
      <c:valAx>
        <c:axId val="928594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5843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Cell</a:t>
            </a:r>
            <a:r>
              <a:rPr lang="en-US" altLang="zh-CN" baseline="0"/>
              <a:t> Cycle Delay Time vs HU concentration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3602672184651233E-2"/>
          <c:y val="0.10915161738688255"/>
          <c:w val="0.88332612555242851"/>
          <c:h val="0.76622688730173794"/>
        </c:manualLayout>
      </c:layout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浓度曲线'!$I$6:$I$10</c:f>
              <c:numCache>
                <c:formatCode>General</c:formatCode>
                <c:ptCount val="5"/>
                <c:pt idx="0">
                  <c:v>100.54499999999999</c:v>
                </c:pt>
                <c:pt idx="1">
                  <c:v>109.16666666666667</c:v>
                </c:pt>
                <c:pt idx="2">
                  <c:v>113.54166666666667</c:v>
                </c:pt>
                <c:pt idx="3">
                  <c:v>144.54545454545453</c:v>
                </c:pt>
                <c:pt idx="4">
                  <c:v>258.16666666666669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浓度曲线'!$J$6:$J$10</c:f>
              <c:numCache>
                <c:formatCode>General</c:formatCode>
                <c:ptCount val="5"/>
                <c:pt idx="0">
                  <c:v>88.75</c:v>
                </c:pt>
                <c:pt idx="1">
                  <c:v>115</c:v>
                </c:pt>
                <c:pt idx="2">
                  <c:v>105</c:v>
                </c:pt>
                <c:pt idx="3">
                  <c:v>115</c:v>
                </c:pt>
                <c:pt idx="4">
                  <c:v>240</c:v>
                </c:pt>
              </c:numCache>
            </c:numRef>
          </c:yVal>
          <c:smooth val="0"/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浓度曲线'!$K$6:$K$10</c:f>
              <c:numCache>
                <c:formatCode>General</c:formatCode>
                <c:ptCount val="5"/>
                <c:pt idx="0">
                  <c:v>90</c:v>
                </c:pt>
                <c:pt idx="1">
                  <c:v>105</c:v>
                </c:pt>
                <c:pt idx="2">
                  <c:v>145</c:v>
                </c:pt>
                <c:pt idx="3">
                  <c:v>135</c:v>
                </c:pt>
                <c:pt idx="4">
                  <c:v>290</c:v>
                </c:pt>
              </c:numCache>
            </c:numRef>
          </c:yVal>
          <c:smooth val="0"/>
        </c:ser>
        <c:ser>
          <c:idx val="3"/>
          <c:order val="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浓度曲线'!$L$6:$L$10</c:f>
              <c:numCache>
                <c:formatCode>General</c:formatCode>
                <c:ptCount val="5"/>
                <c:pt idx="0">
                  <c:v>97.5</c:v>
                </c:pt>
                <c:pt idx="1">
                  <c:v>95</c:v>
                </c:pt>
                <c:pt idx="2">
                  <c:v>115</c:v>
                </c:pt>
                <c:pt idx="3">
                  <c:v>150</c:v>
                </c:pt>
                <c:pt idx="4">
                  <c:v>250</c:v>
                </c:pt>
              </c:numCache>
            </c:numRef>
          </c:yVal>
          <c:smooth val="0"/>
        </c:ser>
        <c:ser>
          <c:idx val="4"/>
          <c:order val="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浓度曲线'!$M$6:$M$10</c:f>
              <c:numCache>
                <c:formatCode>General</c:formatCode>
                <c:ptCount val="5"/>
                <c:pt idx="0">
                  <c:v>111.7</c:v>
                </c:pt>
                <c:pt idx="1">
                  <c:v>110</c:v>
                </c:pt>
                <c:pt idx="2">
                  <c:v>110</c:v>
                </c:pt>
                <c:pt idx="3">
                  <c:v>180</c:v>
                </c:pt>
                <c:pt idx="4">
                  <c:v>250</c:v>
                </c:pt>
              </c:numCache>
            </c:numRef>
          </c:yVal>
          <c:smooth val="0"/>
        </c:ser>
        <c:ser>
          <c:idx val="5"/>
          <c:order val="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浓度曲线'!$N$6:$N$10</c:f>
              <c:numCache>
                <c:formatCode>General</c:formatCode>
                <c:ptCount val="5"/>
                <c:pt idx="0">
                  <c:v>110</c:v>
                </c:pt>
                <c:pt idx="1">
                  <c:v>120</c:v>
                </c:pt>
                <c:pt idx="2">
                  <c:v>100</c:v>
                </c:pt>
                <c:pt idx="3">
                  <c:v>150</c:v>
                </c:pt>
                <c:pt idx="4">
                  <c:v>222.5</c:v>
                </c:pt>
              </c:numCache>
            </c:numRef>
          </c:yVal>
          <c:smooth val="0"/>
        </c:ser>
        <c:ser>
          <c:idx val="6"/>
          <c:order val="6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浓度曲线'!$O$6:$O$10</c:f>
              <c:numCache>
                <c:formatCode>0_ </c:formatCode>
                <c:ptCount val="5"/>
                <c:pt idx="0" formatCode="General">
                  <c:v>96.7</c:v>
                </c:pt>
                <c:pt idx="1">
                  <c:v>110</c:v>
                </c:pt>
                <c:pt idx="2" formatCode="General">
                  <c:v>90</c:v>
                </c:pt>
                <c:pt idx="3" formatCode="General">
                  <c:v>150</c:v>
                </c:pt>
                <c:pt idx="4" formatCode="General">
                  <c:v>260</c:v>
                </c:pt>
              </c:numCache>
            </c:numRef>
          </c:yVal>
          <c:smooth val="0"/>
        </c:ser>
        <c:ser>
          <c:idx val="7"/>
          <c:order val="7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浓度曲线'!$P$6:$P$10</c:f>
              <c:numCache>
                <c:formatCode>General</c:formatCode>
                <c:ptCount val="5"/>
                <c:pt idx="0">
                  <c:v>108.3</c:v>
                </c:pt>
                <c:pt idx="2">
                  <c:v>150</c:v>
                </c:pt>
                <c:pt idx="3">
                  <c:v>125</c:v>
                </c:pt>
                <c:pt idx="4">
                  <c:v>270</c:v>
                </c:pt>
              </c:numCache>
            </c:numRef>
          </c:yVal>
          <c:smooth val="0"/>
        </c:ser>
        <c:ser>
          <c:idx val="8"/>
          <c:order val="8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浓度曲线'!$Q$6:$Q$10</c:f>
              <c:numCache>
                <c:formatCode>General</c:formatCode>
                <c:ptCount val="5"/>
                <c:pt idx="0">
                  <c:v>118.3</c:v>
                </c:pt>
                <c:pt idx="2">
                  <c:v>140</c:v>
                </c:pt>
                <c:pt idx="3">
                  <c:v>150</c:v>
                </c:pt>
                <c:pt idx="4">
                  <c:v>210</c:v>
                </c:pt>
              </c:numCache>
            </c:numRef>
          </c:yVal>
          <c:smooth val="0"/>
        </c:ser>
        <c:ser>
          <c:idx val="9"/>
          <c:order val="9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浓度曲线'!$R$6:$R$10</c:f>
              <c:numCache>
                <c:formatCode>General</c:formatCode>
                <c:ptCount val="5"/>
                <c:pt idx="0">
                  <c:v>86.7</c:v>
                </c:pt>
                <c:pt idx="2">
                  <c:v>145</c:v>
                </c:pt>
                <c:pt idx="3">
                  <c:v>145</c:v>
                </c:pt>
                <c:pt idx="4">
                  <c:v>260</c:v>
                </c:pt>
              </c:numCache>
            </c:numRef>
          </c:yVal>
          <c:smooth val="0"/>
        </c:ser>
        <c:ser>
          <c:idx val="10"/>
          <c:order val="1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浓度曲线'!$S$6:$S$10</c:f>
              <c:numCache>
                <c:formatCode>General</c:formatCode>
                <c:ptCount val="5"/>
                <c:pt idx="0">
                  <c:v>97.5</c:v>
                </c:pt>
                <c:pt idx="2">
                  <c:v>90</c:v>
                </c:pt>
                <c:pt idx="3">
                  <c:v>145</c:v>
                </c:pt>
                <c:pt idx="4">
                  <c:v>275</c:v>
                </c:pt>
              </c:numCache>
            </c:numRef>
          </c:yVal>
          <c:smooth val="0"/>
        </c:ser>
        <c:ser>
          <c:idx val="11"/>
          <c:order val="1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浓度曲线'!$T$6:$T$10</c:f>
              <c:numCache>
                <c:formatCode>General</c:formatCode>
                <c:ptCount val="5"/>
                <c:pt idx="2">
                  <c:v>110</c:v>
                </c:pt>
                <c:pt idx="3">
                  <c:v>145</c:v>
                </c:pt>
                <c:pt idx="4">
                  <c:v>305</c:v>
                </c:pt>
              </c:numCache>
            </c:numRef>
          </c:yVal>
          <c:smooth val="0"/>
        </c:ser>
        <c:ser>
          <c:idx val="12"/>
          <c:order val="1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浓度曲线'!$U$6:$U$10</c:f>
              <c:numCache>
                <c:formatCode>General</c:formatCode>
                <c:ptCount val="5"/>
                <c:pt idx="2">
                  <c:v>100</c:v>
                </c:pt>
                <c:pt idx="4">
                  <c:v>300</c:v>
                </c:pt>
              </c:numCache>
            </c:numRef>
          </c:yVal>
          <c:smooth val="0"/>
        </c:ser>
        <c:ser>
          <c:idx val="13"/>
          <c:order val="1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浓度曲线'!$V$6:$V$10</c:f>
              <c:numCache>
                <c:formatCode>General</c:formatCode>
                <c:ptCount val="5"/>
                <c:pt idx="2">
                  <c:v>155</c:v>
                </c:pt>
                <c:pt idx="4">
                  <c:v>190</c:v>
                </c:pt>
              </c:numCache>
            </c:numRef>
          </c:yVal>
          <c:smooth val="0"/>
        </c:ser>
        <c:ser>
          <c:idx val="14"/>
          <c:order val="1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浓度曲线'!$W$6:$W$10</c:f>
              <c:numCache>
                <c:formatCode>General</c:formatCode>
                <c:ptCount val="5"/>
                <c:pt idx="2">
                  <c:v>100</c:v>
                </c:pt>
                <c:pt idx="4">
                  <c:v>260</c:v>
                </c:pt>
              </c:numCache>
            </c:numRef>
          </c:yVal>
          <c:smooth val="0"/>
        </c:ser>
        <c:ser>
          <c:idx val="15"/>
          <c:order val="1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浓度曲线'!$X$6:$X$10</c:f>
              <c:numCache>
                <c:formatCode>General</c:formatCode>
                <c:ptCount val="5"/>
                <c:pt idx="2">
                  <c:v>110</c:v>
                </c:pt>
                <c:pt idx="4">
                  <c:v>290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8590304"/>
        <c:axId val="928591936"/>
      </c:scatterChart>
      <c:valAx>
        <c:axId val="928590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HU Concentration(mM)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591936"/>
        <c:crosses val="autoZero"/>
        <c:crossBetween val="midCat"/>
        <c:majorUnit val="10"/>
        <c:minorUnit val="5"/>
      </c:valAx>
      <c:valAx>
        <c:axId val="928591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Cell</a:t>
                </a:r>
                <a:r>
                  <a:rPr lang="en-US" altLang="zh-CN" baseline="0"/>
                  <a:t> Cycle Delay Time(min)</a:t>
                </a:r>
                <a:endParaRPr lang="en-US" alt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5903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20</a:t>
            </a:r>
            <a:r>
              <a:rPr lang="en-US" altLang="zh-CN" baseline="0"/>
              <a:t> mM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6531451296132132"/>
          <c:y val="0.10736818111882931"/>
          <c:w val="0.74442655674296898"/>
          <c:h val="0.7358108577843373"/>
        </c:manualLayout>
      </c:layout>
      <c:scatterChart>
        <c:scatterStyle val="lineMarker"/>
        <c:varyColors val="0"/>
        <c:ser>
          <c:idx val="1"/>
          <c:order val="0"/>
          <c:tx>
            <c:v>RNR3 MAX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'20141209 20'!$I$115:$AH$115</c:f>
              <c:numCache>
                <c:formatCode>0_ </c:formatCode>
                <c:ptCount val="26"/>
                <c:pt idx="0">
                  <c:v>580.73299999999995</c:v>
                </c:pt>
                <c:pt idx="1">
                  <c:v>571.16699999999992</c:v>
                </c:pt>
                <c:pt idx="2">
                  <c:v>366.14300000000003</c:v>
                </c:pt>
                <c:pt idx="3">
                  <c:v>720.31899999999996</c:v>
                </c:pt>
                <c:pt idx="4">
                  <c:v>426.87199999999996</c:v>
                </c:pt>
                <c:pt idx="5">
                  <c:v>390.20099999999991</c:v>
                </c:pt>
                <c:pt idx="6">
                  <c:v>1143.2710000000002</c:v>
                </c:pt>
                <c:pt idx="7">
                  <c:v>1143.2710000000002</c:v>
                </c:pt>
                <c:pt idx="8">
                  <c:v>891.23000000000013</c:v>
                </c:pt>
                <c:pt idx="9">
                  <c:v>374.82600000000002</c:v>
                </c:pt>
                <c:pt idx="10">
                  <c:v>372.43100000000015</c:v>
                </c:pt>
                <c:pt idx="11">
                  <c:v>756.37999999999988</c:v>
                </c:pt>
                <c:pt idx="12">
                  <c:v>539.09699999999998</c:v>
                </c:pt>
                <c:pt idx="13">
                  <c:v>866.25600000000009</c:v>
                </c:pt>
                <c:pt idx="14">
                  <c:v>1317.953</c:v>
                </c:pt>
                <c:pt idx="15">
                  <c:v>634.16399999999999</c:v>
                </c:pt>
                <c:pt idx="16">
                  <c:v>622.46300000000008</c:v>
                </c:pt>
                <c:pt idx="17">
                  <c:v>574.053</c:v>
                </c:pt>
                <c:pt idx="18">
                  <c:v>1074.5839999999998</c:v>
                </c:pt>
                <c:pt idx="19">
                  <c:v>843.55200000000013</c:v>
                </c:pt>
                <c:pt idx="20">
                  <c:v>948.36</c:v>
                </c:pt>
                <c:pt idx="21">
                  <c:v>644.07599999999991</c:v>
                </c:pt>
                <c:pt idx="22">
                  <c:v>687.21199999999988</c:v>
                </c:pt>
                <c:pt idx="23">
                  <c:v>317.5680000000001</c:v>
                </c:pt>
                <c:pt idx="24">
                  <c:v>352.65</c:v>
                </c:pt>
                <c:pt idx="25">
                  <c:v>558.76600000000008</c:v>
                </c:pt>
              </c:numCache>
            </c:numRef>
          </c:xVal>
          <c:yVal>
            <c:numRef>
              <c:f>'20141209 20'!$I$116:$AH$116</c:f>
              <c:numCache>
                <c:formatCode>General</c:formatCode>
                <c:ptCount val="26"/>
                <c:pt idx="0" formatCode="0_ ">
                  <c:v>155</c:v>
                </c:pt>
                <c:pt idx="1">
                  <c:v>170</c:v>
                </c:pt>
                <c:pt idx="2">
                  <c:v>130</c:v>
                </c:pt>
                <c:pt idx="3">
                  <c:v>115</c:v>
                </c:pt>
                <c:pt idx="4">
                  <c:v>160</c:v>
                </c:pt>
                <c:pt idx="5">
                  <c:v>120</c:v>
                </c:pt>
                <c:pt idx="6">
                  <c:v>155</c:v>
                </c:pt>
                <c:pt idx="7">
                  <c:v>145</c:v>
                </c:pt>
                <c:pt idx="8">
                  <c:v>155</c:v>
                </c:pt>
                <c:pt idx="9">
                  <c:v>95</c:v>
                </c:pt>
                <c:pt idx="10">
                  <c:v>135</c:v>
                </c:pt>
                <c:pt idx="11">
                  <c:v>185</c:v>
                </c:pt>
                <c:pt idx="12">
                  <c:v>130</c:v>
                </c:pt>
                <c:pt idx="13">
                  <c:v>195</c:v>
                </c:pt>
                <c:pt idx="14">
                  <c:v>160</c:v>
                </c:pt>
                <c:pt idx="15">
                  <c:v>155</c:v>
                </c:pt>
                <c:pt idx="16">
                  <c:v>120</c:v>
                </c:pt>
                <c:pt idx="17">
                  <c:v>115</c:v>
                </c:pt>
                <c:pt idx="18">
                  <c:v>175</c:v>
                </c:pt>
                <c:pt idx="19">
                  <c:v>165</c:v>
                </c:pt>
                <c:pt idx="20">
                  <c:v>135</c:v>
                </c:pt>
                <c:pt idx="21">
                  <c:v>155</c:v>
                </c:pt>
                <c:pt idx="22">
                  <c:v>190</c:v>
                </c:pt>
                <c:pt idx="23">
                  <c:v>130</c:v>
                </c:pt>
                <c:pt idx="24">
                  <c:v>130</c:v>
                </c:pt>
                <c:pt idx="25">
                  <c:v>120</c:v>
                </c:pt>
              </c:numCache>
            </c:numRef>
          </c:yVal>
          <c:smooth val="0"/>
        </c:ser>
        <c:ser>
          <c:idx val="0"/>
          <c:order val="1"/>
          <c:tx>
            <c:v>RNR3 MAX - INITIAL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'20141209 20'!$I$114:$AH$114</c:f>
              <c:numCache>
                <c:formatCode>0_ </c:formatCode>
                <c:ptCount val="26"/>
                <c:pt idx="0">
                  <c:v>393.83799999999997</c:v>
                </c:pt>
                <c:pt idx="1">
                  <c:v>442.26899999999989</c:v>
                </c:pt>
                <c:pt idx="2">
                  <c:v>198.98900000000003</c:v>
                </c:pt>
                <c:pt idx="3">
                  <c:v>332.44499999999994</c:v>
                </c:pt>
                <c:pt idx="4">
                  <c:v>316.97799999999995</c:v>
                </c:pt>
                <c:pt idx="5">
                  <c:v>280.48599999999999</c:v>
                </c:pt>
                <c:pt idx="6">
                  <c:v>985.93500000000017</c:v>
                </c:pt>
                <c:pt idx="7">
                  <c:v>985.93500000000017</c:v>
                </c:pt>
                <c:pt idx="8">
                  <c:v>730.06700000000012</c:v>
                </c:pt>
                <c:pt idx="9">
                  <c:v>168.69499999999994</c:v>
                </c:pt>
                <c:pt idx="10">
                  <c:v>4.7820000000002665</c:v>
                </c:pt>
                <c:pt idx="11">
                  <c:v>632.14399999999989</c:v>
                </c:pt>
                <c:pt idx="12">
                  <c:v>331.93799999999999</c:v>
                </c:pt>
                <c:pt idx="13">
                  <c:v>654.80400000000009</c:v>
                </c:pt>
                <c:pt idx="14">
                  <c:v>1116.451</c:v>
                </c:pt>
                <c:pt idx="15">
                  <c:v>466.57000000000005</c:v>
                </c:pt>
                <c:pt idx="16">
                  <c:v>489.1880000000001</c:v>
                </c:pt>
                <c:pt idx="17">
                  <c:v>396.56499999999994</c:v>
                </c:pt>
                <c:pt idx="18">
                  <c:v>872.83599999999979</c:v>
                </c:pt>
                <c:pt idx="19">
                  <c:v>627.40100000000018</c:v>
                </c:pt>
                <c:pt idx="20">
                  <c:v>688.08600000000001</c:v>
                </c:pt>
                <c:pt idx="21">
                  <c:v>420.23900000000003</c:v>
                </c:pt>
                <c:pt idx="22">
                  <c:v>497.78899999999987</c:v>
                </c:pt>
                <c:pt idx="23">
                  <c:v>219.13900000000001</c:v>
                </c:pt>
                <c:pt idx="24">
                  <c:v>172.87699999999995</c:v>
                </c:pt>
                <c:pt idx="25">
                  <c:v>363.62600000000009</c:v>
                </c:pt>
              </c:numCache>
            </c:numRef>
          </c:xVal>
          <c:yVal>
            <c:numRef>
              <c:f>'20141209 20'!$I$116:$AH$116</c:f>
              <c:numCache>
                <c:formatCode>General</c:formatCode>
                <c:ptCount val="26"/>
                <c:pt idx="0" formatCode="0_ ">
                  <c:v>155</c:v>
                </c:pt>
                <c:pt idx="1">
                  <c:v>170</c:v>
                </c:pt>
                <c:pt idx="2">
                  <c:v>130</c:v>
                </c:pt>
                <c:pt idx="3">
                  <c:v>115</c:v>
                </c:pt>
                <c:pt idx="4">
                  <c:v>160</c:v>
                </c:pt>
                <c:pt idx="5">
                  <c:v>120</c:v>
                </c:pt>
                <c:pt idx="6">
                  <c:v>155</c:v>
                </c:pt>
                <c:pt idx="7">
                  <c:v>145</c:v>
                </c:pt>
                <c:pt idx="8">
                  <c:v>155</c:v>
                </c:pt>
                <c:pt idx="9">
                  <c:v>95</c:v>
                </c:pt>
                <c:pt idx="10">
                  <c:v>135</c:v>
                </c:pt>
                <c:pt idx="11">
                  <c:v>185</c:v>
                </c:pt>
                <c:pt idx="12">
                  <c:v>130</c:v>
                </c:pt>
                <c:pt idx="13">
                  <c:v>195</c:v>
                </c:pt>
                <c:pt idx="14">
                  <c:v>160</c:v>
                </c:pt>
                <c:pt idx="15">
                  <c:v>155</c:v>
                </c:pt>
                <c:pt idx="16">
                  <c:v>120</c:v>
                </c:pt>
                <c:pt idx="17">
                  <c:v>115</c:v>
                </c:pt>
                <c:pt idx="18">
                  <c:v>175</c:v>
                </c:pt>
                <c:pt idx="19">
                  <c:v>165</c:v>
                </c:pt>
                <c:pt idx="20">
                  <c:v>135</c:v>
                </c:pt>
                <c:pt idx="21">
                  <c:v>155</c:v>
                </c:pt>
                <c:pt idx="22">
                  <c:v>190</c:v>
                </c:pt>
                <c:pt idx="23">
                  <c:v>130</c:v>
                </c:pt>
                <c:pt idx="24">
                  <c:v>130</c:v>
                </c:pt>
                <c:pt idx="25">
                  <c:v>120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8596288"/>
        <c:axId val="928598464"/>
      </c:scatterChart>
      <c:valAx>
        <c:axId val="9285962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b="0" i="0" baseline="0" dirty="0" smtClean="0">
                    <a:effectLst/>
                  </a:rPr>
                  <a:t>Rnr3-GFP </a:t>
                </a:r>
                <a:r>
                  <a:rPr lang="en-US" altLang="zh-CN" sz="1800" b="0" i="0" baseline="0" dirty="0">
                    <a:effectLst/>
                  </a:rPr>
                  <a:t>Fluorescence Intensity /A.U.</a:t>
                </a:r>
                <a:endParaRPr lang="zh-CN" altLang="zh-CN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0.16627778366513715"/>
              <c:y val="0.927702222956686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598464"/>
        <c:crosses val="autoZero"/>
        <c:crossBetween val="midCat"/>
      </c:valAx>
      <c:valAx>
        <c:axId val="928598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b="0" i="0" baseline="0" dirty="0">
                    <a:effectLst/>
                  </a:rPr>
                  <a:t>CELL CYCLE TIME  /min</a:t>
                </a:r>
                <a:endParaRPr lang="zh-CN" altLang="zh-CN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5962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147769028871393"/>
          <c:y val="0.71760187364306183"/>
          <c:w val="0.24838296800329465"/>
          <c:h val="6.87522152638087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80 </a:t>
            </a:r>
            <a:r>
              <a:rPr lang="en-US" altLang="zh-CN" dirty="0" err="1" smtClean="0"/>
              <a:t>mM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5823545203968459"/>
          <c:y val="0.11409120601804026"/>
          <c:w val="0.781083612430165"/>
          <c:h val="0.71926824559971492"/>
        </c:manualLayout>
      </c:layout>
      <c:scatterChart>
        <c:scatterStyle val="lineMarker"/>
        <c:varyColors val="0"/>
        <c:ser>
          <c:idx val="1"/>
          <c:order val="0"/>
          <c:tx>
            <c:v>RNR3 MAX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'20141209 80'!$E$118:$X$118</c:f>
              <c:numCache>
                <c:formatCode>0_ </c:formatCode>
                <c:ptCount val="20"/>
                <c:pt idx="0">
                  <c:v>1233.6110000000001</c:v>
                </c:pt>
                <c:pt idx="1">
                  <c:v>842.99999999999989</c:v>
                </c:pt>
                <c:pt idx="2">
                  <c:v>1002.4640000000001</c:v>
                </c:pt>
                <c:pt idx="3">
                  <c:v>808.80700000000013</c:v>
                </c:pt>
                <c:pt idx="4">
                  <c:v>649.97299999999996</c:v>
                </c:pt>
                <c:pt idx="5">
                  <c:v>523.57300000000009</c:v>
                </c:pt>
                <c:pt idx="6">
                  <c:v>837.93200000000013</c:v>
                </c:pt>
                <c:pt idx="7">
                  <c:v>1404.04</c:v>
                </c:pt>
                <c:pt idx="8">
                  <c:v>1281.7360000000001</c:v>
                </c:pt>
                <c:pt idx="9">
                  <c:v>771.971</c:v>
                </c:pt>
                <c:pt idx="10">
                  <c:v>1193.0999999999999</c:v>
                </c:pt>
                <c:pt idx="11">
                  <c:v>691.6350000000001</c:v>
                </c:pt>
                <c:pt idx="12">
                  <c:v>1032.2280000000001</c:v>
                </c:pt>
                <c:pt idx="13">
                  <c:v>1336.2890000000002</c:v>
                </c:pt>
                <c:pt idx="14">
                  <c:v>1267.5880000000002</c:v>
                </c:pt>
                <c:pt idx="15">
                  <c:v>1095.9690000000001</c:v>
                </c:pt>
                <c:pt idx="16">
                  <c:v>1333.5160000000001</c:v>
                </c:pt>
                <c:pt idx="17">
                  <c:v>1411.3789999999999</c:v>
                </c:pt>
                <c:pt idx="18">
                  <c:v>969.40699999999993</c:v>
                </c:pt>
                <c:pt idx="19">
                  <c:v>1151.4270000000001</c:v>
                </c:pt>
              </c:numCache>
            </c:numRef>
          </c:xVal>
          <c:yVal>
            <c:numRef>
              <c:f>'20141209 80'!$E$119:$X$119</c:f>
              <c:numCache>
                <c:formatCode>General</c:formatCode>
                <c:ptCount val="20"/>
                <c:pt idx="0" formatCode="0_ ">
                  <c:v>345</c:v>
                </c:pt>
                <c:pt idx="1">
                  <c:v>330</c:v>
                </c:pt>
                <c:pt idx="2">
                  <c:v>265</c:v>
                </c:pt>
                <c:pt idx="3">
                  <c:v>330</c:v>
                </c:pt>
                <c:pt idx="4">
                  <c:v>265</c:v>
                </c:pt>
                <c:pt idx="5">
                  <c:v>195</c:v>
                </c:pt>
                <c:pt idx="6">
                  <c:v>290</c:v>
                </c:pt>
                <c:pt idx="7">
                  <c:v>345</c:v>
                </c:pt>
                <c:pt idx="8">
                  <c:v>320</c:v>
                </c:pt>
                <c:pt idx="9">
                  <c:v>265</c:v>
                </c:pt>
                <c:pt idx="10">
                  <c:v>255</c:v>
                </c:pt>
                <c:pt idx="11">
                  <c:v>235</c:v>
                </c:pt>
                <c:pt idx="12">
                  <c:v>280</c:v>
                </c:pt>
                <c:pt idx="13">
                  <c:v>255</c:v>
                </c:pt>
                <c:pt idx="14">
                  <c:v>305</c:v>
                </c:pt>
                <c:pt idx="15">
                  <c:v>220</c:v>
                </c:pt>
                <c:pt idx="16">
                  <c:v>260</c:v>
                </c:pt>
                <c:pt idx="17">
                  <c:v>310</c:v>
                </c:pt>
                <c:pt idx="18">
                  <c:v>205</c:v>
                </c:pt>
                <c:pt idx="19">
                  <c:v>310</c:v>
                </c:pt>
              </c:numCache>
            </c:numRef>
          </c:yVal>
          <c:smooth val="0"/>
        </c:ser>
        <c:ser>
          <c:idx val="0"/>
          <c:order val="1"/>
          <c:tx>
            <c:v>RNR3 MAX - INITIAL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'20141209 80'!$E$117:$X$117</c:f>
              <c:numCache>
                <c:formatCode>0_ </c:formatCode>
                <c:ptCount val="20"/>
                <c:pt idx="0">
                  <c:v>1012.8820000000001</c:v>
                </c:pt>
                <c:pt idx="1">
                  <c:v>698.0379999999999</c:v>
                </c:pt>
                <c:pt idx="2">
                  <c:v>708.92700000000013</c:v>
                </c:pt>
                <c:pt idx="3">
                  <c:v>632.93200000000013</c:v>
                </c:pt>
                <c:pt idx="4">
                  <c:v>448.54099999999994</c:v>
                </c:pt>
                <c:pt idx="5">
                  <c:v>425.73000000000013</c:v>
                </c:pt>
                <c:pt idx="6">
                  <c:v>656.62100000000009</c:v>
                </c:pt>
                <c:pt idx="7">
                  <c:v>1281.1010000000001</c:v>
                </c:pt>
                <c:pt idx="8">
                  <c:v>1034.8780000000002</c:v>
                </c:pt>
                <c:pt idx="9">
                  <c:v>610.54300000000001</c:v>
                </c:pt>
                <c:pt idx="10">
                  <c:v>1020.3229999999999</c:v>
                </c:pt>
                <c:pt idx="11">
                  <c:v>507.57200000000012</c:v>
                </c:pt>
                <c:pt idx="12">
                  <c:v>868.77800000000013</c:v>
                </c:pt>
                <c:pt idx="13">
                  <c:v>1206.8820000000001</c:v>
                </c:pt>
                <c:pt idx="14">
                  <c:v>1137.5010000000002</c:v>
                </c:pt>
                <c:pt idx="15">
                  <c:v>920.35800000000006</c:v>
                </c:pt>
                <c:pt idx="16">
                  <c:v>1160.7530000000002</c:v>
                </c:pt>
                <c:pt idx="17">
                  <c:v>1156.96</c:v>
                </c:pt>
                <c:pt idx="18">
                  <c:v>785.54699999999991</c:v>
                </c:pt>
                <c:pt idx="19">
                  <c:v>986.3810000000002</c:v>
                </c:pt>
              </c:numCache>
            </c:numRef>
          </c:xVal>
          <c:yVal>
            <c:numRef>
              <c:f>'20141209 80'!$E$119:$X$119</c:f>
              <c:numCache>
                <c:formatCode>General</c:formatCode>
                <c:ptCount val="20"/>
                <c:pt idx="0" formatCode="0_ ">
                  <c:v>345</c:v>
                </c:pt>
                <c:pt idx="1">
                  <c:v>330</c:v>
                </c:pt>
                <c:pt idx="2">
                  <c:v>265</c:v>
                </c:pt>
                <c:pt idx="3">
                  <c:v>330</c:v>
                </c:pt>
                <c:pt idx="4">
                  <c:v>265</c:v>
                </c:pt>
                <c:pt idx="5">
                  <c:v>195</c:v>
                </c:pt>
                <c:pt idx="6">
                  <c:v>290</c:v>
                </c:pt>
                <c:pt idx="7">
                  <c:v>345</c:v>
                </c:pt>
                <c:pt idx="8">
                  <c:v>320</c:v>
                </c:pt>
                <c:pt idx="9">
                  <c:v>265</c:v>
                </c:pt>
                <c:pt idx="10">
                  <c:v>255</c:v>
                </c:pt>
                <c:pt idx="11">
                  <c:v>235</c:v>
                </c:pt>
                <c:pt idx="12">
                  <c:v>280</c:v>
                </c:pt>
                <c:pt idx="13">
                  <c:v>255</c:v>
                </c:pt>
                <c:pt idx="14">
                  <c:v>305</c:v>
                </c:pt>
                <c:pt idx="15">
                  <c:v>220</c:v>
                </c:pt>
                <c:pt idx="16">
                  <c:v>260</c:v>
                </c:pt>
                <c:pt idx="17">
                  <c:v>310</c:v>
                </c:pt>
                <c:pt idx="18">
                  <c:v>205</c:v>
                </c:pt>
                <c:pt idx="19">
                  <c:v>310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8590848"/>
        <c:axId val="928591392"/>
      </c:scatterChart>
      <c:valAx>
        <c:axId val="928590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b="0" i="0" baseline="0" smtClean="0">
                    <a:effectLst/>
                  </a:rPr>
                  <a:t>Rnr3-GFP </a:t>
                </a:r>
                <a:r>
                  <a:rPr lang="en-US" altLang="zh-CN" sz="1800" b="0" i="0" baseline="0" dirty="0">
                    <a:effectLst/>
                  </a:rPr>
                  <a:t>Fluorescence Intensity /A.U.</a:t>
                </a:r>
                <a:endParaRPr lang="zh-CN" altLang="zh-CN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591392"/>
        <c:crosses val="autoZero"/>
        <c:crossBetween val="midCat"/>
      </c:valAx>
      <c:valAx>
        <c:axId val="928591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b="0" i="0" baseline="0">
                    <a:effectLst/>
                  </a:rPr>
                  <a:t>CELL CYCLE TIME  /min</a:t>
                </a:r>
                <a:endParaRPr lang="zh-CN" altLang="zh-CN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5908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110765540751769"/>
          <c:y val="0.69462293417134224"/>
          <c:w val="0.24997114297950232"/>
          <c:h val="7.33731343934115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Rnr3-gfp</a:t>
            </a:r>
            <a:r>
              <a:rPr lang="en-US" altLang="zh-CN" baseline="0"/>
              <a:t> </a:t>
            </a:r>
            <a:r>
              <a:rPr lang="en-US" altLang="zh-CN" sz="1400" b="0" i="0" u="none" strike="noStrike" baseline="0">
                <a:effectLst/>
              </a:rPr>
              <a:t>Fluorescence Intensity Time Series 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7268116909115172"/>
          <c:y val="0.17171296296296296"/>
          <c:w val="0.76931861041319716"/>
          <c:h val="0.72088764946048411"/>
        </c:manualLayout>
      </c:layout>
      <c:scatterChart>
        <c:scatterStyle val="lineMarker"/>
        <c:varyColors val="0"/>
        <c:ser>
          <c:idx val="0"/>
          <c:order val="0"/>
          <c:tx>
            <c:v>80 mM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第一个细胞周期曲线汇总!$F$7:$F$63</c:f>
                <c:numCache>
                  <c:formatCode>General</c:formatCode>
                  <c:ptCount val="57"/>
                  <c:pt idx="0">
                    <c:v>47.180740743248052</c:v>
                  </c:pt>
                  <c:pt idx="1">
                    <c:v>48.999122230027332</c:v>
                  </c:pt>
                  <c:pt idx="2">
                    <c:v>52.918511448313325</c:v>
                  </c:pt>
                  <c:pt idx="3">
                    <c:v>55.742636212281354</c:v>
                  </c:pt>
                  <c:pt idx="4">
                    <c:v>65.234604630618762</c:v>
                  </c:pt>
                  <c:pt idx="5">
                    <c:v>79.425089302320487</c:v>
                  </c:pt>
                  <c:pt idx="6">
                    <c:v>92.832063576782005</c:v>
                  </c:pt>
                  <c:pt idx="7">
                    <c:v>111.38670944818628</c:v>
                  </c:pt>
                  <c:pt idx="8">
                    <c:v>132.36215546569071</c:v>
                  </c:pt>
                  <c:pt idx="9">
                    <c:v>157.92139286699768</c:v>
                  </c:pt>
                  <c:pt idx="10">
                    <c:v>168.49661327406255</c:v>
                  </c:pt>
                  <c:pt idx="11">
                    <c:v>190.85027826349278</c:v>
                  </c:pt>
                  <c:pt idx="12">
                    <c:v>223.83374249141508</c:v>
                  </c:pt>
                  <c:pt idx="13">
                    <c:v>217.17887066952926</c:v>
                  </c:pt>
                  <c:pt idx="14">
                    <c:v>225.44529272513921</c:v>
                  </c:pt>
                  <c:pt idx="15">
                    <c:v>229.68392703930618</c:v>
                  </c:pt>
                  <c:pt idx="16">
                    <c:v>235.84854689475131</c:v>
                  </c:pt>
                  <c:pt idx="17">
                    <c:v>247.12687301918319</c:v>
                  </c:pt>
                  <c:pt idx="18">
                    <c:v>247.99890475193232</c:v>
                  </c:pt>
                  <c:pt idx="19">
                    <c:v>252.66538053824669</c:v>
                  </c:pt>
                  <c:pt idx="20">
                    <c:v>258.2235582750364</c:v>
                  </c:pt>
                  <c:pt idx="21">
                    <c:v>258.73703117249744</c:v>
                  </c:pt>
                  <c:pt idx="22">
                    <c:v>257.49219013613271</c:v>
                  </c:pt>
                  <c:pt idx="23">
                    <c:v>252.30067833946714</c:v>
                  </c:pt>
                  <c:pt idx="24">
                    <c:v>252.76238510976839</c:v>
                  </c:pt>
                  <c:pt idx="25">
                    <c:v>248.93122839012892</c:v>
                  </c:pt>
                  <c:pt idx="26">
                    <c:v>241.60209577107653</c:v>
                  </c:pt>
                  <c:pt idx="27">
                    <c:v>241.06395052553256</c:v>
                  </c:pt>
                  <c:pt idx="28">
                    <c:v>253.70405555761062</c:v>
                  </c:pt>
                  <c:pt idx="29">
                    <c:v>250.15482808684334</c:v>
                  </c:pt>
                  <c:pt idx="30">
                    <c:v>257.80064859251928</c:v>
                  </c:pt>
                  <c:pt idx="31">
                    <c:v>258.08325767016026</c:v>
                  </c:pt>
                  <c:pt idx="32">
                    <c:v>257.37012713466385</c:v>
                  </c:pt>
                  <c:pt idx="33">
                    <c:v>265.84520481154425</c:v>
                  </c:pt>
                  <c:pt idx="34">
                    <c:v>262.59667807765419</c:v>
                  </c:pt>
                  <c:pt idx="35">
                    <c:v>255.86315043150896</c:v>
                  </c:pt>
                  <c:pt idx="36">
                    <c:v>267.89406228246258</c:v>
                  </c:pt>
                  <c:pt idx="37">
                    <c:v>266.12533607001603</c:v>
                  </c:pt>
                  <c:pt idx="38">
                    <c:v>257.05325292352995</c:v>
                  </c:pt>
                  <c:pt idx="39">
                    <c:v>257.77156320019787</c:v>
                  </c:pt>
                  <c:pt idx="40">
                    <c:v>255.57977164187966</c:v>
                  </c:pt>
                  <c:pt idx="41">
                    <c:v>252.29226688688672</c:v>
                  </c:pt>
                  <c:pt idx="42">
                    <c:v>242.44970037364698</c:v>
                  </c:pt>
                  <c:pt idx="43">
                    <c:v>249.10562018053517</c:v>
                  </c:pt>
                  <c:pt idx="44">
                    <c:v>241.67984445037763</c:v>
                  </c:pt>
                  <c:pt idx="45">
                    <c:v>236.10484283129321</c:v>
                  </c:pt>
                  <c:pt idx="46">
                    <c:v>238.77404747893107</c:v>
                  </c:pt>
                  <c:pt idx="47">
                    <c:v>237.03573323024449</c:v>
                  </c:pt>
                  <c:pt idx="48">
                    <c:v>231.7222888565737</c:v>
                  </c:pt>
                  <c:pt idx="49">
                    <c:v>229.24456364349294</c:v>
                  </c:pt>
                  <c:pt idx="50">
                    <c:v>226.80479053662543</c:v>
                  </c:pt>
                  <c:pt idx="51">
                    <c:v>235.26818517991353</c:v>
                  </c:pt>
                  <c:pt idx="52">
                    <c:v>259.13978778151858</c:v>
                  </c:pt>
                  <c:pt idx="53">
                    <c:v>261.85710739625955</c:v>
                  </c:pt>
                  <c:pt idx="54">
                    <c:v>204.56239768151806</c:v>
                  </c:pt>
                  <c:pt idx="55">
                    <c:v>180.84099939707519</c:v>
                  </c:pt>
                  <c:pt idx="56">
                    <c:v>184.36936657364436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第一个细胞周期曲线汇总!$E$7:$E$63</c:f>
              <c:numCache>
                <c:formatCode>0.00</c:formatCode>
                <c:ptCount val="57"/>
                <c:pt idx="0">
                  <c:v>178.91984999999997</c:v>
                </c:pt>
                <c:pt idx="1">
                  <c:v>181.28045</c:v>
                </c:pt>
                <c:pt idx="2">
                  <c:v>185.72169999999997</c:v>
                </c:pt>
                <c:pt idx="3">
                  <c:v>192.89000000000004</c:v>
                </c:pt>
                <c:pt idx="4">
                  <c:v>206.15305000000004</c:v>
                </c:pt>
                <c:pt idx="5">
                  <c:v>220.55794999999998</c:v>
                </c:pt>
                <c:pt idx="6">
                  <c:v>238.59964999999997</c:v>
                </c:pt>
                <c:pt idx="7">
                  <c:v>258.95530000000008</c:v>
                </c:pt>
                <c:pt idx="8">
                  <c:v>283.48105000000004</c:v>
                </c:pt>
                <c:pt idx="9">
                  <c:v>312.46500000000003</c:v>
                </c:pt>
                <c:pt idx="10">
                  <c:v>338.81524999999993</c:v>
                </c:pt>
                <c:pt idx="11">
                  <c:v>374.9271</c:v>
                </c:pt>
                <c:pt idx="12">
                  <c:v>417.08085</c:v>
                </c:pt>
                <c:pt idx="13">
                  <c:v>448.03334999999998</c:v>
                </c:pt>
                <c:pt idx="14">
                  <c:v>482.60714999999999</c:v>
                </c:pt>
                <c:pt idx="15">
                  <c:v>514.05825000000004</c:v>
                </c:pt>
                <c:pt idx="16">
                  <c:v>547.00954999999999</c:v>
                </c:pt>
                <c:pt idx="17">
                  <c:v>583.09714999999994</c:v>
                </c:pt>
                <c:pt idx="18">
                  <c:v>603.31349999999998</c:v>
                </c:pt>
                <c:pt idx="19">
                  <c:v>631.73069999999984</c:v>
                </c:pt>
                <c:pt idx="20">
                  <c:v>664.13929999999993</c:v>
                </c:pt>
                <c:pt idx="21">
                  <c:v>688.98479999999995</c:v>
                </c:pt>
                <c:pt idx="22">
                  <c:v>699.11355000000015</c:v>
                </c:pt>
                <c:pt idx="23">
                  <c:v>711.78535000000011</c:v>
                </c:pt>
                <c:pt idx="24">
                  <c:v>721.03520000000015</c:v>
                </c:pt>
                <c:pt idx="25">
                  <c:v>733.06634999999994</c:v>
                </c:pt>
                <c:pt idx="26">
                  <c:v>756.40834999999993</c:v>
                </c:pt>
                <c:pt idx="27">
                  <c:v>779.16264999999987</c:v>
                </c:pt>
                <c:pt idx="28">
                  <c:v>806.42819999999995</c:v>
                </c:pt>
                <c:pt idx="29">
                  <c:v>826.65699999999981</c:v>
                </c:pt>
                <c:pt idx="30">
                  <c:v>855.08525000000009</c:v>
                </c:pt>
                <c:pt idx="31">
                  <c:v>872.91779999999994</c:v>
                </c:pt>
                <c:pt idx="32">
                  <c:v>883.86005</c:v>
                </c:pt>
                <c:pt idx="33">
                  <c:v>906.06135000000017</c:v>
                </c:pt>
                <c:pt idx="34">
                  <c:v>916.77304999999978</c:v>
                </c:pt>
                <c:pt idx="35">
                  <c:v>926.3359999999999</c:v>
                </c:pt>
                <c:pt idx="36">
                  <c:v>952.07690000000002</c:v>
                </c:pt>
                <c:pt idx="37">
                  <c:v>975.6862000000001</c:v>
                </c:pt>
                <c:pt idx="38">
                  <c:v>988.85559999999987</c:v>
                </c:pt>
                <c:pt idx="39">
                  <c:v>994.27940000000001</c:v>
                </c:pt>
                <c:pt idx="40">
                  <c:v>993.72690000000023</c:v>
                </c:pt>
                <c:pt idx="41">
                  <c:v>1045.2484210526316</c:v>
                </c:pt>
                <c:pt idx="42">
                  <c:v>1060.3287222222223</c:v>
                </c:pt>
                <c:pt idx="43">
                  <c:v>1076.5753333333334</c:v>
                </c:pt>
                <c:pt idx="44">
                  <c:v>1067.8998333333334</c:v>
                </c:pt>
                <c:pt idx="45">
                  <c:v>1081.6254705882354</c:v>
                </c:pt>
                <c:pt idx="46">
                  <c:v>1080.980294117647</c:v>
                </c:pt>
                <c:pt idx="47">
                  <c:v>1071.8030000000001</c:v>
                </c:pt>
                <c:pt idx="48">
                  <c:v>1077.7854374999999</c:v>
                </c:pt>
                <c:pt idx="49">
                  <c:v>1062.1666875000001</c:v>
                </c:pt>
                <c:pt idx="50">
                  <c:v>1060.7346875000001</c:v>
                </c:pt>
                <c:pt idx="51">
                  <c:v>1068.461875</c:v>
                </c:pt>
                <c:pt idx="52">
                  <c:v>1048.8912857142857</c:v>
                </c:pt>
                <c:pt idx="53">
                  <c:v>1031.3184615384614</c:v>
                </c:pt>
                <c:pt idx="54">
                  <c:v>1112.0871</c:v>
                </c:pt>
                <c:pt idx="55">
                  <c:v>1080.4824000000001</c:v>
                </c:pt>
                <c:pt idx="56">
                  <c:v>1072.1051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8587040"/>
        <c:axId val="928584864"/>
      </c:scatterChart>
      <c:valAx>
        <c:axId val="928587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Time/ 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584864"/>
        <c:crosses val="autoZero"/>
        <c:crossBetween val="midCat"/>
      </c:valAx>
      <c:valAx>
        <c:axId val="928584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50" b="0" i="0" baseline="0" dirty="0" smtClean="0">
                    <a:effectLst/>
                  </a:rPr>
                  <a:t>Rnr3-GFP </a:t>
                </a:r>
                <a:r>
                  <a:rPr lang="en-US" altLang="zh-CN" sz="1050" b="0" i="0" baseline="0" dirty="0">
                    <a:effectLst/>
                  </a:rPr>
                  <a:t>Fluorescence Intensity /A.U.</a:t>
                </a:r>
                <a:endParaRPr lang="zh-CN" altLang="zh-CN" sz="5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210759027266028E-2"/>
              <c:y val="0.235382552987328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5870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013581094570968"/>
          <c:y val="0.7449666029164298"/>
          <c:w val="0.1732841024742037"/>
          <c:h val="0.123086200658178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Rnr3-gfp</a:t>
            </a:r>
            <a:r>
              <a:rPr lang="en-US" altLang="zh-CN" baseline="0"/>
              <a:t> </a:t>
            </a:r>
            <a:r>
              <a:rPr lang="en-US" altLang="zh-CN" sz="1400" b="0" i="0" u="none" strike="noStrike" baseline="0">
                <a:effectLst/>
              </a:rPr>
              <a:t>Fluorescence Intensity Time Series 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7268116909115172"/>
          <c:y val="0.17171296296296296"/>
          <c:w val="0.76931861041319716"/>
          <c:h val="0.72088764946048411"/>
        </c:manualLayout>
      </c:layout>
      <c:scatterChart>
        <c:scatterStyle val="lineMarker"/>
        <c:varyColors val="0"/>
        <c:ser>
          <c:idx val="1"/>
          <c:order val="0"/>
          <c:tx>
            <c:v>20 mM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第一个细胞周期曲线汇总!$H$7:$H$36</c:f>
                <c:numCache>
                  <c:formatCode>General</c:formatCode>
                  <c:ptCount val="30"/>
                  <c:pt idx="0">
                    <c:v>67.991361069658055</c:v>
                  </c:pt>
                  <c:pt idx="1">
                    <c:v>70.585615003723404</c:v>
                  </c:pt>
                  <c:pt idx="2">
                    <c:v>70.486243565295325</c:v>
                  </c:pt>
                  <c:pt idx="3">
                    <c:v>73.001516314241542</c:v>
                  </c:pt>
                  <c:pt idx="4">
                    <c:v>80.700670806372344</c:v>
                  </c:pt>
                  <c:pt idx="5">
                    <c:v>92.731700366628516</c:v>
                  </c:pt>
                  <c:pt idx="6">
                    <c:v>114.88567176502031</c:v>
                  </c:pt>
                  <c:pt idx="7">
                    <c:v>135.91505186595251</c:v>
                  </c:pt>
                  <c:pt idx="8">
                    <c:v>159.85202645208633</c:v>
                  </c:pt>
                  <c:pt idx="9">
                    <c:v>178.17839440020597</c:v>
                  </c:pt>
                  <c:pt idx="10">
                    <c:v>203.58421979013625</c:v>
                  </c:pt>
                  <c:pt idx="11">
                    <c:v>228.84046044031507</c:v>
                  </c:pt>
                  <c:pt idx="12">
                    <c:v>247.08937177073267</c:v>
                  </c:pt>
                  <c:pt idx="13">
                    <c:v>257.69056439174398</c:v>
                  </c:pt>
                  <c:pt idx="14">
                    <c:v>263.10979358859623</c:v>
                  </c:pt>
                  <c:pt idx="15">
                    <c:v>270.81388024645599</c:v>
                  </c:pt>
                  <c:pt idx="16">
                    <c:v>278.76453980296429</c:v>
                  </c:pt>
                  <c:pt idx="17">
                    <c:v>280.66893956715961</c:v>
                  </c:pt>
                  <c:pt idx="18">
                    <c:v>269.61159490846205</c:v>
                  </c:pt>
                  <c:pt idx="19">
                    <c:v>271.74479711036571</c:v>
                  </c:pt>
                  <c:pt idx="20">
                    <c:v>262.61894709959216</c:v>
                  </c:pt>
                  <c:pt idx="21">
                    <c:v>252.63725738705949</c:v>
                  </c:pt>
                  <c:pt idx="22">
                    <c:v>250.890647762041</c:v>
                  </c:pt>
                  <c:pt idx="23">
                    <c:v>252.72490820537772</c:v>
                  </c:pt>
                  <c:pt idx="24">
                    <c:v>274.39873824612846</c:v>
                  </c:pt>
                  <c:pt idx="25">
                    <c:v>275.47088881107931</c:v>
                  </c:pt>
                  <c:pt idx="26">
                    <c:v>289.52682776010869</c:v>
                  </c:pt>
                  <c:pt idx="27">
                    <c:v>265.12837644428186</c:v>
                  </c:pt>
                  <c:pt idx="28">
                    <c:v>239.94596075789104</c:v>
                  </c:pt>
                  <c:pt idx="29">
                    <c:v>229.86966153281011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第一个细胞周期曲线汇总!$G$7:$G$63</c:f>
              <c:numCache>
                <c:formatCode>0.00</c:formatCode>
                <c:ptCount val="57"/>
                <c:pt idx="0">
                  <c:v>189.52023076923075</c:v>
                </c:pt>
                <c:pt idx="1">
                  <c:v>192.15042307692303</c:v>
                </c:pt>
                <c:pt idx="2">
                  <c:v>197.61988461538465</c:v>
                </c:pt>
                <c:pt idx="3">
                  <c:v>206.97346153846152</c:v>
                </c:pt>
                <c:pt idx="4">
                  <c:v>223.93303846153842</c:v>
                </c:pt>
                <c:pt idx="5">
                  <c:v>246.5656153846154</c:v>
                </c:pt>
                <c:pt idx="6">
                  <c:v>275.38349999999997</c:v>
                </c:pt>
                <c:pt idx="7">
                  <c:v>304.29573076923077</c:v>
                </c:pt>
                <c:pt idx="8">
                  <c:v>335.47196153846147</c:v>
                </c:pt>
                <c:pt idx="9">
                  <c:v>367.85434615384617</c:v>
                </c:pt>
                <c:pt idx="10">
                  <c:v>404.77503846153843</c:v>
                </c:pt>
                <c:pt idx="11">
                  <c:v>447.89684615384613</c:v>
                </c:pt>
                <c:pt idx="12">
                  <c:v>480.35884615384617</c:v>
                </c:pt>
                <c:pt idx="13">
                  <c:v>510.52215384615374</c:v>
                </c:pt>
                <c:pt idx="14">
                  <c:v>534.799076923077</c:v>
                </c:pt>
                <c:pt idx="15">
                  <c:v>552.73369230769231</c:v>
                </c:pt>
                <c:pt idx="16">
                  <c:v>575.61696153846162</c:v>
                </c:pt>
                <c:pt idx="17">
                  <c:v>593.48007692307681</c:v>
                </c:pt>
                <c:pt idx="18">
                  <c:v>599.18373076923069</c:v>
                </c:pt>
                <c:pt idx="19">
                  <c:v>611.15792307692311</c:v>
                </c:pt>
                <c:pt idx="20">
                  <c:v>616.87353846153849</c:v>
                </c:pt>
                <c:pt idx="21">
                  <c:v>615.70484615384623</c:v>
                </c:pt>
                <c:pt idx="22">
                  <c:v>631.98004000000014</c:v>
                </c:pt>
                <c:pt idx="23">
                  <c:v>638.85900000000004</c:v>
                </c:pt>
                <c:pt idx="24">
                  <c:v>646.54139130434783</c:v>
                </c:pt>
                <c:pt idx="25">
                  <c:v>666.63394999999991</c:v>
                </c:pt>
                <c:pt idx="26">
                  <c:v>683.41090000000008</c:v>
                </c:pt>
                <c:pt idx="27">
                  <c:v>762.9684666666667</c:v>
                </c:pt>
                <c:pt idx="28">
                  <c:v>789.0612142857143</c:v>
                </c:pt>
                <c:pt idx="29">
                  <c:v>787.89314285714295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8587584"/>
        <c:axId val="928588128"/>
      </c:scatterChart>
      <c:valAx>
        <c:axId val="928587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Time/ 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588128"/>
        <c:crosses val="autoZero"/>
        <c:crossBetween val="midCat"/>
      </c:valAx>
      <c:valAx>
        <c:axId val="928588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50" b="0" i="0" baseline="0" dirty="0" smtClean="0">
                    <a:effectLst/>
                  </a:rPr>
                  <a:t>Rnr3-GFP </a:t>
                </a:r>
                <a:r>
                  <a:rPr lang="en-US" altLang="zh-CN" sz="1050" b="0" i="0" baseline="0" dirty="0">
                    <a:effectLst/>
                  </a:rPr>
                  <a:t>Fluorescence Intensity /A.U.</a:t>
                </a:r>
                <a:endParaRPr lang="zh-CN" altLang="zh-CN" sz="5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210759027266028E-2"/>
              <c:y val="0.235382552987328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587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013581094570968"/>
          <c:y val="0.7449666029164298"/>
          <c:w val="0.1732841024742037"/>
          <c:h val="6.15431003290890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Rnr3-gfp</a:t>
            </a:r>
            <a:r>
              <a:rPr lang="en-US" altLang="zh-CN" baseline="0"/>
              <a:t> </a:t>
            </a:r>
            <a:r>
              <a:rPr lang="en-US" altLang="zh-CN" sz="1400" b="0" i="0" u="none" strike="noStrike" baseline="0">
                <a:effectLst/>
              </a:rPr>
              <a:t>Fluorescence Intensity Time Series 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7268116909115172"/>
          <c:y val="0.17171296296296296"/>
          <c:w val="0.76931861041319716"/>
          <c:h val="0.72088764946048411"/>
        </c:manualLayout>
      </c:layout>
      <c:scatterChart>
        <c:scatterStyle val="lineMarker"/>
        <c:varyColors val="0"/>
        <c:ser>
          <c:idx val="0"/>
          <c:order val="0"/>
          <c:tx>
            <c:v>80 mM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第一个细胞周期曲线汇总!$E$7:$E$63</c:f>
              <c:numCache>
                <c:formatCode>0.00</c:formatCode>
                <c:ptCount val="57"/>
                <c:pt idx="0">
                  <c:v>178.91984999999997</c:v>
                </c:pt>
                <c:pt idx="1">
                  <c:v>181.28045</c:v>
                </c:pt>
                <c:pt idx="2">
                  <c:v>185.72169999999997</c:v>
                </c:pt>
                <c:pt idx="3">
                  <c:v>192.89000000000004</c:v>
                </c:pt>
                <c:pt idx="4">
                  <c:v>206.15305000000004</c:v>
                </c:pt>
                <c:pt idx="5">
                  <c:v>220.55794999999998</c:v>
                </c:pt>
                <c:pt idx="6">
                  <c:v>238.59964999999997</c:v>
                </c:pt>
                <c:pt idx="7">
                  <c:v>258.95530000000008</c:v>
                </c:pt>
                <c:pt idx="8">
                  <c:v>283.48105000000004</c:v>
                </c:pt>
                <c:pt idx="9">
                  <c:v>312.46500000000003</c:v>
                </c:pt>
                <c:pt idx="10">
                  <c:v>338.81524999999993</c:v>
                </c:pt>
                <c:pt idx="11">
                  <c:v>374.9271</c:v>
                </c:pt>
                <c:pt idx="12">
                  <c:v>417.08085</c:v>
                </c:pt>
                <c:pt idx="13">
                  <c:v>448.03334999999998</c:v>
                </c:pt>
                <c:pt idx="14">
                  <c:v>482.60714999999999</c:v>
                </c:pt>
                <c:pt idx="15">
                  <c:v>514.05825000000004</c:v>
                </c:pt>
                <c:pt idx="16">
                  <c:v>547.00954999999999</c:v>
                </c:pt>
                <c:pt idx="17">
                  <c:v>583.09714999999994</c:v>
                </c:pt>
                <c:pt idx="18">
                  <c:v>603.31349999999998</c:v>
                </c:pt>
                <c:pt idx="19">
                  <c:v>631.73069999999984</c:v>
                </c:pt>
                <c:pt idx="20">
                  <c:v>664.13929999999993</c:v>
                </c:pt>
                <c:pt idx="21">
                  <c:v>688.98479999999995</c:v>
                </c:pt>
                <c:pt idx="22">
                  <c:v>699.11355000000015</c:v>
                </c:pt>
                <c:pt idx="23">
                  <c:v>711.78535000000011</c:v>
                </c:pt>
                <c:pt idx="24">
                  <c:v>721.03520000000015</c:v>
                </c:pt>
                <c:pt idx="25">
                  <c:v>733.06634999999994</c:v>
                </c:pt>
                <c:pt idx="26">
                  <c:v>756.40834999999993</c:v>
                </c:pt>
                <c:pt idx="27">
                  <c:v>779.16264999999987</c:v>
                </c:pt>
                <c:pt idx="28">
                  <c:v>806.42819999999995</c:v>
                </c:pt>
                <c:pt idx="29">
                  <c:v>826.65699999999981</c:v>
                </c:pt>
                <c:pt idx="30">
                  <c:v>855.08525000000009</c:v>
                </c:pt>
                <c:pt idx="31">
                  <c:v>872.91779999999994</c:v>
                </c:pt>
                <c:pt idx="32">
                  <c:v>883.86005</c:v>
                </c:pt>
                <c:pt idx="33">
                  <c:v>906.06135000000017</c:v>
                </c:pt>
                <c:pt idx="34">
                  <c:v>916.77304999999978</c:v>
                </c:pt>
                <c:pt idx="35">
                  <c:v>926.3359999999999</c:v>
                </c:pt>
                <c:pt idx="36">
                  <c:v>952.07690000000002</c:v>
                </c:pt>
                <c:pt idx="37">
                  <c:v>975.6862000000001</c:v>
                </c:pt>
                <c:pt idx="38">
                  <c:v>988.85559999999987</c:v>
                </c:pt>
                <c:pt idx="39">
                  <c:v>994.27940000000001</c:v>
                </c:pt>
                <c:pt idx="40">
                  <c:v>993.72690000000023</c:v>
                </c:pt>
                <c:pt idx="41">
                  <c:v>1045.2484210526316</c:v>
                </c:pt>
                <c:pt idx="42">
                  <c:v>1060.3287222222223</c:v>
                </c:pt>
                <c:pt idx="43">
                  <c:v>1076.5753333333334</c:v>
                </c:pt>
                <c:pt idx="44">
                  <c:v>1067.8998333333334</c:v>
                </c:pt>
                <c:pt idx="45">
                  <c:v>1081.6254705882354</c:v>
                </c:pt>
                <c:pt idx="46">
                  <c:v>1080.980294117647</c:v>
                </c:pt>
                <c:pt idx="47">
                  <c:v>1071.8030000000001</c:v>
                </c:pt>
                <c:pt idx="48">
                  <c:v>1077.7854374999999</c:v>
                </c:pt>
                <c:pt idx="49">
                  <c:v>1062.1666875000001</c:v>
                </c:pt>
                <c:pt idx="50">
                  <c:v>1060.7346875000001</c:v>
                </c:pt>
                <c:pt idx="51">
                  <c:v>1068.461875</c:v>
                </c:pt>
                <c:pt idx="52">
                  <c:v>1048.8912857142857</c:v>
                </c:pt>
                <c:pt idx="53">
                  <c:v>1031.3184615384614</c:v>
                </c:pt>
                <c:pt idx="54">
                  <c:v>1112.0871</c:v>
                </c:pt>
                <c:pt idx="55">
                  <c:v>1080.4824000000001</c:v>
                </c:pt>
                <c:pt idx="56">
                  <c:v>1072.1051</c:v>
                </c:pt>
              </c:numCache>
            </c:numRef>
          </c:yVal>
          <c:smooth val="0"/>
        </c:ser>
        <c:ser>
          <c:idx val="1"/>
          <c:order val="1"/>
          <c:tx>
            <c:v>20 mM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第一个细胞周期曲线汇总!$F$7:$F$63</c:f>
              <c:numCache>
                <c:formatCode>0.00</c:formatCode>
                <c:ptCount val="57"/>
                <c:pt idx="0">
                  <c:v>189.52023076923075</c:v>
                </c:pt>
                <c:pt idx="1">
                  <c:v>192.15042307692303</c:v>
                </c:pt>
                <c:pt idx="2">
                  <c:v>197.61988461538465</c:v>
                </c:pt>
                <c:pt idx="3">
                  <c:v>206.97346153846152</c:v>
                </c:pt>
                <c:pt idx="4">
                  <c:v>223.93303846153842</c:v>
                </c:pt>
                <c:pt idx="5">
                  <c:v>246.5656153846154</c:v>
                </c:pt>
                <c:pt idx="6">
                  <c:v>275.38349999999997</c:v>
                </c:pt>
                <c:pt idx="7">
                  <c:v>304.29573076923077</c:v>
                </c:pt>
                <c:pt idx="8">
                  <c:v>335.47196153846147</c:v>
                </c:pt>
                <c:pt idx="9">
                  <c:v>367.85434615384617</c:v>
                </c:pt>
                <c:pt idx="10">
                  <c:v>404.77503846153843</c:v>
                </c:pt>
                <c:pt idx="11">
                  <c:v>447.89684615384613</c:v>
                </c:pt>
                <c:pt idx="12">
                  <c:v>480.35884615384617</c:v>
                </c:pt>
                <c:pt idx="13">
                  <c:v>510.52215384615374</c:v>
                </c:pt>
                <c:pt idx="14">
                  <c:v>534.799076923077</c:v>
                </c:pt>
                <c:pt idx="15">
                  <c:v>552.73369230769231</c:v>
                </c:pt>
                <c:pt idx="16">
                  <c:v>575.61696153846162</c:v>
                </c:pt>
                <c:pt idx="17">
                  <c:v>593.48007692307681</c:v>
                </c:pt>
                <c:pt idx="18">
                  <c:v>599.18373076923069</c:v>
                </c:pt>
                <c:pt idx="19">
                  <c:v>611.15792307692311</c:v>
                </c:pt>
                <c:pt idx="20">
                  <c:v>616.87353846153849</c:v>
                </c:pt>
                <c:pt idx="21">
                  <c:v>615.70484615384623</c:v>
                </c:pt>
                <c:pt idx="22">
                  <c:v>631.98004000000014</c:v>
                </c:pt>
                <c:pt idx="23">
                  <c:v>638.85900000000004</c:v>
                </c:pt>
                <c:pt idx="24">
                  <c:v>646.54139130434783</c:v>
                </c:pt>
                <c:pt idx="25">
                  <c:v>666.63394999999991</c:v>
                </c:pt>
                <c:pt idx="26">
                  <c:v>683.41090000000008</c:v>
                </c:pt>
                <c:pt idx="27">
                  <c:v>762.9684666666667</c:v>
                </c:pt>
                <c:pt idx="28">
                  <c:v>789.0612142857143</c:v>
                </c:pt>
                <c:pt idx="29">
                  <c:v>787.89314285714295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011776"/>
        <c:axId val="930013952"/>
      </c:scatterChart>
      <c:valAx>
        <c:axId val="930011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Time/ 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0013952"/>
        <c:crosses val="autoZero"/>
        <c:crossBetween val="midCat"/>
      </c:valAx>
      <c:valAx>
        <c:axId val="930013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50" b="0" i="0" baseline="0" dirty="0" smtClean="0">
                    <a:effectLst/>
                  </a:rPr>
                  <a:t>Rnr3-GFP </a:t>
                </a:r>
                <a:r>
                  <a:rPr lang="en-US" altLang="zh-CN" sz="1050" b="0" i="0" baseline="0" dirty="0">
                    <a:effectLst/>
                  </a:rPr>
                  <a:t>Fluorescence Intensity /A.U.</a:t>
                </a:r>
                <a:endParaRPr lang="zh-CN" altLang="zh-CN" sz="5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210759027266028E-2"/>
              <c:y val="0.235382552987328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00117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099978127734047"/>
          <c:y val="0.69060112277631958"/>
          <c:w val="0.13765678884833574"/>
          <c:h val="0.120968588603843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en-US" altLang="zh-CN"/>
              <a:t>y35c2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Sheet1!$AA$133:$AA$253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Sheet1!$AB$133:$AB$253</c:f>
              <c:numCache>
                <c:formatCode>General</c:formatCode>
                <c:ptCount val="121"/>
                <c:pt idx="0">
                  <c:v>587.44399999999996</c:v>
                </c:pt>
                <c:pt idx="1">
                  <c:v>584.58600000000001</c:v>
                </c:pt>
                <c:pt idx="2">
                  <c:v>587.34</c:v>
                </c:pt>
                <c:pt idx="3">
                  <c:v>589.00199999999995</c:v>
                </c:pt>
                <c:pt idx="4">
                  <c:v>590.04700000000003</c:v>
                </c:pt>
                <c:pt idx="5">
                  <c:v>593.12099999999998</c:v>
                </c:pt>
                <c:pt idx="6">
                  <c:v>595.35599999999999</c:v>
                </c:pt>
                <c:pt idx="7">
                  <c:v>596.95299999999997</c:v>
                </c:pt>
                <c:pt idx="8">
                  <c:v>601.34299999999996</c:v>
                </c:pt>
                <c:pt idx="9">
                  <c:v>600.41899999999998</c:v>
                </c:pt>
                <c:pt idx="10">
                  <c:v>606.30100000000004</c:v>
                </c:pt>
                <c:pt idx="11">
                  <c:v>608.12900000000002</c:v>
                </c:pt>
                <c:pt idx="12">
                  <c:v>610.65099999999995</c:v>
                </c:pt>
                <c:pt idx="13">
                  <c:v>614.88599999999997</c:v>
                </c:pt>
                <c:pt idx="14">
                  <c:v>614.81899999999996</c:v>
                </c:pt>
                <c:pt idx="15">
                  <c:v>616.47400000000005</c:v>
                </c:pt>
                <c:pt idx="16">
                  <c:v>617.19000000000005</c:v>
                </c:pt>
                <c:pt idx="17">
                  <c:v>619.245</c:v>
                </c:pt>
                <c:pt idx="18">
                  <c:v>619.33299999999997</c:v>
                </c:pt>
                <c:pt idx="19">
                  <c:v>620.80799999999999</c:v>
                </c:pt>
                <c:pt idx="20">
                  <c:v>623.57000000000005</c:v>
                </c:pt>
                <c:pt idx="21">
                  <c:v>627.84699999999998</c:v>
                </c:pt>
                <c:pt idx="22">
                  <c:v>629.58000000000004</c:v>
                </c:pt>
                <c:pt idx="23">
                  <c:v>631.21600000000001</c:v>
                </c:pt>
                <c:pt idx="24">
                  <c:v>630.86199999999997</c:v>
                </c:pt>
                <c:pt idx="25">
                  <c:v>633.79100000000005</c:v>
                </c:pt>
                <c:pt idx="26">
                  <c:v>633.01199999999994</c:v>
                </c:pt>
                <c:pt idx="27">
                  <c:v>633.53300000000002</c:v>
                </c:pt>
                <c:pt idx="28">
                  <c:v>633.37599999999998</c:v>
                </c:pt>
                <c:pt idx="29">
                  <c:v>635.80200000000002</c:v>
                </c:pt>
                <c:pt idx="30">
                  <c:v>637.57899999999995</c:v>
                </c:pt>
                <c:pt idx="31">
                  <c:v>640.66099999999994</c:v>
                </c:pt>
                <c:pt idx="32">
                  <c:v>646.04</c:v>
                </c:pt>
                <c:pt idx="33">
                  <c:v>652.66300000000001</c:v>
                </c:pt>
                <c:pt idx="34">
                  <c:v>652.76700000000005</c:v>
                </c:pt>
                <c:pt idx="35">
                  <c:v>661.26</c:v>
                </c:pt>
                <c:pt idx="36">
                  <c:v>659.12699999999995</c:v>
                </c:pt>
                <c:pt idx="37">
                  <c:v>664.87</c:v>
                </c:pt>
                <c:pt idx="38">
                  <c:v>672.56200000000001</c:v>
                </c:pt>
                <c:pt idx="39">
                  <c:v>671.93</c:v>
                </c:pt>
                <c:pt idx="40">
                  <c:v>668.34699999999998</c:v>
                </c:pt>
                <c:pt idx="41">
                  <c:v>675.16600000000005</c:v>
                </c:pt>
                <c:pt idx="42">
                  <c:v>674.86900000000003</c:v>
                </c:pt>
                <c:pt idx="43">
                  <c:v>675.17600000000004</c:v>
                </c:pt>
                <c:pt idx="44">
                  <c:v>676.45799999999997</c:v>
                </c:pt>
                <c:pt idx="45">
                  <c:v>674.08600000000001</c:v>
                </c:pt>
                <c:pt idx="46">
                  <c:v>674.39700000000005</c:v>
                </c:pt>
                <c:pt idx="47">
                  <c:v>673.45</c:v>
                </c:pt>
                <c:pt idx="48">
                  <c:v>673.29600000000005</c:v>
                </c:pt>
                <c:pt idx="49">
                  <c:v>670.38499999999999</c:v>
                </c:pt>
                <c:pt idx="50">
                  <c:v>669.125</c:v>
                </c:pt>
                <c:pt idx="51">
                  <c:v>671.02</c:v>
                </c:pt>
                <c:pt idx="52">
                  <c:v>665.79200000000003</c:v>
                </c:pt>
                <c:pt idx="53">
                  <c:v>664.82500000000005</c:v>
                </c:pt>
                <c:pt idx="54">
                  <c:v>660.94600000000003</c:v>
                </c:pt>
                <c:pt idx="55">
                  <c:v>657.16300000000001</c:v>
                </c:pt>
                <c:pt idx="56">
                  <c:v>656.74300000000005</c:v>
                </c:pt>
                <c:pt idx="57">
                  <c:v>653.96799999999996</c:v>
                </c:pt>
                <c:pt idx="58">
                  <c:v>649.80600000000004</c:v>
                </c:pt>
                <c:pt idx="59">
                  <c:v>654.15700000000004</c:v>
                </c:pt>
                <c:pt idx="60">
                  <c:v>653.60599999999999</c:v>
                </c:pt>
                <c:pt idx="61">
                  <c:v>647.55399999999997</c:v>
                </c:pt>
                <c:pt idx="62">
                  <c:v>650.25599999999997</c:v>
                </c:pt>
                <c:pt idx="63">
                  <c:v>647.05700000000002</c:v>
                </c:pt>
                <c:pt idx="64">
                  <c:v>650.226</c:v>
                </c:pt>
                <c:pt idx="65">
                  <c:v>648.78</c:v>
                </c:pt>
                <c:pt idx="66">
                  <c:v>651.59299999999996</c:v>
                </c:pt>
                <c:pt idx="67">
                  <c:v>646.12800000000004</c:v>
                </c:pt>
                <c:pt idx="68">
                  <c:v>648.27499999999998</c:v>
                </c:pt>
                <c:pt idx="69">
                  <c:v>645.30499999999995</c:v>
                </c:pt>
                <c:pt idx="70">
                  <c:v>645.29600000000005</c:v>
                </c:pt>
                <c:pt idx="71">
                  <c:v>645.89800000000002</c:v>
                </c:pt>
                <c:pt idx="72">
                  <c:v>646.86099999999999</c:v>
                </c:pt>
                <c:pt idx="73">
                  <c:v>646.39599999999996</c:v>
                </c:pt>
                <c:pt idx="74">
                  <c:v>644.71900000000005</c:v>
                </c:pt>
                <c:pt idx="75">
                  <c:v>648.60699999999997</c:v>
                </c:pt>
                <c:pt idx="76">
                  <c:v>652.53300000000002</c:v>
                </c:pt>
                <c:pt idx="77">
                  <c:v>652.48299999999995</c:v>
                </c:pt>
                <c:pt idx="78">
                  <c:v>655.15200000000004</c:v>
                </c:pt>
                <c:pt idx="79">
                  <c:v>649.82100000000003</c:v>
                </c:pt>
                <c:pt idx="80">
                  <c:v>655.09299999999996</c:v>
                </c:pt>
                <c:pt idx="81">
                  <c:v>655.53099999999995</c:v>
                </c:pt>
                <c:pt idx="82">
                  <c:v>656.39599999999996</c:v>
                </c:pt>
                <c:pt idx="83">
                  <c:v>662.279</c:v>
                </c:pt>
                <c:pt idx="84">
                  <c:v>662.39700000000005</c:v>
                </c:pt>
                <c:pt idx="85">
                  <c:v>663.74</c:v>
                </c:pt>
                <c:pt idx="86">
                  <c:v>665.84799999999996</c:v>
                </c:pt>
                <c:pt idx="87">
                  <c:v>666.35299999999995</c:v>
                </c:pt>
                <c:pt idx="88">
                  <c:v>668.072</c:v>
                </c:pt>
                <c:pt idx="89">
                  <c:v>668.94399999999996</c:v>
                </c:pt>
                <c:pt idx="90">
                  <c:v>669.096</c:v>
                </c:pt>
                <c:pt idx="91">
                  <c:v>668.60400000000004</c:v>
                </c:pt>
                <c:pt idx="92">
                  <c:v>669.29</c:v>
                </c:pt>
                <c:pt idx="93">
                  <c:v>666.56799999999998</c:v>
                </c:pt>
                <c:pt idx="94">
                  <c:v>671.67200000000003</c:v>
                </c:pt>
                <c:pt idx="95">
                  <c:v>670.61400000000003</c:v>
                </c:pt>
                <c:pt idx="96">
                  <c:v>671.41</c:v>
                </c:pt>
                <c:pt idx="97">
                  <c:v>669.12599999999998</c:v>
                </c:pt>
                <c:pt idx="98">
                  <c:v>670.76499999999999</c:v>
                </c:pt>
                <c:pt idx="99">
                  <c:v>669.22699999999998</c:v>
                </c:pt>
                <c:pt idx="100">
                  <c:v>667.053</c:v>
                </c:pt>
                <c:pt idx="101">
                  <c:v>670.27300000000002</c:v>
                </c:pt>
                <c:pt idx="102">
                  <c:v>672.67899999999997</c:v>
                </c:pt>
                <c:pt idx="103">
                  <c:v>675.41099999999994</c:v>
                </c:pt>
                <c:pt idx="104">
                  <c:v>670.39800000000002</c:v>
                </c:pt>
                <c:pt idx="105">
                  <c:v>669.97</c:v>
                </c:pt>
                <c:pt idx="106">
                  <c:v>670.18799999999999</c:v>
                </c:pt>
                <c:pt idx="107">
                  <c:v>675.90200000000004</c:v>
                </c:pt>
                <c:pt idx="108">
                  <c:v>673.64300000000003</c:v>
                </c:pt>
                <c:pt idx="109">
                  <c:v>670.62</c:v>
                </c:pt>
                <c:pt idx="110">
                  <c:v>668.04600000000005</c:v>
                </c:pt>
                <c:pt idx="111">
                  <c:v>670.13599999999997</c:v>
                </c:pt>
                <c:pt idx="112">
                  <c:v>669.13199999999995</c:v>
                </c:pt>
                <c:pt idx="113">
                  <c:v>673.86099999999999</c:v>
                </c:pt>
                <c:pt idx="114">
                  <c:v>671.41899999999998</c:v>
                </c:pt>
                <c:pt idx="115">
                  <c:v>674.92100000000005</c:v>
                </c:pt>
                <c:pt idx="116">
                  <c:v>683.9</c:v>
                </c:pt>
                <c:pt idx="117">
                  <c:v>684.86699999999996</c:v>
                </c:pt>
                <c:pt idx="118">
                  <c:v>679.53399999999999</c:v>
                </c:pt>
                <c:pt idx="119">
                  <c:v>682.95100000000002</c:v>
                </c:pt>
                <c:pt idx="120">
                  <c:v>683.56200000000001</c:v>
                </c:pt>
              </c:numCache>
            </c:numRef>
          </c:yVal>
          <c:smooth val="0"/>
        </c:ser>
        <c:ser>
          <c:idx val="1"/>
          <c:order val="1"/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Sheet1!$AA$133:$AA$253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Sheet1!$AC$133:$AC$253</c:f>
              <c:numCache>
                <c:formatCode>General</c:formatCode>
                <c:ptCount val="121"/>
                <c:pt idx="0">
                  <c:v>591.05200000000002</c:v>
                </c:pt>
                <c:pt idx="1">
                  <c:v>588.47199999999998</c:v>
                </c:pt>
                <c:pt idx="2">
                  <c:v>587.65700000000004</c:v>
                </c:pt>
                <c:pt idx="3">
                  <c:v>587.96900000000005</c:v>
                </c:pt>
                <c:pt idx="4">
                  <c:v>587.96500000000003</c:v>
                </c:pt>
                <c:pt idx="5">
                  <c:v>589.24</c:v>
                </c:pt>
                <c:pt idx="6">
                  <c:v>588.31299999999999</c:v>
                </c:pt>
                <c:pt idx="7">
                  <c:v>588.46799999999996</c:v>
                </c:pt>
                <c:pt idx="8">
                  <c:v>591.15099999999995</c:v>
                </c:pt>
                <c:pt idx="9">
                  <c:v>588.27700000000004</c:v>
                </c:pt>
                <c:pt idx="10">
                  <c:v>593.23500000000001</c:v>
                </c:pt>
                <c:pt idx="11">
                  <c:v>592.09100000000001</c:v>
                </c:pt>
                <c:pt idx="12">
                  <c:v>590.88800000000003</c:v>
                </c:pt>
                <c:pt idx="13">
                  <c:v>592.35199999999998</c:v>
                </c:pt>
                <c:pt idx="14">
                  <c:v>591.27800000000002</c:v>
                </c:pt>
                <c:pt idx="15">
                  <c:v>591.33500000000004</c:v>
                </c:pt>
                <c:pt idx="16">
                  <c:v>591.04600000000005</c:v>
                </c:pt>
                <c:pt idx="17">
                  <c:v>594.81200000000001</c:v>
                </c:pt>
                <c:pt idx="18">
                  <c:v>592.15599999999995</c:v>
                </c:pt>
                <c:pt idx="19">
                  <c:v>592.07399999999996</c:v>
                </c:pt>
                <c:pt idx="20">
                  <c:v>591.971</c:v>
                </c:pt>
                <c:pt idx="21">
                  <c:v>589.81299999999999</c:v>
                </c:pt>
                <c:pt idx="22">
                  <c:v>590.03300000000002</c:v>
                </c:pt>
                <c:pt idx="23">
                  <c:v>593.16600000000005</c:v>
                </c:pt>
                <c:pt idx="24">
                  <c:v>595.89800000000002</c:v>
                </c:pt>
                <c:pt idx="25">
                  <c:v>598.10599999999999</c:v>
                </c:pt>
                <c:pt idx="26">
                  <c:v>599.87599999999998</c:v>
                </c:pt>
                <c:pt idx="27">
                  <c:v>603.22299999999996</c:v>
                </c:pt>
                <c:pt idx="28">
                  <c:v>603.93799999999999</c:v>
                </c:pt>
                <c:pt idx="29">
                  <c:v>610.05100000000004</c:v>
                </c:pt>
                <c:pt idx="30">
                  <c:v>610.45399999999995</c:v>
                </c:pt>
                <c:pt idx="31">
                  <c:v>614.375</c:v>
                </c:pt>
                <c:pt idx="32">
                  <c:v>617.68799999999999</c:v>
                </c:pt>
                <c:pt idx="33">
                  <c:v>621.17200000000003</c:v>
                </c:pt>
                <c:pt idx="34">
                  <c:v>620.69500000000005</c:v>
                </c:pt>
                <c:pt idx="35">
                  <c:v>628.61900000000003</c:v>
                </c:pt>
                <c:pt idx="36">
                  <c:v>631.11199999999997</c:v>
                </c:pt>
                <c:pt idx="37">
                  <c:v>628.82100000000003</c:v>
                </c:pt>
                <c:pt idx="38">
                  <c:v>636.80499999999995</c:v>
                </c:pt>
                <c:pt idx="39">
                  <c:v>641.24800000000005</c:v>
                </c:pt>
                <c:pt idx="40">
                  <c:v>640.79499999999996</c:v>
                </c:pt>
                <c:pt idx="41">
                  <c:v>643.87900000000002</c:v>
                </c:pt>
                <c:pt idx="42">
                  <c:v>647.55700000000002</c:v>
                </c:pt>
                <c:pt idx="43">
                  <c:v>648.63499999999999</c:v>
                </c:pt>
                <c:pt idx="44">
                  <c:v>648.23099999999999</c:v>
                </c:pt>
                <c:pt idx="45">
                  <c:v>648.71799999999996</c:v>
                </c:pt>
                <c:pt idx="46">
                  <c:v>647.10400000000004</c:v>
                </c:pt>
                <c:pt idx="47">
                  <c:v>646.09799999999996</c:v>
                </c:pt>
                <c:pt idx="48">
                  <c:v>644.06500000000005</c:v>
                </c:pt>
                <c:pt idx="49">
                  <c:v>644.654</c:v>
                </c:pt>
                <c:pt idx="50">
                  <c:v>645.01900000000001</c:v>
                </c:pt>
                <c:pt idx="51">
                  <c:v>643.88900000000001</c:v>
                </c:pt>
                <c:pt idx="52">
                  <c:v>643.31799999999998</c:v>
                </c:pt>
                <c:pt idx="53">
                  <c:v>646.65200000000004</c:v>
                </c:pt>
                <c:pt idx="54">
                  <c:v>645.39300000000003</c:v>
                </c:pt>
                <c:pt idx="55">
                  <c:v>646.89499999999998</c:v>
                </c:pt>
                <c:pt idx="56">
                  <c:v>651.08399999999995</c:v>
                </c:pt>
                <c:pt idx="57">
                  <c:v>654.14700000000005</c:v>
                </c:pt>
                <c:pt idx="58">
                  <c:v>656.84</c:v>
                </c:pt>
                <c:pt idx="59">
                  <c:v>656.60900000000004</c:v>
                </c:pt>
                <c:pt idx="60">
                  <c:v>661.8</c:v>
                </c:pt>
                <c:pt idx="61">
                  <c:v>658.50800000000004</c:v>
                </c:pt>
                <c:pt idx="62">
                  <c:v>658.56100000000004</c:v>
                </c:pt>
                <c:pt idx="63">
                  <c:v>654.94100000000003</c:v>
                </c:pt>
                <c:pt idx="64">
                  <c:v>655.27800000000002</c:v>
                </c:pt>
                <c:pt idx="65">
                  <c:v>652.36099999999999</c:v>
                </c:pt>
                <c:pt idx="66">
                  <c:v>652.67600000000004</c:v>
                </c:pt>
                <c:pt idx="67">
                  <c:v>646.18100000000004</c:v>
                </c:pt>
                <c:pt idx="68">
                  <c:v>651.09699999999998</c:v>
                </c:pt>
                <c:pt idx="69">
                  <c:v>654.322</c:v>
                </c:pt>
                <c:pt idx="70">
                  <c:v>652.13800000000003</c:v>
                </c:pt>
                <c:pt idx="71">
                  <c:v>651.66600000000005</c:v>
                </c:pt>
                <c:pt idx="72">
                  <c:v>649.56799999999998</c:v>
                </c:pt>
                <c:pt idx="73">
                  <c:v>652.23500000000001</c:v>
                </c:pt>
                <c:pt idx="74">
                  <c:v>650.32500000000005</c:v>
                </c:pt>
                <c:pt idx="75">
                  <c:v>649.90800000000002</c:v>
                </c:pt>
                <c:pt idx="76">
                  <c:v>652.59900000000005</c:v>
                </c:pt>
                <c:pt idx="77">
                  <c:v>654.62900000000002</c:v>
                </c:pt>
                <c:pt idx="78">
                  <c:v>656.327</c:v>
                </c:pt>
                <c:pt idx="79">
                  <c:v>651.18799999999999</c:v>
                </c:pt>
                <c:pt idx="80">
                  <c:v>651.93899999999996</c:v>
                </c:pt>
                <c:pt idx="81">
                  <c:v>649.16300000000001</c:v>
                </c:pt>
                <c:pt idx="82">
                  <c:v>651.30100000000004</c:v>
                </c:pt>
                <c:pt idx="83">
                  <c:v>654.12800000000004</c:v>
                </c:pt>
                <c:pt idx="84">
                  <c:v>652.06600000000003</c:v>
                </c:pt>
                <c:pt idx="85">
                  <c:v>654.63800000000003</c:v>
                </c:pt>
                <c:pt idx="86">
                  <c:v>657.73099999999999</c:v>
                </c:pt>
                <c:pt idx="87">
                  <c:v>666.452</c:v>
                </c:pt>
                <c:pt idx="88">
                  <c:v>673.84100000000001</c:v>
                </c:pt>
                <c:pt idx="89">
                  <c:v>675.60299999999995</c:v>
                </c:pt>
                <c:pt idx="90">
                  <c:v>681.35500000000002</c:v>
                </c:pt>
                <c:pt idx="91">
                  <c:v>684.89300000000003</c:v>
                </c:pt>
                <c:pt idx="92">
                  <c:v>689.61</c:v>
                </c:pt>
                <c:pt idx="93">
                  <c:v>692.06</c:v>
                </c:pt>
                <c:pt idx="94">
                  <c:v>690.24800000000005</c:v>
                </c:pt>
                <c:pt idx="95">
                  <c:v>700.97500000000002</c:v>
                </c:pt>
                <c:pt idx="96">
                  <c:v>703.20699999999999</c:v>
                </c:pt>
                <c:pt idx="97">
                  <c:v>703.98</c:v>
                </c:pt>
                <c:pt idx="98">
                  <c:v>706.47799999999995</c:v>
                </c:pt>
                <c:pt idx="99">
                  <c:v>704.279</c:v>
                </c:pt>
                <c:pt idx="100">
                  <c:v>703.44</c:v>
                </c:pt>
                <c:pt idx="101">
                  <c:v>701.11800000000005</c:v>
                </c:pt>
                <c:pt idx="102">
                  <c:v>704.471</c:v>
                </c:pt>
                <c:pt idx="103">
                  <c:v>710.91300000000001</c:v>
                </c:pt>
                <c:pt idx="104">
                  <c:v>707.97699999999998</c:v>
                </c:pt>
                <c:pt idx="105">
                  <c:v>715.42399999999998</c:v>
                </c:pt>
                <c:pt idx="106">
                  <c:v>722.91700000000003</c:v>
                </c:pt>
                <c:pt idx="107">
                  <c:v>726.86800000000005</c:v>
                </c:pt>
                <c:pt idx="108">
                  <c:v>734.2</c:v>
                </c:pt>
                <c:pt idx="109">
                  <c:v>735.45600000000002</c:v>
                </c:pt>
                <c:pt idx="110">
                  <c:v>734.20899999999995</c:v>
                </c:pt>
                <c:pt idx="111">
                  <c:v>736.18399999999997</c:v>
                </c:pt>
                <c:pt idx="112">
                  <c:v>733.77499999999998</c:v>
                </c:pt>
                <c:pt idx="113">
                  <c:v>736.375</c:v>
                </c:pt>
                <c:pt idx="114">
                  <c:v>743.46400000000006</c:v>
                </c:pt>
                <c:pt idx="115">
                  <c:v>741.35799999999995</c:v>
                </c:pt>
                <c:pt idx="116">
                  <c:v>725.99599999999998</c:v>
                </c:pt>
                <c:pt idx="117">
                  <c:v>728.25599999999997</c:v>
                </c:pt>
                <c:pt idx="118">
                  <c:v>739.75699999999995</c:v>
                </c:pt>
                <c:pt idx="119">
                  <c:v>742.76499999999999</c:v>
                </c:pt>
                <c:pt idx="120">
                  <c:v>741.58</c:v>
                </c:pt>
              </c:numCache>
            </c:numRef>
          </c:yVal>
          <c:smooth val="0"/>
        </c:ser>
        <c:ser>
          <c:idx val="2"/>
          <c:order val="2"/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Sheet1!$AA$133:$AA$253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Sheet1!$AD$133:$AD$253</c:f>
              <c:numCache>
                <c:formatCode>General</c:formatCode>
                <c:ptCount val="121"/>
                <c:pt idx="0">
                  <c:v>589.12599999999998</c:v>
                </c:pt>
                <c:pt idx="1">
                  <c:v>585.87900000000002</c:v>
                </c:pt>
                <c:pt idx="2">
                  <c:v>586.29999999999995</c:v>
                </c:pt>
                <c:pt idx="3">
                  <c:v>586.423</c:v>
                </c:pt>
                <c:pt idx="4">
                  <c:v>586.81200000000001</c:v>
                </c:pt>
                <c:pt idx="5">
                  <c:v>587.83699999999999</c:v>
                </c:pt>
                <c:pt idx="6">
                  <c:v>587.41700000000003</c:v>
                </c:pt>
                <c:pt idx="7">
                  <c:v>588.89599999999996</c:v>
                </c:pt>
                <c:pt idx="8">
                  <c:v>593.35500000000002</c:v>
                </c:pt>
                <c:pt idx="9">
                  <c:v>589.46500000000003</c:v>
                </c:pt>
                <c:pt idx="10">
                  <c:v>594.73699999999997</c:v>
                </c:pt>
                <c:pt idx="11">
                  <c:v>593.97699999999998</c:v>
                </c:pt>
                <c:pt idx="12">
                  <c:v>594.471</c:v>
                </c:pt>
                <c:pt idx="13">
                  <c:v>597.25599999999997</c:v>
                </c:pt>
                <c:pt idx="14">
                  <c:v>597.27300000000002</c:v>
                </c:pt>
                <c:pt idx="15">
                  <c:v>600.60299999999995</c:v>
                </c:pt>
                <c:pt idx="16">
                  <c:v>601.47299999999996</c:v>
                </c:pt>
                <c:pt idx="17">
                  <c:v>606.80399999999997</c:v>
                </c:pt>
                <c:pt idx="18">
                  <c:v>607.79200000000003</c:v>
                </c:pt>
                <c:pt idx="19">
                  <c:v>608.654</c:v>
                </c:pt>
                <c:pt idx="20">
                  <c:v>610.20100000000002</c:v>
                </c:pt>
                <c:pt idx="21">
                  <c:v>610.99</c:v>
                </c:pt>
                <c:pt idx="22">
                  <c:v>613.34100000000001</c:v>
                </c:pt>
                <c:pt idx="23">
                  <c:v>614.76800000000003</c:v>
                </c:pt>
                <c:pt idx="24">
                  <c:v>618.99</c:v>
                </c:pt>
                <c:pt idx="25">
                  <c:v>616.65599999999995</c:v>
                </c:pt>
                <c:pt idx="26">
                  <c:v>616.85400000000004</c:v>
                </c:pt>
                <c:pt idx="27">
                  <c:v>617.89499999999998</c:v>
                </c:pt>
                <c:pt idx="28">
                  <c:v>619.41499999999996</c:v>
                </c:pt>
                <c:pt idx="29">
                  <c:v>622.18899999999996</c:v>
                </c:pt>
                <c:pt idx="30">
                  <c:v>621.84500000000003</c:v>
                </c:pt>
                <c:pt idx="31">
                  <c:v>624.11500000000001</c:v>
                </c:pt>
                <c:pt idx="32">
                  <c:v>623.69500000000005</c:v>
                </c:pt>
                <c:pt idx="33">
                  <c:v>626.63300000000004</c:v>
                </c:pt>
                <c:pt idx="34">
                  <c:v>622.38199999999995</c:v>
                </c:pt>
                <c:pt idx="35">
                  <c:v>626.69600000000003</c:v>
                </c:pt>
                <c:pt idx="36">
                  <c:v>625.75400000000002</c:v>
                </c:pt>
                <c:pt idx="37">
                  <c:v>624.77099999999996</c:v>
                </c:pt>
                <c:pt idx="38">
                  <c:v>626.32799999999997</c:v>
                </c:pt>
                <c:pt idx="39">
                  <c:v>624.04200000000003</c:v>
                </c:pt>
                <c:pt idx="40">
                  <c:v>621.78200000000004</c:v>
                </c:pt>
                <c:pt idx="41">
                  <c:v>620.64</c:v>
                </c:pt>
                <c:pt idx="42">
                  <c:v>623.16099999999994</c:v>
                </c:pt>
                <c:pt idx="43">
                  <c:v>624.01900000000001</c:v>
                </c:pt>
                <c:pt idx="44">
                  <c:v>624.36</c:v>
                </c:pt>
                <c:pt idx="45">
                  <c:v>623.82799999999997</c:v>
                </c:pt>
                <c:pt idx="46">
                  <c:v>623.745</c:v>
                </c:pt>
                <c:pt idx="47">
                  <c:v>623.73900000000003</c:v>
                </c:pt>
                <c:pt idx="48">
                  <c:v>623.47799999999995</c:v>
                </c:pt>
                <c:pt idx="49">
                  <c:v>626.83699999999999</c:v>
                </c:pt>
                <c:pt idx="50">
                  <c:v>630.72199999999998</c:v>
                </c:pt>
                <c:pt idx="51">
                  <c:v>630.49699999999996</c:v>
                </c:pt>
                <c:pt idx="52">
                  <c:v>627.39499999999998</c:v>
                </c:pt>
                <c:pt idx="53">
                  <c:v>628.51900000000001</c:v>
                </c:pt>
                <c:pt idx="54">
                  <c:v>629.09699999999998</c:v>
                </c:pt>
                <c:pt idx="55">
                  <c:v>631.95500000000004</c:v>
                </c:pt>
                <c:pt idx="56">
                  <c:v>632.17999999999995</c:v>
                </c:pt>
                <c:pt idx="57">
                  <c:v>635.62</c:v>
                </c:pt>
                <c:pt idx="58">
                  <c:v>639.91</c:v>
                </c:pt>
                <c:pt idx="59">
                  <c:v>642.70500000000004</c:v>
                </c:pt>
                <c:pt idx="60">
                  <c:v>650.96500000000003</c:v>
                </c:pt>
                <c:pt idx="61">
                  <c:v>656.20500000000004</c:v>
                </c:pt>
                <c:pt idx="62">
                  <c:v>664.18700000000001</c:v>
                </c:pt>
                <c:pt idx="63">
                  <c:v>667.55600000000004</c:v>
                </c:pt>
                <c:pt idx="64">
                  <c:v>670.90899999999999</c:v>
                </c:pt>
                <c:pt idx="65">
                  <c:v>678.34299999999996</c:v>
                </c:pt>
                <c:pt idx="66">
                  <c:v>681.59299999999996</c:v>
                </c:pt>
                <c:pt idx="67">
                  <c:v>677.71500000000003</c:v>
                </c:pt>
                <c:pt idx="68">
                  <c:v>683.18299999999999</c:v>
                </c:pt>
                <c:pt idx="69">
                  <c:v>680.803</c:v>
                </c:pt>
                <c:pt idx="70">
                  <c:v>685.11400000000003</c:v>
                </c:pt>
                <c:pt idx="71">
                  <c:v>685.82799999999997</c:v>
                </c:pt>
                <c:pt idx="72">
                  <c:v>682.45500000000004</c:v>
                </c:pt>
                <c:pt idx="73">
                  <c:v>687.14800000000002</c:v>
                </c:pt>
                <c:pt idx="74">
                  <c:v>690.49800000000005</c:v>
                </c:pt>
                <c:pt idx="75">
                  <c:v>685.89</c:v>
                </c:pt>
                <c:pt idx="76">
                  <c:v>686.19100000000003</c:v>
                </c:pt>
                <c:pt idx="77">
                  <c:v>689.14200000000005</c:v>
                </c:pt>
                <c:pt idx="78">
                  <c:v>692.80499999999995</c:v>
                </c:pt>
                <c:pt idx="79">
                  <c:v>692.99900000000002</c:v>
                </c:pt>
                <c:pt idx="80">
                  <c:v>698.53700000000003</c:v>
                </c:pt>
                <c:pt idx="81">
                  <c:v>697.26099999999997</c:v>
                </c:pt>
                <c:pt idx="82">
                  <c:v>696.86900000000003</c:v>
                </c:pt>
                <c:pt idx="83">
                  <c:v>697.71900000000005</c:v>
                </c:pt>
                <c:pt idx="84">
                  <c:v>695.14800000000002</c:v>
                </c:pt>
                <c:pt idx="85">
                  <c:v>694.78700000000003</c:v>
                </c:pt>
                <c:pt idx="86">
                  <c:v>694.06100000000004</c:v>
                </c:pt>
                <c:pt idx="87">
                  <c:v>697.51900000000001</c:v>
                </c:pt>
                <c:pt idx="88">
                  <c:v>704.65499999999997</c:v>
                </c:pt>
                <c:pt idx="89">
                  <c:v>707.43600000000004</c:v>
                </c:pt>
                <c:pt idx="90">
                  <c:v>713.85299999999995</c:v>
                </c:pt>
                <c:pt idx="91">
                  <c:v>716.79300000000001</c:v>
                </c:pt>
                <c:pt idx="92">
                  <c:v>715.91399999999999</c:v>
                </c:pt>
                <c:pt idx="93">
                  <c:v>721.18799999999999</c:v>
                </c:pt>
                <c:pt idx="94">
                  <c:v>727.02200000000005</c:v>
                </c:pt>
                <c:pt idx="95">
                  <c:v>728.95100000000002</c:v>
                </c:pt>
                <c:pt idx="96">
                  <c:v>733.73500000000001</c:v>
                </c:pt>
                <c:pt idx="97">
                  <c:v>736.04899999999998</c:v>
                </c:pt>
                <c:pt idx="98">
                  <c:v>734.58100000000002</c:v>
                </c:pt>
                <c:pt idx="99">
                  <c:v>733.82899999999995</c:v>
                </c:pt>
                <c:pt idx="100">
                  <c:v>731.05100000000004</c:v>
                </c:pt>
                <c:pt idx="101">
                  <c:v>728.779</c:v>
                </c:pt>
                <c:pt idx="102">
                  <c:v>739.23199999999997</c:v>
                </c:pt>
                <c:pt idx="103">
                  <c:v>733.69600000000003</c:v>
                </c:pt>
                <c:pt idx="104">
                  <c:v>742.12199999999996</c:v>
                </c:pt>
                <c:pt idx="105">
                  <c:v>746.12699999999995</c:v>
                </c:pt>
                <c:pt idx="106">
                  <c:v>747.93899999999996</c:v>
                </c:pt>
                <c:pt idx="107">
                  <c:v>747.60599999999999</c:v>
                </c:pt>
                <c:pt idx="108">
                  <c:v>756.41300000000001</c:v>
                </c:pt>
                <c:pt idx="109">
                  <c:v>764.57899999999995</c:v>
                </c:pt>
                <c:pt idx="110">
                  <c:v>762.71699999999998</c:v>
                </c:pt>
                <c:pt idx="111">
                  <c:v>764.26599999999996</c:v>
                </c:pt>
                <c:pt idx="112">
                  <c:v>761.07100000000003</c:v>
                </c:pt>
                <c:pt idx="113">
                  <c:v>758.67700000000002</c:v>
                </c:pt>
                <c:pt idx="114">
                  <c:v>758.09100000000001</c:v>
                </c:pt>
                <c:pt idx="115">
                  <c:v>759.928</c:v>
                </c:pt>
                <c:pt idx="116">
                  <c:v>765.58299999999997</c:v>
                </c:pt>
                <c:pt idx="117">
                  <c:v>766.84500000000003</c:v>
                </c:pt>
                <c:pt idx="118">
                  <c:v>765.21</c:v>
                </c:pt>
                <c:pt idx="119">
                  <c:v>759.06700000000001</c:v>
                </c:pt>
                <c:pt idx="120">
                  <c:v>760.93100000000004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5133280"/>
        <c:axId val="745128384"/>
      </c:scatterChart>
      <c:valAx>
        <c:axId val="745133280"/>
        <c:scaling>
          <c:orientation val="minMax"/>
          <c:max val="60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45128384"/>
        <c:crosses val="autoZero"/>
        <c:crossBetween val="midCat"/>
      </c:valAx>
      <c:valAx>
        <c:axId val="745128384"/>
        <c:scaling>
          <c:orientation val="minMax"/>
          <c:max val="780"/>
          <c:min val="58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45133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125min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0"/>
                  <c:y val="-0.15514194143892562"/>
                </c:manualLayout>
              </c:layout>
              <c:tx>
                <c:rich>
                  <a:bodyPr/>
                  <a:lstStyle/>
                  <a:p>
                    <a:fld id="{4E1B7369-9AAF-4BEC-8433-18D555539C56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4392F33-F5EB-4086-AC69-47DD5ABBE6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C21C6FD-3741-4F9D-953A-C01E6ABA13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98B09FCC-96CD-49CA-85AF-BB10FD7629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77317287-967B-4E25-9795-77467C8789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C1420E8-F62E-4438-A721-0675A75381F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175C3404-4F5B-47B1-91C4-CC8B0A1984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E13C0A01-E540-40C5-9A60-CC8B5FEFCE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98CA79D8-118C-4C01-AF80-6ED9A5C36F2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8DF580B3-C1E9-4B25-9638-E5B852B443E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B87DA9DA-D654-4CE7-997E-C980FA9E75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523837D-7046-4310-BCB2-E89E813FB3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7A85A6E8-A654-4BA3-9ECD-A8AA23808C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B7D9BAE4-1B6C-455C-B51A-235436406B8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5257CD35-5CAF-4B8A-9F10-A4350350F3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41D711E8-9DA3-4A52-8DDE-1700F124037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1231C6CC-C4A9-4E00-92FE-DF403473B2D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38C7ACA8-BA62-4A6F-9384-0EEC831B45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2E48F210-E46E-4F19-9E26-48ED89FF09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E862B4C4-9378-446F-991D-2E5C207DDB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6C7A730E-C038-44C2-943D-3783AB98FF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F701DAE7-BB86-471F-B9A8-C77D37D7AF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A2B1240B-DBFF-455E-B28F-3D8E8BB1A7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650EB9C4-7705-44E5-A42B-3D37CCD0E6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layout>
                <c:manualLayout>
                  <c:x val="-1.3888888888888952E-2"/>
                  <c:y val="-0.16755329675403974"/>
                </c:manualLayout>
              </c:layout>
              <c:tx>
                <c:rich>
                  <a:bodyPr/>
                  <a:lstStyle/>
                  <a:p>
                    <a:fld id="{999A40F3-227C-4499-949F-DC2C13013615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83047AFF-4258-472B-8016-E10CBF54FA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AF96D382-B5EC-473F-8238-71776D7823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3A5C42C7-2DC2-4ECE-A281-A71A588819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40A4AA0C-9F0D-4849-A2C6-C355657395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13584DE5-C5DC-4530-8BE9-26F3CD06E32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44E39CC5-0A6B-4A52-B8D4-C101463C555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894E3163-55AC-4C72-AD19-8CBF9460135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652EB561-5BDB-4939-AD60-D380C5F458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7EC89216-D831-4E69-B942-8945F25022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39E11C2A-11BB-488C-87FA-BC159F69A8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2F8F641B-D50D-4CBB-B281-56169FEC1A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014EA32A-E105-44F9-AE2A-AA0AC06A00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7E8648E8-55BA-494C-84DD-1677EBB499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43B2E9F1-15FD-48EE-B2DE-1961332A19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30A8BD85-38D5-4C6E-AF24-EAAD7FE9F5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BB02C049-0EDF-469B-9523-C5A8520D46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C6A4939E-3A2D-46BB-84E9-7DE912D4AA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2A64514B-2104-4ABE-A843-719F6D8B9C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A1B24639-4216-45EB-A356-B6209BB025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6CD681B1-79E8-4DE2-B03A-889CCCEE23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6D560E28-5630-41FB-8178-35EE70A59E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0C4EA86A-FC63-4D77-BDD1-D09A7BB5BED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6F350A7A-A938-4E69-97B0-1695C5DD9A1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0D1E60B8-61E4-4F7E-8E08-1F381CAFA8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1FBF7820-335D-4E1E-948C-B31B674CAA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8E75E55A-4956-4536-B581-C0297831D46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8002CD37-1556-4A1C-BB6B-BC41F8CEEE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6B162F59-AA6F-4DEF-B1A6-31D07FDAB2B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layout>
                <c:manualLayout>
                  <c:x val="4.5279064358922094E-2"/>
                  <c:y val="0.1110187480855982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2E00FE0-F973-4C85-84E8-8B7C4583AFCA}" type="CELLRANGE">
                      <a:rPr lang="en-US" altLang="zh-CN"/>
                      <a:pPr>
                        <a:defRPr/>
                      </a:pPr>
                      <a:t>[CELLRANGE]</a:t>
                    </a:fld>
                    <a:endParaRPr lang="zh-CN" altLang="en-US"/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3715171852755745"/>
                      <c:h val="0.19933601653688307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1DBD9461-75C3-469A-B0D3-1B37FAC350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657538FB-BAE8-448C-9B92-66465CB68ED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DD8A4BFC-21F7-4A7A-AE5E-5837C8F0B8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B6BEC4B0-CCB7-4241-BF3A-390C146D83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6E05D4C6-5FA4-4250-B4DE-B6D6571EEA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801FB173-8D77-4A5B-B47F-B439D4A2B8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96FF043C-8569-4254-BC01-70D9B581DB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6692ED09-BC13-4B44-A6D9-299CA1B02A1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CF0A4399-AF27-49C4-9401-339CF90B575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5FFD983C-FCE3-422D-A610-0C00C70D8C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D31FBC5C-E7A2-403F-9C82-4B2A593B3C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1735DF14-46B5-4C6D-BE94-C5DA2B834B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965D968A-4530-4BA8-B802-B7B223D3EEA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2DE72D08-0C09-47A1-9AB0-0FA28C4597C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E11731F6-635A-41FA-BAB3-C7CAC4386F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DF4B8237-E97D-4AA8-8A58-2368E2A183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444F2C2E-50D5-4796-BD64-AC72B49242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58D9A85E-6F57-4A1D-AA15-87E61F91EB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DE635CC4-1E30-410E-9EAD-0C484587450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2C7C42B4-61E8-491D-9DE5-30096D1F74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CE84A695-ED27-4679-B11C-5B23333487A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5246B74B-7F42-49EA-82FD-1946FF14C01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3890BF85-EBE4-4B1F-A5B0-AF79781205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5D09E02E-C217-4279-A487-44914B4EBC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3CD97512-62EA-4948-9C85-3BBFD92064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FB84B1B3-AAE3-4614-BDA0-24FA509A6A2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E4FABCA3-CB0E-459D-A9C1-3D5ED36821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96C7AC77-86FB-40B0-B826-5FF56E626E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F8D10A71-0D50-4BE8-BF1D-F4FE592DF3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3BD4E718-C79A-49A7-8EE6-C7DECA5AAF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3BF49EA4-B945-4F12-BBD4-F3D2B3FCCF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'20141206 10'!$AG$6:$AG$90</c:f>
              <c:numCache>
                <c:formatCode>0_);[Red]\(0\)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'20141206 10'!$AT$6:$AT$90</c:f>
              <c:numCache>
                <c:formatCode>0.00_);[Red]\(0.00\)</c:formatCode>
                <c:ptCount val="85"/>
                <c:pt idx="0">
                  <c:v>210.49899999999991</c:v>
                </c:pt>
                <c:pt idx="1">
                  <c:v>191.36199999999997</c:v>
                </c:pt>
                <c:pt idx="2">
                  <c:v>198.54299999999989</c:v>
                </c:pt>
                <c:pt idx="3">
                  <c:v>192.13199999999995</c:v>
                </c:pt>
                <c:pt idx="4">
                  <c:v>182.89499999999998</c:v>
                </c:pt>
                <c:pt idx="5">
                  <c:v>178.65700000000004</c:v>
                </c:pt>
                <c:pt idx="6">
                  <c:v>175.625</c:v>
                </c:pt>
                <c:pt idx="7">
                  <c:v>172.92899999999997</c:v>
                </c:pt>
                <c:pt idx="8">
                  <c:v>161.495</c:v>
                </c:pt>
                <c:pt idx="9">
                  <c:v>162.96399999999994</c:v>
                </c:pt>
                <c:pt idx="10">
                  <c:v>174.19600000000003</c:v>
                </c:pt>
                <c:pt idx="11">
                  <c:v>183.73200000000008</c:v>
                </c:pt>
                <c:pt idx="12">
                  <c:v>189.19799999999998</c:v>
                </c:pt>
                <c:pt idx="13">
                  <c:v>198.27099999999996</c:v>
                </c:pt>
                <c:pt idx="14">
                  <c:v>201.21999999999991</c:v>
                </c:pt>
                <c:pt idx="15">
                  <c:v>205.63600000000008</c:v>
                </c:pt>
                <c:pt idx="16">
                  <c:v>208.24999999999989</c:v>
                </c:pt>
                <c:pt idx="17">
                  <c:v>220.60100000000011</c:v>
                </c:pt>
                <c:pt idx="18">
                  <c:v>242.02299999999991</c:v>
                </c:pt>
                <c:pt idx="19">
                  <c:v>246.14200000000005</c:v>
                </c:pt>
                <c:pt idx="20">
                  <c:v>247.67999999999995</c:v>
                </c:pt>
                <c:pt idx="21">
                  <c:v>252.95100000000002</c:v>
                </c:pt>
                <c:pt idx="22">
                  <c:v>256.33199999999988</c:v>
                </c:pt>
                <c:pt idx="23">
                  <c:v>257.85700000000008</c:v>
                </c:pt>
                <c:pt idx="24">
                  <c:v>268.28800000000001</c:v>
                </c:pt>
                <c:pt idx="25">
                  <c:v>266.38799999999992</c:v>
                </c:pt>
                <c:pt idx="26">
                  <c:v>268.62899999999991</c:v>
                </c:pt>
                <c:pt idx="27">
                  <c:v>262.83999999999992</c:v>
                </c:pt>
                <c:pt idx="28">
                  <c:v>281.17500000000007</c:v>
                </c:pt>
                <c:pt idx="29">
                  <c:v>281.37200000000007</c:v>
                </c:pt>
                <c:pt idx="30">
                  <c:v>283.39400000000012</c:v>
                </c:pt>
                <c:pt idx="31">
                  <c:v>288.29199999999992</c:v>
                </c:pt>
                <c:pt idx="32">
                  <c:v>274.59800000000007</c:v>
                </c:pt>
                <c:pt idx="33">
                  <c:v>275.91499999999996</c:v>
                </c:pt>
                <c:pt idx="34">
                  <c:v>281.68500000000006</c:v>
                </c:pt>
                <c:pt idx="35">
                  <c:v>285.07600000000002</c:v>
                </c:pt>
                <c:pt idx="36">
                  <c:v>293.40199999999993</c:v>
                </c:pt>
                <c:pt idx="37">
                  <c:v>297.66700000000003</c:v>
                </c:pt>
                <c:pt idx="38">
                  <c:v>301.15699999999993</c:v>
                </c:pt>
                <c:pt idx="39">
                  <c:v>318.21900000000016</c:v>
                </c:pt>
                <c:pt idx="40">
                  <c:v>315.16700000000014</c:v>
                </c:pt>
                <c:pt idx="41">
                  <c:v>323.37499999999989</c:v>
                </c:pt>
                <c:pt idx="42">
                  <c:v>315.70500000000004</c:v>
                </c:pt>
                <c:pt idx="43">
                  <c:v>337.36599999999999</c:v>
                </c:pt>
                <c:pt idx="44">
                  <c:v>331.02200000000005</c:v>
                </c:pt>
                <c:pt idx="45">
                  <c:v>338.27100000000007</c:v>
                </c:pt>
                <c:pt idx="46">
                  <c:v>338.28600000000006</c:v>
                </c:pt>
                <c:pt idx="47">
                  <c:v>348.53500000000008</c:v>
                </c:pt>
                <c:pt idx="48">
                  <c:v>344.44799999999987</c:v>
                </c:pt>
                <c:pt idx="49">
                  <c:v>355.79399999999998</c:v>
                </c:pt>
                <c:pt idx="50">
                  <c:v>355.58299999999986</c:v>
                </c:pt>
                <c:pt idx="51">
                  <c:v>354.99300000000005</c:v>
                </c:pt>
                <c:pt idx="52">
                  <c:v>350.55200000000002</c:v>
                </c:pt>
                <c:pt idx="53">
                  <c:v>341.072</c:v>
                </c:pt>
                <c:pt idx="54">
                  <c:v>332.52800000000002</c:v>
                </c:pt>
                <c:pt idx="55">
                  <c:v>328.78300000000002</c:v>
                </c:pt>
                <c:pt idx="56">
                  <c:v>323.95799999999997</c:v>
                </c:pt>
                <c:pt idx="57">
                  <c:v>328.99000000000012</c:v>
                </c:pt>
                <c:pt idx="58">
                  <c:v>324.6400000000001</c:v>
                </c:pt>
                <c:pt idx="59">
                  <c:v>332.7879999999999</c:v>
                </c:pt>
                <c:pt idx="60">
                  <c:v>336.31600000000003</c:v>
                </c:pt>
                <c:pt idx="61">
                  <c:v>343.0859999999999</c:v>
                </c:pt>
                <c:pt idx="62">
                  <c:v>371.42899999999997</c:v>
                </c:pt>
                <c:pt idx="63">
                  <c:v>385.36299999999994</c:v>
                </c:pt>
                <c:pt idx="64">
                  <c:v>404.28999999999996</c:v>
                </c:pt>
                <c:pt idx="65">
                  <c:v>428.12900000000002</c:v>
                </c:pt>
                <c:pt idx="66">
                  <c:v>457.08899999999994</c:v>
                </c:pt>
                <c:pt idx="67">
                  <c:v>491.26799999999992</c:v>
                </c:pt>
                <c:pt idx="68">
                  <c:v>509.46600000000012</c:v>
                </c:pt>
                <c:pt idx="69">
                  <c:v>538.61900000000003</c:v>
                </c:pt>
                <c:pt idx="70">
                  <c:v>537.27800000000002</c:v>
                </c:pt>
                <c:pt idx="71">
                  <c:v>536.91500000000008</c:v>
                </c:pt>
                <c:pt idx="72">
                  <c:v>556.60599999999999</c:v>
                </c:pt>
                <c:pt idx="73">
                  <c:v>548.37599999999998</c:v>
                </c:pt>
                <c:pt idx="74">
                  <c:v>548.13099999999997</c:v>
                </c:pt>
                <c:pt idx="75">
                  <c:v>556.30300000000011</c:v>
                </c:pt>
                <c:pt idx="76">
                  <c:v>547.21899999999994</c:v>
                </c:pt>
                <c:pt idx="77">
                  <c:v>566.24099999999987</c:v>
                </c:pt>
                <c:pt idx="78">
                  <c:v>598.75799999999992</c:v>
                </c:pt>
                <c:pt idx="79">
                  <c:v>620.32000000000005</c:v>
                </c:pt>
                <c:pt idx="80">
                  <c:v>636.93899999999996</c:v>
                </c:pt>
                <c:pt idx="81">
                  <c:v>613.91600000000005</c:v>
                </c:pt>
                <c:pt idx="82">
                  <c:v>634.74900000000002</c:v>
                </c:pt>
                <c:pt idx="83">
                  <c:v>631.06000000000006</c:v>
                </c:pt>
                <c:pt idx="84">
                  <c:v>606.07499999999993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'20141206 10'!$AU$6:$AU$90</c15:f>
                <c15:dlblRangeCache>
                  <c:ptCount val="85"/>
                  <c:pt idx="0">
                    <c:v>BUD1</c:v>
                  </c:pt>
                  <c:pt idx="24">
                    <c:v>BUD2</c:v>
                  </c:pt>
                  <c:pt idx="53">
                    <c:v>BUD3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024288"/>
        <c:axId val="930022656"/>
      </c:scatterChart>
      <c:valAx>
        <c:axId val="9300242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0022656"/>
        <c:crosses val="autoZero"/>
        <c:crossBetween val="midCat"/>
      </c:valAx>
      <c:valAx>
        <c:axId val="930022656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00242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165min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9193581665529227"/>
          <c:y val="0.22980918786801469"/>
          <c:w val="0.73373548772358632"/>
          <c:h val="0.64556669629300445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4925772136429291E-2"/>
                  <c:y val="-0.15747370662518978"/>
                </c:manualLayout>
              </c:layout>
              <c:tx>
                <c:rich>
                  <a:bodyPr/>
                  <a:lstStyle/>
                  <a:p>
                    <a:fld id="{5BD8C23A-1464-4762-A200-B5F8E12CBD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D8F1ADB-C229-4342-801B-940D25B468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32620A5-641F-4D38-86CE-1A5B540B09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850C056-E4CF-40BD-8FE9-A7079DD144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212AD3D-8553-4DE3-AE65-0365D4A7CB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E41B4613-3A1E-45D4-AF03-CE313FE37C1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E37B2976-4237-4364-B69F-3AD54FDC9DC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9430EC9-DF8D-49E4-93C0-5E263B954D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A3ECC1A3-E4A5-49F2-8307-62547D91BE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EDABCD40-D4D1-43E3-BDB6-270C6684EA6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11617D26-2012-49DF-8A74-8DBF6E3A98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layout>
                <c:manualLayout>
                  <c:x val="0"/>
                  <c:y val="7.1787165620078391E-2"/>
                </c:manualLayout>
              </c:layout>
              <c:tx>
                <c:rich>
                  <a:bodyPr/>
                  <a:lstStyle/>
                  <a:p>
                    <a:fld id="{01104E1E-42AF-4EE7-90BF-B06248D3653F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9DB336F0-995D-4E12-AFD7-E6C9DEBFDA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E20BE3F9-9E4A-4BF4-9393-09D0658120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AA4DF6DB-1667-4AFE-83CA-79B252999A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8D288E40-3B00-43BC-AC12-310FEB9784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EE74F10E-EE3B-4418-B2A0-B945ED310C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632A7363-89F4-4248-9B93-C0FB28F9AA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6B3F0EA3-A520-4C50-89DB-F31DB9F792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8232E1A2-D84D-4ADA-860C-BACF78EA04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6E00FE93-196F-4E03-AE50-C9D43094783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A0479151-F353-4A01-81B5-8EFAC4EC27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A7004410-3501-4CD2-8A7E-0E9883C866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C7675E4F-5A5F-4012-A9BF-55E08F44D4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2A43F5CC-3826-469D-BC48-CB5D095D62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A6890AFB-90B7-4B75-8716-D1891070B9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DB795233-8217-4529-B6D1-A6916BC5C3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D038B31E-1261-4F3A-B9AB-869966336A1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56ED2C9F-52C3-4666-A85E-F2F06121A4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E2B9B8B5-02C4-41C1-B303-4EE010C686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40F99802-33AB-47BA-A264-9F83367236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AA169D2E-0B3E-455D-BCA4-E4375A8039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7D2F8808-63A0-4D2D-98F4-BEF526E6EC3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C61D1DDD-3217-4BAC-A094-FB51B2BE60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4FB59000-7D7D-4F20-9235-7086C323F8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2C421C84-F299-4E4B-B001-3A98566126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CBD5E009-31AE-4EDA-8C1D-B8C5E95C02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5B97DAA5-08B1-46F7-B819-906601BC56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9E5678FD-30E1-48AA-BF68-B098FA0F3A9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A7D26525-77FC-474D-B5F6-16DA41FB74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E4E5C9B0-4485-4689-9C3A-D65B0755F14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FB51CA3A-433C-489C-895E-3225B3A08C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092B0000-BB3A-41E6-ADDE-B2C4B4AD77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FFF78E4D-AD5A-486F-B586-38B3488D997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layout>
                <c:manualLayout>
                  <c:x val="-1.3888888888888952E-2"/>
                  <c:y val="-0.13805224157707399"/>
                </c:manualLayout>
              </c:layout>
              <c:tx>
                <c:rich>
                  <a:bodyPr/>
                  <a:lstStyle/>
                  <a:p>
                    <a:fld id="{2011BE22-69D0-4ED0-AC1F-359F7BFB81F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AA7D9A29-422D-4357-8B83-14AB03ECB4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394BC3F0-F004-477D-905B-E77A2600DC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5A863E91-4224-48AB-81DE-8A1D326854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BF313CC1-DDB7-4EFD-817D-3E65370D542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DC7901C6-146B-4914-95D6-B760B39704A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7498DB83-53B5-47CB-A2BC-5BE200C392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F0F736AB-B466-4F9F-B763-603EE2B92F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6E7F4865-DD82-4141-AD85-C6B45D6F618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B54799CE-4F8D-478C-A430-AD12042E272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7D3645E9-B491-4BFD-9710-68C58F6E89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D556DB8E-7B4F-4E18-875E-B99BF91C774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AE0CDB94-6429-44A2-98AD-E23DEE6834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0C2AAFB1-4F73-46B6-84BB-66FB440660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3E575057-175E-412C-82BF-4B43CF0D845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6CC249AB-7BD8-46C0-AE75-DA9852BA682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07EAD8C6-1604-42C4-8CD8-4D877CE6C2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ED5F996B-611E-4160-B4B4-863D970C27B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A558F15D-3BB4-4EF5-95AC-461DFF4D43C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63813656-35D5-42D0-8E9F-6DD52702C71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247CD090-FFBF-4CAB-8188-8871EA5ED9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91B6CBF7-C62F-44F1-8056-C04EF1C5A5F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FBC1B90C-0611-4401-BE1A-7430E671BE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46045CA5-0773-4B55-83FD-A65ABE6324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A82D6C28-45C9-439D-8A34-237813F1A1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2F7A9A1C-33AD-493E-A338-5026FC25B5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763F527D-EB9D-4BC4-B64E-D30F60F2E4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942CF71B-2F61-49C9-B915-BD3B111D205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5693EBDE-B6E8-473B-B5D9-BF3B353897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7DB760B4-BB27-4A8F-B270-ADED9B0508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FEE5296D-E99F-4AFC-9EB9-DE360420FA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D7B45380-BCFF-4D7D-B95D-D277BE965B2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44647EFB-595D-4F5E-8463-43B905342D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B2250252-ADB4-4AB3-B080-9EAA1EFD63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51A8A51E-0129-4DD1-BB4C-A612096191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617A36E8-E9FB-43DD-917C-F46D002C6C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DA64AEAF-2510-4A0B-8DB5-A2BB57F054A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A4AF7F28-ECE1-4740-91BA-3DDD833CFA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03811488-F14C-452A-88DD-0E44063E070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F0934F8C-D866-490A-BDCA-93889C1EED9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84E2FC3B-63DF-402C-8491-D60BBC30C6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'20141209 20'!$CW$6:$CW$90</c:f>
              <c:numCache>
                <c:formatCode>0_);[Red]\(0\)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20'!$CZ$6:$CZ$90</c:f>
              <c:numCache>
                <c:formatCode>General</c:formatCode>
                <c:ptCount val="85"/>
                <c:pt idx="0">
                  <c:v>228.59399999999994</c:v>
                </c:pt>
                <c:pt idx="1">
                  <c:v>200.726</c:v>
                </c:pt>
                <c:pt idx="2">
                  <c:v>190.50199999999995</c:v>
                </c:pt>
                <c:pt idx="3">
                  <c:v>185.9799999999999</c:v>
                </c:pt>
                <c:pt idx="4">
                  <c:v>191.59900000000005</c:v>
                </c:pt>
                <c:pt idx="5">
                  <c:v>198.45899999999995</c:v>
                </c:pt>
                <c:pt idx="6">
                  <c:v>209.40599999999995</c:v>
                </c:pt>
                <c:pt idx="7">
                  <c:v>212.03899999999999</c:v>
                </c:pt>
                <c:pt idx="8">
                  <c:v>211.04600000000005</c:v>
                </c:pt>
                <c:pt idx="9">
                  <c:v>218.58300000000008</c:v>
                </c:pt>
                <c:pt idx="10">
                  <c:v>216.36800000000005</c:v>
                </c:pt>
                <c:pt idx="11">
                  <c:v>216.15099999999995</c:v>
                </c:pt>
                <c:pt idx="12">
                  <c:v>215.45900000000006</c:v>
                </c:pt>
                <c:pt idx="13">
                  <c:v>217.51599999999996</c:v>
                </c:pt>
                <c:pt idx="14">
                  <c:v>239.51299999999992</c:v>
                </c:pt>
                <c:pt idx="15">
                  <c:v>231.53500000000008</c:v>
                </c:pt>
                <c:pt idx="16">
                  <c:v>276.83100000000013</c:v>
                </c:pt>
                <c:pt idx="17">
                  <c:v>317.29599999999994</c:v>
                </c:pt>
                <c:pt idx="18">
                  <c:v>392.50699999999995</c:v>
                </c:pt>
                <c:pt idx="19">
                  <c:v>435.59400000000016</c:v>
                </c:pt>
                <c:pt idx="20">
                  <c:v>502.62299999999993</c:v>
                </c:pt>
                <c:pt idx="21">
                  <c:v>560.24999999999989</c:v>
                </c:pt>
                <c:pt idx="22">
                  <c:v>648.39300000000003</c:v>
                </c:pt>
                <c:pt idx="23">
                  <c:v>698.00999999999988</c:v>
                </c:pt>
                <c:pt idx="24">
                  <c:v>749.09899999999993</c:v>
                </c:pt>
                <c:pt idx="25">
                  <c:v>800.3420000000001</c:v>
                </c:pt>
                <c:pt idx="26">
                  <c:v>826.92300000000012</c:v>
                </c:pt>
                <c:pt idx="27">
                  <c:v>818.91999999999985</c:v>
                </c:pt>
                <c:pt idx="28">
                  <c:v>843.55200000000013</c:v>
                </c:pt>
                <c:pt idx="29">
                  <c:v>828.76699999999994</c:v>
                </c:pt>
                <c:pt idx="30">
                  <c:v>786.09800000000007</c:v>
                </c:pt>
                <c:pt idx="31">
                  <c:v>822.57399999999996</c:v>
                </c:pt>
                <c:pt idx="32">
                  <c:v>806.64600000000007</c:v>
                </c:pt>
                <c:pt idx="33">
                  <c:v>767.15499999999997</c:v>
                </c:pt>
                <c:pt idx="34">
                  <c:v>743.09800000000007</c:v>
                </c:pt>
                <c:pt idx="35">
                  <c:v>738.03</c:v>
                </c:pt>
                <c:pt idx="36">
                  <c:v>761.72899999999993</c:v>
                </c:pt>
                <c:pt idx="37">
                  <c:v>768.96400000000006</c:v>
                </c:pt>
                <c:pt idx="38">
                  <c:v>745.63400000000001</c:v>
                </c:pt>
                <c:pt idx="39">
                  <c:v>752.1350000000001</c:v>
                </c:pt>
                <c:pt idx="40">
                  <c:v>723.11299999999994</c:v>
                </c:pt>
                <c:pt idx="41">
                  <c:v>676.06100000000004</c:v>
                </c:pt>
                <c:pt idx="42">
                  <c:v>654.19500000000005</c:v>
                </c:pt>
                <c:pt idx="43">
                  <c:v>665.52</c:v>
                </c:pt>
                <c:pt idx="44">
                  <c:v>648.11899999999991</c:v>
                </c:pt>
                <c:pt idx="45">
                  <c:v>637.46400000000006</c:v>
                </c:pt>
                <c:pt idx="46">
                  <c:v>621.35200000000009</c:v>
                </c:pt>
                <c:pt idx="47">
                  <c:v>621.97399999999993</c:v>
                </c:pt>
                <c:pt idx="48">
                  <c:v>620.74200000000008</c:v>
                </c:pt>
                <c:pt idx="49">
                  <c:v>613.95499999999993</c:v>
                </c:pt>
                <c:pt idx="50">
                  <c:v>616.91199999999992</c:v>
                </c:pt>
                <c:pt idx="51">
                  <c:v>623.53100000000006</c:v>
                </c:pt>
                <c:pt idx="52">
                  <c:v>644.22300000000007</c:v>
                </c:pt>
                <c:pt idx="53">
                  <c:v>638.21900000000005</c:v>
                </c:pt>
                <c:pt idx="54">
                  <c:v>625.471</c:v>
                </c:pt>
                <c:pt idx="55">
                  <c:v>640.60800000000006</c:v>
                </c:pt>
                <c:pt idx="56">
                  <c:v>643.07100000000014</c:v>
                </c:pt>
                <c:pt idx="57">
                  <c:v>660.5</c:v>
                </c:pt>
                <c:pt idx="58">
                  <c:v>614.19000000000005</c:v>
                </c:pt>
                <c:pt idx="59">
                  <c:v>607.56399999999996</c:v>
                </c:pt>
                <c:pt idx="60">
                  <c:v>599.87900000000002</c:v>
                </c:pt>
                <c:pt idx="61">
                  <c:v>581.83999999999992</c:v>
                </c:pt>
                <c:pt idx="62">
                  <c:v>627.38700000000006</c:v>
                </c:pt>
                <c:pt idx="63">
                  <c:v>619.779</c:v>
                </c:pt>
                <c:pt idx="64">
                  <c:v>625.4849999999999</c:v>
                </c:pt>
                <c:pt idx="65">
                  <c:v>594.48199999999997</c:v>
                </c:pt>
                <c:pt idx="66">
                  <c:v>616.97700000000009</c:v>
                </c:pt>
                <c:pt idx="67">
                  <c:v>601.98500000000013</c:v>
                </c:pt>
                <c:pt idx="68">
                  <c:v>603.52100000000007</c:v>
                </c:pt>
                <c:pt idx="69">
                  <c:v>603.89299999999992</c:v>
                </c:pt>
                <c:pt idx="70">
                  <c:v>585.97299999999996</c:v>
                </c:pt>
                <c:pt idx="71">
                  <c:v>608.74400000000003</c:v>
                </c:pt>
                <c:pt idx="72">
                  <c:v>624.43799999999999</c:v>
                </c:pt>
                <c:pt idx="73">
                  <c:v>629.64499999999987</c:v>
                </c:pt>
                <c:pt idx="74">
                  <c:v>574.47199999999998</c:v>
                </c:pt>
                <c:pt idx="75">
                  <c:v>574.81400000000008</c:v>
                </c:pt>
                <c:pt idx="76">
                  <c:v>565.27500000000009</c:v>
                </c:pt>
                <c:pt idx="77">
                  <c:v>540.85400000000016</c:v>
                </c:pt>
                <c:pt idx="78">
                  <c:v>538.28600000000006</c:v>
                </c:pt>
                <c:pt idx="79">
                  <c:v>519.49399999999991</c:v>
                </c:pt>
                <c:pt idx="80">
                  <c:v>519.70900000000006</c:v>
                </c:pt>
                <c:pt idx="81">
                  <c:v>520.61799999999994</c:v>
                </c:pt>
                <c:pt idx="82">
                  <c:v>504.18900000000008</c:v>
                </c:pt>
                <c:pt idx="83">
                  <c:v>510.56299999999999</c:v>
                </c:pt>
                <c:pt idx="84">
                  <c:v>494.17499999999995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'20141209 20'!$DA$6:$DA$90</c15:f>
                <c15:dlblRangeCache>
                  <c:ptCount val="85"/>
                  <c:pt idx="0">
                    <c:v>芽较大</c:v>
                  </c:pt>
                  <c:pt idx="11">
                    <c:v>BUD1</c:v>
                  </c:pt>
                  <c:pt idx="44">
                    <c:v>BUD2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012320"/>
        <c:axId val="930017216"/>
      </c:scatterChart>
      <c:valAx>
        <c:axId val="930012320"/>
        <c:scaling>
          <c:orientation val="minMax"/>
          <c:max val="5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0017216"/>
        <c:crosses val="autoZero"/>
        <c:crossBetween val="midCat"/>
      </c:valAx>
      <c:valAx>
        <c:axId val="930017216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00123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155min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1.5235459832969775E-2"/>
                  <c:y val="-0.13017752490157675"/>
                </c:manualLayout>
              </c:layout>
              <c:tx>
                <c:rich>
                  <a:bodyPr/>
                  <a:lstStyle/>
                  <a:p>
                    <a:fld id="{3CAE711A-7C46-4467-AEBC-986958E6DC50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C86D950-8813-4313-858B-60B040A13C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0046E15-DEB5-46E8-AA35-14FD5C59E44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0725899-3E4B-45A2-AD1A-55E0631C25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FDDCD5F-CBB9-4032-AEF2-9DDF262D0C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EBC87919-4B08-4F5E-87A8-366A1F8CF1E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1A9404BC-129E-454A-B02B-A42FD6F14AF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37D516CD-A324-4198-806E-EB4BCFB27B6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004B2E58-CB50-44DD-9184-C112349FC8A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6CA8CB3B-5E37-4FEE-9180-2D85D87945B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A4FADD9-9447-4F58-ADDE-1DDB3DE008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21BAA7C5-4681-43F9-A98D-43B4B715F3C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AA110E45-847B-4290-BA1D-09A40367A8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CB62E61D-967D-4915-A0A3-379875D6885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D426263A-BF6B-4F85-B4D6-42CD4AC4A60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670EA963-1344-4215-A61A-DB465AEDCC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BC21AC3C-EC97-41BF-86A8-20F74B8BF5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A217A6C4-61D8-4872-979D-00008D0BCC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layout>
                <c:manualLayout>
                  <c:x val="1.5235459832969728E-2"/>
                  <c:y val="8.1360953063485467E-2"/>
                </c:manualLayout>
              </c:layout>
              <c:tx>
                <c:rich>
                  <a:bodyPr/>
                  <a:lstStyle/>
                  <a:p>
                    <a:fld id="{4D40FA19-CA93-4D93-ABCA-B635EDFDB995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38235E41-9A04-433D-B31A-5E7E76747DE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6DCAAF94-D511-4F17-A757-FA6516807F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718A1FE7-F437-4F22-8334-8908F4EB689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47D217BA-3704-431C-B95A-54C4B15102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CFBAA8F2-4BA5-4E17-8420-98DD61336F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69860724-94B1-4315-B99B-1D89D3368B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E0687238-901A-409D-806F-356F4C2FFCA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B3A77BF4-6DDE-4CA9-BAF5-C24DA96110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DA04357D-992E-4AEA-BE00-97BF5D65353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9CDC018B-3275-4D6A-9528-378D51EE6C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C0AC57FA-3D8A-4B61-A4A0-C91097852E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5AC0136D-8CF5-40B5-BE73-709629B4002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BB9A5514-C746-4CD6-BA5B-5BB198C9DE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6B626426-BF77-4EA3-9503-39795EDFAB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27DA1FC9-8D43-4AD3-BD01-15950CA699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D7C0291F-E0A1-4F86-B090-97A8493D31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A17B3501-F7F9-4224-B073-2A6B0796BA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1EC10705-40F8-4968-9D27-74F90FF6FC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8C6B5E40-5F3A-4B94-8A00-0414BEEBCA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EEC353AD-979D-445C-A0EC-D4CA46272A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747961CC-B37F-4F0E-9B9D-DA4A74E0ED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B0F4BED2-3893-45FE-B91A-25D3AD85AA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F1A76E97-3410-4C8C-9891-CE22F1F64E8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A43CBCA0-3A2D-4B54-9400-CD11FF112B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0AFE14C8-D9AE-49A8-B2C4-7FEEB461313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A658E1BB-2DB5-4F6B-8F8A-3CE1C2842B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BEF8BDA5-015D-4940-AB79-3B7AEC8839E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CFA2F39A-5BBE-43BD-9573-4E289D1BFE1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9C9B8385-E468-4ECB-8B9F-A7FE102B480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C048975D-0A10-4580-8AD3-AB78D48EF2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layout>
                <c:manualLayout>
                  <c:x val="-4.5706379498909419E-2"/>
                  <c:y val="0.15729784258940513"/>
                </c:manualLayout>
              </c:layout>
              <c:tx>
                <c:rich>
                  <a:bodyPr/>
                  <a:lstStyle/>
                  <a:p>
                    <a:fld id="{0BAD81B9-A2EF-4083-9B46-6BED92C63753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B44A2C5D-4390-46E4-8D6C-4A998146C6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5F8D5E52-597F-40CB-8706-9E8ED47BA5C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E9D8C49B-90DD-4C39-8029-211B1C9D73B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9D222956-6995-4208-9914-F9D6440F620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7DA66A0C-960F-448F-9BEA-FFBB81BFE5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109D7AF2-8816-4A6F-B38C-B48222859D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7CCA366E-89C4-4541-A766-8F33EFE317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01235E6E-5F7B-4D3D-9939-C9D8E76A12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947BD776-7556-4786-A4A1-A1DC97D5E9C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D1563132-733E-4F3C-90B6-6BDD6D5929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85C18587-7464-4458-BE02-CC6D24F041D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E660EF56-4C7E-48A2-96EF-CEF0FABB514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43F54B7E-DBEE-48DE-863C-C0ECE2BE07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4A175510-9F2A-4D33-82B6-2B67BE1D83E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B5B12DE5-B38C-4926-9EF1-31FA21936C4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08A1E57E-A20B-4633-9A72-679AB1B5820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60293B79-07F0-4F8C-89A9-E04F55C3EC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142A9DC5-CE97-46F8-81E9-417CB54824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1A34752C-9CCA-40DA-A94A-6F0E2356D56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93376D2E-4418-40A4-BBCD-257FF3B693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B2788E0E-2C37-4239-A55C-838659A60CE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0611D291-1E55-4B7A-93BB-EE985C4060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E6FA1888-6D56-4BDF-90A7-D1A49B34ED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78E8841A-C56F-481F-AF8F-D65AC7E896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F1096E6E-E915-4061-8A06-BF7C0AC04BF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layout>
                <c:manualLayout>
                  <c:x val="-0.1675900581626677"/>
                  <c:y val="-0.16814596966453668"/>
                </c:manualLayout>
              </c:layout>
              <c:tx>
                <c:rich>
                  <a:bodyPr/>
                  <a:lstStyle/>
                  <a:p>
                    <a:fld id="{49EC41E9-9FC9-4FCF-BF49-A66C74FE26FB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7F7A8A59-C92F-4AB0-8F26-3411899601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147381E2-6978-4258-83F4-224F83FA09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7C872510-9E58-4B3E-97B6-984E4B3017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3C6FB145-9968-4EFD-B768-F9148B4735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7262342A-A500-4371-8E7D-0423BA670A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16971B57-F8FA-4FCC-8747-0F0943222B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DE66A855-16AC-4DBA-9A94-D5D57178B67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D1773314-09FD-440E-A0E6-9340C758EA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A95EDD32-F4B8-4983-A592-6239AB3EA6F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'20141209 20'!$CW$6:$CW$90</c:f>
              <c:numCache>
                <c:formatCode>0_);[Red]\(0\)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20'!$DL$6:$DL$90</c:f>
              <c:numCache>
                <c:formatCode>0.00_);[Red]\(0.00\)</c:formatCode>
                <c:ptCount val="85"/>
                <c:pt idx="0">
                  <c:v>197.48399999999992</c:v>
                </c:pt>
                <c:pt idx="1">
                  <c:v>161.89199999999994</c:v>
                </c:pt>
                <c:pt idx="2">
                  <c:v>159.45699999999999</c:v>
                </c:pt>
                <c:pt idx="3">
                  <c:v>157.67499999999995</c:v>
                </c:pt>
                <c:pt idx="4">
                  <c:v>156.19100000000003</c:v>
                </c:pt>
                <c:pt idx="5">
                  <c:v>159.08999999999992</c:v>
                </c:pt>
                <c:pt idx="6">
                  <c:v>162.5379999999999</c:v>
                </c:pt>
                <c:pt idx="7">
                  <c:v>159.40100000000007</c:v>
                </c:pt>
                <c:pt idx="8">
                  <c:v>157.8900000000001</c:v>
                </c:pt>
                <c:pt idx="9">
                  <c:v>157.74400000000003</c:v>
                </c:pt>
                <c:pt idx="10">
                  <c:v>158.32299999999998</c:v>
                </c:pt>
                <c:pt idx="11">
                  <c:v>165.952</c:v>
                </c:pt>
                <c:pt idx="12">
                  <c:v>167.81399999999996</c:v>
                </c:pt>
                <c:pt idx="13">
                  <c:v>173.70600000000002</c:v>
                </c:pt>
                <c:pt idx="14">
                  <c:v>184.327</c:v>
                </c:pt>
                <c:pt idx="15">
                  <c:v>193.99300000000005</c:v>
                </c:pt>
                <c:pt idx="16">
                  <c:v>204.2940000000001</c:v>
                </c:pt>
                <c:pt idx="17">
                  <c:v>221.12099999999998</c:v>
                </c:pt>
                <c:pt idx="18">
                  <c:v>223.83699999999988</c:v>
                </c:pt>
                <c:pt idx="19">
                  <c:v>228.60000000000002</c:v>
                </c:pt>
                <c:pt idx="20">
                  <c:v>244.09399999999994</c:v>
                </c:pt>
                <c:pt idx="21">
                  <c:v>243.55900000000008</c:v>
                </c:pt>
                <c:pt idx="22">
                  <c:v>268.86599999999999</c:v>
                </c:pt>
                <c:pt idx="23">
                  <c:v>269.68600000000004</c:v>
                </c:pt>
                <c:pt idx="24">
                  <c:v>291.50700000000006</c:v>
                </c:pt>
                <c:pt idx="25">
                  <c:v>316.27500000000009</c:v>
                </c:pt>
                <c:pt idx="26">
                  <c:v>332.84800000000007</c:v>
                </c:pt>
                <c:pt idx="27">
                  <c:v>353.10799999999995</c:v>
                </c:pt>
                <c:pt idx="28">
                  <c:v>402.93700000000013</c:v>
                </c:pt>
                <c:pt idx="29">
                  <c:v>414.75799999999992</c:v>
                </c:pt>
                <c:pt idx="30">
                  <c:v>432.64200000000017</c:v>
                </c:pt>
                <c:pt idx="31">
                  <c:v>479.30000000000007</c:v>
                </c:pt>
                <c:pt idx="32">
                  <c:v>504.601</c:v>
                </c:pt>
                <c:pt idx="33">
                  <c:v>525.16100000000006</c:v>
                </c:pt>
                <c:pt idx="34">
                  <c:v>547.73599999999999</c:v>
                </c:pt>
                <c:pt idx="35">
                  <c:v>589.73099999999999</c:v>
                </c:pt>
                <c:pt idx="36">
                  <c:v>591.56200000000001</c:v>
                </c:pt>
                <c:pt idx="37">
                  <c:v>630.25200000000007</c:v>
                </c:pt>
                <c:pt idx="38">
                  <c:v>627.34300000000007</c:v>
                </c:pt>
                <c:pt idx="39">
                  <c:v>642.02599999999995</c:v>
                </c:pt>
                <c:pt idx="40">
                  <c:v>631.21699999999998</c:v>
                </c:pt>
                <c:pt idx="41">
                  <c:v>621.65299999999991</c:v>
                </c:pt>
                <c:pt idx="42">
                  <c:v>595.45099999999991</c:v>
                </c:pt>
                <c:pt idx="43">
                  <c:v>597.00099999999998</c:v>
                </c:pt>
                <c:pt idx="44">
                  <c:v>617.13599999999997</c:v>
                </c:pt>
                <c:pt idx="45">
                  <c:v>644.07599999999991</c:v>
                </c:pt>
                <c:pt idx="46">
                  <c:v>631.64100000000008</c:v>
                </c:pt>
                <c:pt idx="47">
                  <c:v>640.13499999999999</c:v>
                </c:pt>
                <c:pt idx="48">
                  <c:v>625.78399999999999</c:v>
                </c:pt>
                <c:pt idx="49">
                  <c:v>623.29099999999994</c:v>
                </c:pt>
                <c:pt idx="50">
                  <c:v>614.42500000000007</c:v>
                </c:pt>
                <c:pt idx="51">
                  <c:v>610.01499999999999</c:v>
                </c:pt>
                <c:pt idx="52">
                  <c:v>620.09500000000014</c:v>
                </c:pt>
                <c:pt idx="53">
                  <c:v>621.01299999999992</c:v>
                </c:pt>
                <c:pt idx="54">
                  <c:v>628.87000000000012</c:v>
                </c:pt>
                <c:pt idx="55">
                  <c:v>646.66</c:v>
                </c:pt>
                <c:pt idx="56">
                  <c:v>672.50099999999998</c:v>
                </c:pt>
                <c:pt idx="57">
                  <c:v>719.13000000000011</c:v>
                </c:pt>
                <c:pt idx="58">
                  <c:v>716.19299999999998</c:v>
                </c:pt>
                <c:pt idx="59">
                  <c:v>733.93300000000011</c:v>
                </c:pt>
                <c:pt idx="60">
                  <c:v>740.8069999999999</c:v>
                </c:pt>
                <c:pt idx="61">
                  <c:v>724.78399999999988</c:v>
                </c:pt>
                <c:pt idx="62">
                  <c:v>725.98300000000006</c:v>
                </c:pt>
                <c:pt idx="63">
                  <c:v>734.30400000000009</c:v>
                </c:pt>
                <c:pt idx="64">
                  <c:v>742.21</c:v>
                </c:pt>
                <c:pt idx="65">
                  <c:v>725.66699999999992</c:v>
                </c:pt>
                <c:pt idx="66">
                  <c:v>709.71900000000005</c:v>
                </c:pt>
                <c:pt idx="67">
                  <c:v>685.35400000000004</c:v>
                </c:pt>
                <c:pt idx="68">
                  <c:v>706.69100000000014</c:v>
                </c:pt>
                <c:pt idx="69">
                  <c:v>704.57800000000009</c:v>
                </c:pt>
                <c:pt idx="70">
                  <c:v>676.46600000000012</c:v>
                </c:pt>
                <c:pt idx="71">
                  <c:v>668.86099999999999</c:v>
                </c:pt>
                <c:pt idx="72">
                  <c:v>664.22199999999987</c:v>
                </c:pt>
                <c:pt idx="73">
                  <c:v>644.755</c:v>
                </c:pt>
                <c:pt idx="74">
                  <c:v>628.64200000000005</c:v>
                </c:pt>
                <c:pt idx="75">
                  <c:v>605.952</c:v>
                </c:pt>
                <c:pt idx="76">
                  <c:v>613.64200000000005</c:v>
                </c:pt>
                <c:pt idx="77">
                  <c:v>603.83399999999995</c:v>
                </c:pt>
                <c:pt idx="78">
                  <c:v>598.10400000000004</c:v>
                </c:pt>
                <c:pt idx="79">
                  <c:v>592.64699999999993</c:v>
                </c:pt>
                <c:pt idx="80">
                  <c:v>609.43900000000008</c:v>
                </c:pt>
                <c:pt idx="81">
                  <c:v>636.33300000000008</c:v>
                </c:pt>
                <c:pt idx="82">
                  <c:v>677.31600000000003</c:v>
                </c:pt>
                <c:pt idx="83">
                  <c:v>757.92400000000009</c:v>
                </c:pt>
                <c:pt idx="84">
                  <c:v>791.55799999999999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'20141209 20'!$DM$6:$DM$90</c15:f>
                <c15:dlblRangeCache>
                  <c:ptCount val="85"/>
                  <c:pt idx="0">
                    <c:v>G1</c:v>
                  </c:pt>
                  <c:pt idx="18">
                    <c:v>BUD1</c:v>
                  </c:pt>
                  <c:pt idx="49">
                    <c:v>BUD2</c:v>
                  </c:pt>
                  <c:pt idx="75">
                    <c:v>BUD3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015584"/>
        <c:axId val="930018848"/>
      </c:scatterChart>
      <c:valAx>
        <c:axId val="930015584"/>
        <c:scaling>
          <c:orientation val="minMax"/>
          <c:max val="5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0018848"/>
        <c:crosses val="autoZero"/>
        <c:crossBetween val="midCat"/>
      </c:valAx>
      <c:valAx>
        <c:axId val="930018848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0015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280min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0"/>
                  <c:y val="-0.20672393784685386"/>
                </c:manualLayout>
              </c:layout>
              <c:tx>
                <c:rich>
                  <a:bodyPr/>
                  <a:lstStyle/>
                  <a:p>
                    <a:fld id="{B439ECC7-E893-4B74-9404-863D6BF9D3A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E4AFD0C-21EB-4D3D-844A-DA532C8C69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"/>
              <c:layout>
                <c:manualLayout>
                  <c:x val="0.10240963693498976"/>
                  <c:y val="-1.2160231638050226E-2"/>
                </c:manualLayout>
              </c:layout>
              <c:tx>
                <c:rich>
                  <a:bodyPr/>
                  <a:lstStyle/>
                  <a:p>
                    <a:fld id="{9785B527-306E-475E-84C3-23FF9935CFED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2CCB56F-372C-46DF-B4CA-15CD2DB2BB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EF0F6754-6755-4D1A-AA73-410D607CFE4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D1E196D4-013A-46E0-AD0C-FF97095CABE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48012596-A1FB-4580-96E2-9AD118B02A3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9F2D653E-D282-4675-9BB2-7EA9454E91D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A5EADC9E-FB0C-4FA8-A3CF-36F579B396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C06DA43F-F876-4CB6-951D-D79BFF93AC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7DDE140F-0A80-4283-9EA7-E52BB3117F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C8A8D6A1-D68A-401D-8B7C-E8ECFEE528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B36268D6-EB8A-4E21-BD4D-8498C5ECD6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8DCB04C0-CEEF-445A-8A3E-4C5D442910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2033F68E-240C-4954-8388-0417E1BA8D5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14E15E2D-70DD-4327-B7E8-C077D0B7890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7A6CD351-C241-4F8D-870F-131DC6741A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95184607-0003-4FC8-A12C-8319CBB7BA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3E5065A9-2AB7-4EE6-BB22-A3C0056B27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46DF0800-1A80-44B9-BADB-E7BC8396A8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6FBCCBC4-BB7E-40C1-BE30-F8A1FA992C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7A30FEBD-BEFC-48DB-84B2-DBDAA021648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00EC8080-6E12-4437-996E-E045475D2B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DE7C70FA-3B38-4014-8A2B-6F582092AB3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72444560-AA23-4CB8-93C4-BD087964D74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1CC07B01-A6DC-424A-A971-3707B59183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0FF88802-0163-4376-8EAC-195C3C6C92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44014693-C5CC-42EA-B84C-36793D8DB2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7CB44379-B51B-482E-89FE-89A33598BF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83A9CCF1-D3F8-4A7C-8221-EEE1C8AFADF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BCD52A06-6EC1-446A-955F-1418B4EFBB7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9725146C-5763-44A2-B4CB-98F62C900D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EED5A431-132E-459C-B9C9-76F01322A15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15A142EF-9140-424D-A01D-3B1AD34935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701E5BB4-4AA3-421A-8AA2-E887C7241A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023F7636-97C5-4DDB-B161-DDBF75AE0C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2A281B3C-3079-4BC6-BCAD-4310BC75E5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C89292F6-CB3B-4962-BC58-3D7A68A2C5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0A10FF35-3A49-427D-B255-4FA9B8F1E6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1B589538-B902-4ED7-A2E5-3A46C1A275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5CE59286-FFEA-4B49-B305-F4B3BCDA98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FCB9890C-BCDC-48F7-AEDC-FAEE81F008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B7B699E4-72BE-4E70-8955-C7D61FE522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9B6CA2C8-367C-461A-B3D0-1019090AC7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EE946A47-7CFF-472C-AD2F-63C1F05272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980B8248-A2B2-4634-B41A-D208083B4B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0B6E627E-DD35-49FE-AD99-BC4B3372180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D2C46866-7D11-4437-9BC1-EC35473D600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DC95A2BD-3CCB-4998-875C-F95C615CE0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86FF878F-5833-46D5-811E-1CFFE6F9048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3BBE8A3F-F40F-427E-A47A-F5C8CBCC71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5604C018-566E-4778-A911-3B0863007B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2032CD9C-70B4-44EF-8666-17AD02C593A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613F866E-DC3A-45BB-B67F-523A5A2758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AA2BBC1D-4828-4EF7-AD56-777DF5C788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40DF1378-3170-4702-A4F6-DEA618A848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B67495B4-9792-496A-97C6-BC053EE4D19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8E3E1153-57D4-46C8-A950-9D4FD835DB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8"/>
              <c:layout>
                <c:manualLayout>
                  <c:x val="0"/>
                  <c:y val="-6.6881274009276251E-2"/>
                </c:manualLayout>
              </c:layout>
              <c:tx>
                <c:rich>
                  <a:bodyPr/>
                  <a:lstStyle/>
                  <a:p>
                    <a:fld id="{E98EDE14-9356-4C04-9A32-96E93EEE97A8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A85FBD55-FDCE-4DD6-88EE-E4107FDB8C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79BB21EB-035C-4312-A107-053EE1F6EEF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823916D5-9E4A-4945-9503-15AA509453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046CE6DA-3F4D-4DE0-A039-5E7E9259A9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9462DD40-DC6E-48CD-B68C-500BAD24E0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6FFD84F9-B7DF-4C09-92A5-55A69F0AD0E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BFD06E46-440E-4980-8656-FCFEE0C6F4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7740F20A-EC8B-429A-9830-E370ADA86C3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021CFD6E-5F48-4E58-B016-BC02EEA19B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B0BF0DBE-9891-45BA-9317-720B519E0B9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AC189197-D5C6-4696-B851-5B775A9B04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CB0217D2-50D8-4E84-A6DA-EFD298F634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A53F2E6B-44C7-4FEB-9DE8-197B6E9B5A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E817A8B0-12F0-43FF-82F8-14FEE6BBE46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70345152-31A4-40E0-84E6-07ED56722F1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218EA36A-943A-47F7-B889-ACE1D4E652D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2871C0BB-2492-4B4D-9912-33CE5288C0F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A76E6C89-4786-4E4D-89D3-B49FE23469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C6795B4A-27DF-4067-A0E4-175F5A6A99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6AD76E43-A0B2-454F-902F-FA8AEE1750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32AC030C-D5FC-40A6-85C1-E711CE9E712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CA1C123A-8B73-4A29-84B1-D918541F9D4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F2D5D89D-8C6C-485B-BC1D-2A841883B06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2355E6C9-A9B4-4BE9-885D-6EF2A87D15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ED411643-34CC-49F2-A56D-91E142E3FA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28903F46-E68C-4008-AAEF-61128E978AE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'20141209 80'!$EJ$6:$EJ$90</c:f>
              <c:numCache>
                <c:formatCode>0_);[Red]\(0\)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80'!$EM$6:$EM$90</c:f>
              <c:numCache>
                <c:formatCode>0.00_);[Red]\(0.00\)</c:formatCode>
                <c:ptCount val="85"/>
                <c:pt idx="0">
                  <c:v>190.98800000000006</c:v>
                </c:pt>
                <c:pt idx="1">
                  <c:v>174.19000000000005</c:v>
                </c:pt>
                <c:pt idx="2">
                  <c:v>163.44999999999993</c:v>
                </c:pt>
                <c:pt idx="3">
                  <c:v>165.30499999999995</c:v>
                </c:pt>
                <c:pt idx="4">
                  <c:v>164.59199999999998</c:v>
                </c:pt>
                <c:pt idx="5">
                  <c:v>166.69500000000005</c:v>
                </c:pt>
                <c:pt idx="6">
                  <c:v>194.19500000000005</c:v>
                </c:pt>
                <c:pt idx="7">
                  <c:v>184.57400000000007</c:v>
                </c:pt>
                <c:pt idx="8">
                  <c:v>213.82399999999996</c:v>
                </c:pt>
                <c:pt idx="9">
                  <c:v>236.85400000000004</c:v>
                </c:pt>
                <c:pt idx="10">
                  <c:v>257.61199999999997</c:v>
                </c:pt>
                <c:pt idx="11">
                  <c:v>288.44399999999996</c:v>
                </c:pt>
                <c:pt idx="12">
                  <c:v>299.01699999999994</c:v>
                </c:pt>
                <c:pt idx="13">
                  <c:v>305.04600000000005</c:v>
                </c:pt>
                <c:pt idx="14">
                  <c:v>326.19399999999996</c:v>
                </c:pt>
                <c:pt idx="15">
                  <c:v>346.02799999999991</c:v>
                </c:pt>
                <c:pt idx="16">
                  <c:v>375.44800000000009</c:v>
                </c:pt>
                <c:pt idx="17">
                  <c:v>385.577</c:v>
                </c:pt>
                <c:pt idx="18">
                  <c:v>412.5379999999999</c:v>
                </c:pt>
                <c:pt idx="19">
                  <c:v>428.70000000000005</c:v>
                </c:pt>
                <c:pt idx="20">
                  <c:v>448.33100000000002</c:v>
                </c:pt>
                <c:pt idx="21">
                  <c:v>490.22899999999993</c:v>
                </c:pt>
                <c:pt idx="22">
                  <c:v>506.07099999999991</c:v>
                </c:pt>
                <c:pt idx="23">
                  <c:v>530.44600000000003</c:v>
                </c:pt>
                <c:pt idx="24">
                  <c:v>558.15499999999997</c:v>
                </c:pt>
                <c:pt idx="25">
                  <c:v>563.73500000000013</c:v>
                </c:pt>
                <c:pt idx="26">
                  <c:v>568.24400000000003</c:v>
                </c:pt>
                <c:pt idx="27">
                  <c:v>598.44299999999998</c:v>
                </c:pt>
                <c:pt idx="28">
                  <c:v>629.37399999999991</c:v>
                </c:pt>
                <c:pt idx="29">
                  <c:v>649.30799999999999</c:v>
                </c:pt>
                <c:pt idx="30">
                  <c:v>645.93999999999994</c:v>
                </c:pt>
                <c:pt idx="31">
                  <c:v>675.12499999999989</c:v>
                </c:pt>
                <c:pt idx="32">
                  <c:v>683.04399999999998</c:v>
                </c:pt>
                <c:pt idx="33">
                  <c:v>733.09399999999994</c:v>
                </c:pt>
                <c:pt idx="34">
                  <c:v>746.83600000000013</c:v>
                </c:pt>
                <c:pt idx="35">
                  <c:v>756.82799999999997</c:v>
                </c:pt>
                <c:pt idx="36">
                  <c:v>771.54100000000017</c:v>
                </c:pt>
                <c:pt idx="37">
                  <c:v>774.38400000000001</c:v>
                </c:pt>
                <c:pt idx="38">
                  <c:v>814.55700000000013</c:v>
                </c:pt>
                <c:pt idx="39">
                  <c:v>822.2410000000001</c:v>
                </c:pt>
                <c:pt idx="40">
                  <c:v>869.7639999999999</c:v>
                </c:pt>
                <c:pt idx="41">
                  <c:v>898.30599999999993</c:v>
                </c:pt>
                <c:pt idx="42">
                  <c:v>942.83200000000011</c:v>
                </c:pt>
                <c:pt idx="43">
                  <c:v>1032.2280000000001</c:v>
                </c:pt>
                <c:pt idx="44">
                  <c:v>1038.836</c:v>
                </c:pt>
                <c:pt idx="45">
                  <c:v>1115.277</c:v>
                </c:pt>
                <c:pt idx="46">
                  <c:v>1111.134</c:v>
                </c:pt>
                <c:pt idx="47">
                  <c:v>1183.7150000000001</c:v>
                </c:pt>
                <c:pt idx="48">
                  <c:v>1166.471</c:v>
                </c:pt>
                <c:pt idx="49">
                  <c:v>1202.038</c:v>
                </c:pt>
                <c:pt idx="50">
                  <c:v>1217.2600000000002</c:v>
                </c:pt>
                <c:pt idx="51">
                  <c:v>1227.6869999999999</c:v>
                </c:pt>
                <c:pt idx="52">
                  <c:v>1222.095</c:v>
                </c:pt>
                <c:pt idx="53">
                  <c:v>1271.7060000000001</c:v>
                </c:pt>
                <c:pt idx="54">
                  <c:v>1287.4069999999999</c:v>
                </c:pt>
                <c:pt idx="55">
                  <c:v>1285.5410000000002</c:v>
                </c:pt>
                <c:pt idx="56">
                  <c:v>1284.7400000000002</c:v>
                </c:pt>
                <c:pt idx="57">
                  <c:v>1244.81</c:v>
                </c:pt>
                <c:pt idx="58">
                  <c:v>1222.047</c:v>
                </c:pt>
                <c:pt idx="59">
                  <c:v>1230.3309999999999</c:v>
                </c:pt>
                <c:pt idx="60">
                  <c:v>1173.9520000000002</c:v>
                </c:pt>
                <c:pt idx="61">
                  <c:v>1161.364</c:v>
                </c:pt>
                <c:pt idx="62">
                  <c:v>1148.078</c:v>
                </c:pt>
                <c:pt idx="63">
                  <c:v>1118.596</c:v>
                </c:pt>
                <c:pt idx="64">
                  <c:v>1022.2190000000001</c:v>
                </c:pt>
                <c:pt idx="65">
                  <c:v>1024.33</c:v>
                </c:pt>
                <c:pt idx="66">
                  <c:v>947.46299999999997</c:v>
                </c:pt>
                <c:pt idx="67">
                  <c:v>951.28699999999992</c:v>
                </c:pt>
                <c:pt idx="68">
                  <c:v>939.70100000000002</c:v>
                </c:pt>
                <c:pt idx="69">
                  <c:v>917.97399999999993</c:v>
                </c:pt>
                <c:pt idx="70">
                  <c:v>926.47699999999998</c:v>
                </c:pt>
                <c:pt idx="71">
                  <c:v>903.59400000000005</c:v>
                </c:pt>
                <c:pt idx="72">
                  <c:v>931.57100000000003</c:v>
                </c:pt>
                <c:pt idx="73">
                  <c:v>1009.4520000000001</c:v>
                </c:pt>
                <c:pt idx="74">
                  <c:v>1064.942</c:v>
                </c:pt>
                <c:pt idx="75">
                  <c:v>1083.5720000000001</c:v>
                </c:pt>
                <c:pt idx="76">
                  <c:v>1134.9929999999999</c:v>
                </c:pt>
                <c:pt idx="77">
                  <c:v>1142.027</c:v>
                </c:pt>
                <c:pt idx="78">
                  <c:v>1171.0430000000001</c:v>
                </c:pt>
                <c:pt idx="79">
                  <c:v>1202.5629999999999</c:v>
                </c:pt>
                <c:pt idx="80">
                  <c:v>1253.7020000000002</c:v>
                </c:pt>
                <c:pt idx="81">
                  <c:v>1286.5639999999999</c:v>
                </c:pt>
                <c:pt idx="82">
                  <c:v>1304.2180000000001</c:v>
                </c:pt>
                <c:pt idx="83">
                  <c:v>1337.7840000000001</c:v>
                </c:pt>
                <c:pt idx="84">
                  <c:v>1358.7270000000003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'20141209 80'!$EN$6:$EN$90</c15:f>
                <c15:dlblRangeCache>
                  <c:ptCount val="85"/>
                  <c:pt idx="0">
                    <c:v>未出芽</c:v>
                  </c:pt>
                  <c:pt idx="2">
                    <c:v>BUD1</c:v>
                  </c:pt>
                  <c:pt idx="58">
                    <c:v>BUD2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016128"/>
        <c:axId val="930010688"/>
      </c:scatterChart>
      <c:valAx>
        <c:axId val="930016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0010688"/>
        <c:crosses val="autoZero"/>
        <c:crossBetween val="midCat"/>
      </c:valAx>
      <c:valAx>
        <c:axId val="930010688"/>
        <c:scaling>
          <c:orientation val="minMax"/>
          <c:max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0016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690181749907873"/>
          <c:y val="0.11920567174868374"/>
          <c:w val="0.77473621350009836"/>
          <c:h val="0.75800785106840063"/>
        </c:manualLayout>
      </c:layout>
      <c:scatterChart>
        <c:scatterStyle val="lineMarker"/>
        <c:varyColors val="0"/>
        <c:ser>
          <c:idx val="0"/>
          <c:order val="0"/>
          <c:tx>
            <c:v>80 mM(20 cells)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第一个细胞周期曲线汇总!$F$7:$F$63</c:f>
                <c:numCache>
                  <c:formatCode>General</c:formatCode>
                  <c:ptCount val="57"/>
                  <c:pt idx="0">
                    <c:v>47.180740743248052</c:v>
                  </c:pt>
                  <c:pt idx="1">
                    <c:v>48.999122230027332</c:v>
                  </c:pt>
                  <c:pt idx="2">
                    <c:v>52.918511448313325</c:v>
                  </c:pt>
                  <c:pt idx="3">
                    <c:v>55.742636212281354</c:v>
                  </c:pt>
                  <c:pt idx="4">
                    <c:v>65.234604630618762</c:v>
                  </c:pt>
                  <c:pt idx="5">
                    <c:v>79.425089302320487</c:v>
                  </c:pt>
                  <c:pt idx="6">
                    <c:v>92.832063576782005</c:v>
                  </c:pt>
                  <c:pt idx="7">
                    <c:v>111.38670944818628</c:v>
                  </c:pt>
                  <c:pt idx="8">
                    <c:v>132.36215546569071</c:v>
                  </c:pt>
                  <c:pt idx="9">
                    <c:v>157.92139286699768</c:v>
                  </c:pt>
                  <c:pt idx="10">
                    <c:v>168.49661327406255</c:v>
                  </c:pt>
                  <c:pt idx="11">
                    <c:v>190.85027826349278</c:v>
                  </c:pt>
                  <c:pt idx="12">
                    <c:v>223.83374249141508</c:v>
                  </c:pt>
                  <c:pt idx="13">
                    <c:v>217.17887066952926</c:v>
                  </c:pt>
                  <c:pt idx="14">
                    <c:v>225.44529272513921</c:v>
                  </c:pt>
                  <c:pt idx="15">
                    <c:v>229.68392703930618</c:v>
                  </c:pt>
                  <c:pt idx="16">
                    <c:v>235.84854689475131</c:v>
                  </c:pt>
                  <c:pt idx="17">
                    <c:v>247.12687301918319</c:v>
                  </c:pt>
                  <c:pt idx="18">
                    <c:v>247.99890475193232</c:v>
                  </c:pt>
                  <c:pt idx="19">
                    <c:v>252.66538053824669</c:v>
                  </c:pt>
                  <c:pt idx="20">
                    <c:v>258.2235582750364</c:v>
                  </c:pt>
                  <c:pt idx="21">
                    <c:v>258.73703117249744</c:v>
                  </c:pt>
                  <c:pt idx="22">
                    <c:v>257.49219013613271</c:v>
                  </c:pt>
                  <c:pt idx="23">
                    <c:v>252.30067833946714</c:v>
                  </c:pt>
                  <c:pt idx="24">
                    <c:v>252.76238510976839</c:v>
                  </c:pt>
                  <c:pt idx="25">
                    <c:v>248.93122839012892</c:v>
                  </c:pt>
                  <c:pt idx="26">
                    <c:v>241.60209577107653</c:v>
                  </c:pt>
                  <c:pt idx="27">
                    <c:v>241.06395052553256</c:v>
                  </c:pt>
                  <c:pt idx="28">
                    <c:v>253.70405555761062</c:v>
                  </c:pt>
                  <c:pt idx="29">
                    <c:v>250.15482808684334</c:v>
                  </c:pt>
                  <c:pt idx="30">
                    <c:v>257.80064859251928</c:v>
                  </c:pt>
                  <c:pt idx="31">
                    <c:v>258.08325767016026</c:v>
                  </c:pt>
                  <c:pt idx="32">
                    <c:v>257.37012713466385</c:v>
                  </c:pt>
                  <c:pt idx="33">
                    <c:v>265.84520481154425</c:v>
                  </c:pt>
                  <c:pt idx="34">
                    <c:v>262.59667807765419</c:v>
                  </c:pt>
                  <c:pt idx="35">
                    <c:v>255.86315043150896</c:v>
                  </c:pt>
                  <c:pt idx="36">
                    <c:v>267.89406228246258</c:v>
                  </c:pt>
                  <c:pt idx="37">
                    <c:v>266.12533607001603</c:v>
                  </c:pt>
                  <c:pt idx="38">
                    <c:v>257.05325292352995</c:v>
                  </c:pt>
                  <c:pt idx="39">
                    <c:v>257.77156320019787</c:v>
                  </c:pt>
                  <c:pt idx="40">
                    <c:v>255.57977164187966</c:v>
                  </c:pt>
                  <c:pt idx="41">
                    <c:v>252.29226688688672</c:v>
                  </c:pt>
                  <c:pt idx="42">
                    <c:v>242.44970037364698</c:v>
                  </c:pt>
                  <c:pt idx="43">
                    <c:v>249.10562018053517</c:v>
                  </c:pt>
                  <c:pt idx="44">
                    <c:v>241.67984445037763</c:v>
                  </c:pt>
                  <c:pt idx="45">
                    <c:v>236.10484283129321</c:v>
                  </c:pt>
                  <c:pt idx="46">
                    <c:v>238.77404747893107</c:v>
                  </c:pt>
                  <c:pt idx="47">
                    <c:v>237.03573323024449</c:v>
                  </c:pt>
                  <c:pt idx="48">
                    <c:v>231.7222888565737</c:v>
                  </c:pt>
                  <c:pt idx="49">
                    <c:v>229.24456364349294</c:v>
                  </c:pt>
                  <c:pt idx="50">
                    <c:v>226.80479053662543</c:v>
                  </c:pt>
                  <c:pt idx="51">
                    <c:v>235.26818517991353</c:v>
                  </c:pt>
                  <c:pt idx="52">
                    <c:v>259.13978778151858</c:v>
                  </c:pt>
                  <c:pt idx="53">
                    <c:v>261.85710739625955</c:v>
                  </c:pt>
                  <c:pt idx="54">
                    <c:v>204.56239768151806</c:v>
                  </c:pt>
                  <c:pt idx="55">
                    <c:v>180.84099939707519</c:v>
                  </c:pt>
                  <c:pt idx="56">
                    <c:v>184.36936657364436</c:v>
                  </c:pt>
                </c:numCache>
              </c:numRef>
            </c:plus>
            <c:minus>
              <c:numRef>
                <c:f>第一个细胞周期曲线汇总!$F$7:$F$63</c:f>
                <c:numCache>
                  <c:formatCode>General</c:formatCode>
                  <c:ptCount val="57"/>
                  <c:pt idx="0">
                    <c:v>47.180740743248052</c:v>
                  </c:pt>
                  <c:pt idx="1">
                    <c:v>48.999122230027332</c:v>
                  </c:pt>
                  <c:pt idx="2">
                    <c:v>52.918511448313325</c:v>
                  </c:pt>
                  <c:pt idx="3">
                    <c:v>55.742636212281354</c:v>
                  </c:pt>
                  <c:pt idx="4">
                    <c:v>65.234604630618762</c:v>
                  </c:pt>
                  <c:pt idx="5">
                    <c:v>79.425089302320487</c:v>
                  </c:pt>
                  <c:pt idx="6">
                    <c:v>92.832063576782005</c:v>
                  </c:pt>
                  <c:pt idx="7">
                    <c:v>111.38670944818628</c:v>
                  </c:pt>
                  <c:pt idx="8">
                    <c:v>132.36215546569071</c:v>
                  </c:pt>
                  <c:pt idx="9">
                    <c:v>157.92139286699768</c:v>
                  </c:pt>
                  <c:pt idx="10">
                    <c:v>168.49661327406255</c:v>
                  </c:pt>
                  <c:pt idx="11">
                    <c:v>190.85027826349278</c:v>
                  </c:pt>
                  <c:pt idx="12">
                    <c:v>223.83374249141508</c:v>
                  </c:pt>
                  <c:pt idx="13">
                    <c:v>217.17887066952926</c:v>
                  </c:pt>
                  <c:pt idx="14">
                    <c:v>225.44529272513921</c:v>
                  </c:pt>
                  <c:pt idx="15">
                    <c:v>229.68392703930618</c:v>
                  </c:pt>
                  <c:pt idx="16">
                    <c:v>235.84854689475131</c:v>
                  </c:pt>
                  <c:pt idx="17">
                    <c:v>247.12687301918319</c:v>
                  </c:pt>
                  <c:pt idx="18">
                    <c:v>247.99890475193232</c:v>
                  </c:pt>
                  <c:pt idx="19">
                    <c:v>252.66538053824669</c:v>
                  </c:pt>
                  <c:pt idx="20">
                    <c:v>258.2235582750364</c:v>
                  </c:pt>
                  <c:pt idx="21">
                    <c:v>258.73703117249744</c:v>
                  </c:pt>
                  <c:pt idx="22">
                    <c:v>257.49219013613271</c:v>
                  </c:pt>
                  <c:pt idx="23">
                    <c:v>252.30067833946714</c:v>
                  </c:pt>
                  <c:pt idx="24">
                    <c:v>252.76238510976839</c:v>
                  </c:pt>
                  <c:pt idx="25">
                    <c:v>248.93122839012892</c:v>
                  </c:pt>
                  <c:pt idx="26">
                    <c:v>241.60209577107653</c:v>
                  </c:pt>
                  <c:pt idx="27">
                    <c:v>241.06395052553256</c:v>
                  </c:pt>
                  <c:pt idx="28">
                    <c:v>253.70405555761062</c:v>
                  </c:pt>
                  <c:pt idx="29">
                    <c:v>250.15482808684334</c:v>
                  </c:pt>
                  <c:pt idx="30">
                    <c:v>257.80064859251928</c:v>
                  </c:pt>
                  <c:pt idx="31">
                    <c:v>258.08325767016026</c:v>
                  </c:pt>
                  <c:pt idx="32">
                    <c:v>257.37012713466385</c:v>
                  </c:pt>
                  <c:pt idx="33">
                    <c:v>265.84520481154425</c:v>
                  </c:pt>
                  <c:pt idx="34">
                    <c:v>262.59667807765419</c:v>
                  </c:pt>
                  <c:pt idx="35">
                    <c:v>255.86315043150896</c:v>
                  </c:pt>
                  <c:pt idx="36">
                    <c:v>267.89406228246258</c:v>
                  </c:pt>
                  <c:pt idx="37">
                    <c:v>266.12533607001603</c:v>
                  </c:pt>
                  <c:pt idx="38">
                    <c:v>257.05325292352995</c:v>
                  </c:pt>
                  <c:pt idx="39">
                    <c:v>257.77156320019787</c:v>
                  </c:pt>
                  <c:pt idx="40">
                    <c:v>255.57977164187966</c:v>
                  </c:pt>
                  <c:pt idx="41">
                    <c:v>252.29226688688672</c:v>
                  </c:pt>
                  <c:pt idx="42">
                    <c:v>242.44970037364698</c:v>
                  </c:pt>
                  <c:pt idx="43">
                    <c:v>249.10562018053517</c:v>
                  </c:pt>
                  <c:pt idx="44">
                    <c:v>241.67984445037763</c:v>
                  </c:pt>
                  <c:pt idx="45">
                    <c:v>236.10484283129321</c:v>
                  </c:pt>
                  <c:pt idx="46">
                    <c:v>238.77404747893107</c:v>
                  </c:pt>
                  <c:pt idx="47">
                    <c:v>237.03573323024449</c:v>
                  </c:pt>
                  <c:pt idx="48">
                    <c:v>231.7222888565737</c:v>
                  </c:pt>
                  <c:pt idx="49">
                    <c:v>229.24456364349294</c:v>
                  </c:pt>
                  <c:pt idx="50">
                    <c:v>226.80479053662543</c:v>
                  </c:pt>
                  <c:pt idx="51">
                    <c:v>235.26818517991353</c:v>
                  </c:pt>
                  <c:pt idx="52">
                    <c:v>259.13978778151858</c:v>
                  </c:pt>
                  <c:pt idx="53">
                    <c:v>261.85710739625955</c:v>
                  </c:pt>
                  <c:pt idx="54">
                    <c:v>204.56239768151806</c:v>
                  </c:pt>
                  <c:pt idx="55">
                    <c:v>180.84099939707519</c:v>
                  </c:pt>
                  <c:pt idx="56">
                    <c:v>184.36936657364436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>
                    <a:alpha val="50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第一个细胞周期曲线汇总!$E$7:$E$63</c:f>
              <c:numCache>
                <c:formatCode>0.00</c:formatCode>
                <c:ptCount val="57"/>
                <c:pt idx="0">
                  <c:v>178.91984999999997</c:v>
                </c:pt>
                <c:pt idx="1">
                  <c:v>181.28045</c:v>
                </c:pt>
                <c:pt idx="2">
                  <c:v>185.72169999999997</c:v>
                </c:pt>
                <c:pt idx="3">
                  <c:v>192.89000000000004</c:v>
                </c:pt>
                <c:pt idx="4">
                  <c:v>206.15305000000004</c:v>
                </c:pt>
                <c:pt idx="5">
                  <c:v>220.55794999999998</c:v>
                </c:pt>
                <c:pt idx="6">
                  <c:v>238.59964999999997</c:v>
                </c:pt>
                <c:pt idx="7">
                  <c:v>258.95530000000008</c:v>
                </c:pt>
                <c:pt idx="8">
                  <c:v>283.48105000000004</c:v>
                </c:pt>
                <c:pt idx="9">
                  <c:v>312.46500000000003</c:v>
                </c:pt>
                <c:pt idx="10">
                  <c:v>338.81524999999993</c:v>
                </c:pt>
                <c:pt idx="11">
                  <c:v>374.9271</c:v>
                </c:pt>
                <c:pt idx="12">
                  <c:v>417.08085</c:v>
                </c:pt>
                <c:pt idx="13">
                  <c:v>448.03334999999998</c:v>
                </c:pt>
                <c:pt idx="14">
                  <c:v>482.60714999999999</c:v>
                </c:pt>
                <c:pt idx="15">
                  <c:v>514.05825000000004</c:v>
                </c:pt>
                <c:pt idx="16">
                  <c:v>547.00954999999999</c:v>
                </c:pt>
                <c:pt idx="17">
                  <c:v>583.09714999999994</c:v>
                </c:pt>
                <c:pt idx="18">
                  <c:v>603.31349999999998</c:v>
                </c:pt>
                <c:pt idx="19">
                  <c:v>631.73069999999984</c:v>
                </c:pt>
                <c:pt idx="20">
                  <c:v>664.13929999999993</c:v>
                </c:pt>
                <c:pt idx="21">
                  <c:v>688.98479999999995</c:v>
                </c:pt>
                <c:pt idx="22">
                  <c:v>699.11355000000015</c:v>
                </c:pt>
                <c:pt idx="23">
                  <c:v>711.78535000000011</c:v>
                </c:pt>
                <c:pt idx="24">
                  <c:v>721.03520000000015</c:v>
                </c:pt>
                <c:pt idx="25">
                  <c:v>733.06634999999994</c:v>
                </c:pt>
                <c:pt idx="26">
                  <c:v>756.40834999999993</c:v>
                </c:pt>
                <c:pt idx="27">
                  <c:v>779.16264999999987</c:v>
                </c:pt>
                <c:pt idx="28">
                  <c:v>806.42819999999995</c:v>
                </c:pt>
                <c:pt idx="29">
                  <c:v>826.65699999999981</c:v>
                </c:pt>
                <c:pt idx="30">
                  <c:v>855.08525000000009</c:v>
                </c:pt>
                <c:pt idx="31">
                  <c:v>872.91779999999994</c:v>
                </c:pt>
                <c:pt idx="32">
                  <c:v>883.86005</c:v>
                </c:pt>
                <c:pt idx="33">
                  <c:v>906.06135000000017</c:v>
                </c:pt>
                <c:pt idx="34">
                  <c:v>916.77304999999978</c:v>
                </c:pt>
                <c:pt idx="35">
                  <c:v>926.3359999999999</c:v>
                </c:pt>
                <c:pt idx="36">
                  <c:v>952.07690000000002</c:v>
                </c:pt>
                <c:pt idx="37">
                  <c:v>975.6862000000001</c:v>
                </c:pt>
                <c:pt idx="38">
                  <c:v>988.85559999999987</c:v>
                </c:pt>
                <c:pt idx="39">
                  <c:v>994.27940000000001</c:v>
                </c:pt>
                <c:pt idx="40">
                  <c:v>993.72690000000023</c:v>
                </c:pt>
                <c:pt idx="41">
                  <c:v>1045.2484210526316</c:v>
                </c:pt>
                <c:pt idx="42">
                  <c:v>1060.3287222222223</c:v>
                </c:pt>
                <c:pt idx="43">
                  <c:v>1076.5753333333334</c:v>
                </c:pt>
                <c:pt idx="44">
                  <c:v>1067.8998333333334</c:v>
                </c:pt>
                <c:pt idx="45">
                  <c:v>1081.6254705882354</c:v>
                </c:pt>
                <c:pt idx="46">
                  <c:v>1080.980294117647</c:v>
                </c:pt>
                <c:pt idx="47">
                  <c:v>1071.8030000000001</c:v>
                </c:pt>
                <c:pt idx="48">
                  <c:v>1077.7854374999999</c:v>
                </c:pt>
                <c:pt idx="49">
                  <c:v>1062.1666875000001</c:v>
                </c:pt>
                <c:pt idx="50">
                  <c:v>1060.7346875000001</c:v>
                </c:pt>
                <c:pt idx="51">
                  <c:v>1068.461875</c:v>
                </c:pt>
                <c:pt idx="52">
                  <c:v>1048.8912857142857</c:v>
                </c:pt>
                <c:pt idx="53">
                  <c:v>1031.3184615384614</c:v>
                </c:pt>
                <c:pt idx="54">
                  <c:v>1112.0871</c:v>
                </c:pt>
                <c:pt idx="55">
                  <c:v>1080.4824000000001</c:v>
                </c:pt>
                <c:pt idx="56">
                  <c:v>1072.1051</c:v>
                </c:pt>
              </c:numCache>
            </c:numRef>
          </c:yVal>
          <c:smooth val="0"/>
        </c:ser>
        <c:ser>
          <c:idx val="1"/>
          <c:order val="1"/>
          <c:tx>
            <c:v>20 mM(26 cells)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第一个细胞周期曲线汇总!$H$7:$H$37</c:f>
                <c:numCache>
                  <c:formatCode>General</c:formatCode>
                  <c:ptCount val="31"/>
                  <c:pt idx="0">
                    <c:v>67.991361069658055</c:v>
                  </c:pt>
                  <c:pt idx="1">
                    <c:v>70.585615003723404</c:v>
                  </c:pt>
                  <c:pt idx="2">
                    <c:v>70.486243565295325</c:v>
                  </c:pt>
                  <c:pt idx="3">
                    <c:v>73.001516314241542</c:v>
                  </c:pt>
                  <c:pt idx="4">
                    <c:v>80.700670806372344</c:v>
                  </c:pt>
                  <c:pt idx="5">
                    <c:v>92.731700366628516</c:v>
                  </c:pt>
                  <c:pt idx="6">
                    <c:v>114.88567176502031</c:v>
                  </c:pt>
                  <c:pt idx="7">
                    <c:v>135.91505186595251</c:v>
                  </c:pt>
                  <c:pt idx="8">
                    <c:v>159.85202645208633</c:v>
                  </c:pt>
                  <c:pt idx="9">
                    <c:v>178.17839440020597</c:v>
                  </c:pt>
                  <c:pt idx="10">
                    <c:v>203.58421979013625</c:v>
                  </c:pt>
                  <c:pt idx="11">
                    <c:v>228.84046044031507</c:v>
                  </c:pt>
                  <c:pt idx="12">
                    <c:v>247.08937177073267</c:v>
                  </c:pt>
                  <c:pt idx="13">
                    <c:v>257.69056439174398</c:v>
                  </c:pt>
                  <c:pt idx="14">
                    <c:v>263.10979358859623</c:v>
                  </c:pt>
                  <c:pt idx="15">
                    <c:v>270.81388024645599</c:v>
                  </c:pt>
                  <c:pt idx="16">
                    <c:v>278.76453980296429</c:v>
                  </c:pt>
                  <c:pt idx="17">
                    <c:v>280.66893956715961</c:v>
                  </c:pt>
                  <c:pt idx="18">
                    <c:v>269.61159490846205</c:v>
                  </c:pt>
                  <c:pt idx="19">
                    <c:v>271.74479711036571</c:v>
                  </c:pt>
                  <c:pt idx="20">
                    <c:v>262.61894709959216</c:v>
                  </c:pt>
                  <c:pt idx="21">
                    <c:v>252.63725738705949</c:v>
                  </c:pt>
                  <c:pt idx="22">
                    <c:v>250.890647762041</c:v>
                  </c:pt>
                  <c:pt idx="23">
                    <c:v>252.72490820537772</c:v>
                  </c:pt>
                  <c:pt idx="24">
                    <c:v>274.39873824612846</c:v>
                  </c:pt>
                  <c:pt idx="25">
                    <c:v>275.47088881107931</c:v>
                  </c:pt>
                  <c:pt idx="26">
                    <c:v>289.52682776010869</c:v>
                  </c:pt>
                  <c:pt idx="27">
                    <c:v>265.12837644428186</c:v>
                  </c:pt>
                  <c:pt idx="28">
                    <c:v>239.94596075789104</c:v>
                  </c:pt>
                  <c:pt idx="29">
                    <c:v>229.86966153281011</c:v>
                  </c:pt>
                </c:numCache>
              </c:numRef>
            </c:plus>
            <c:minus>
              <c:numRef>
                <c:f>第一个细胞周期曲线汇总!$H$7:$H$36</c:f>
                <c:numCache>
                  <c:formatCode>General</c:formatCode>
                  <c:ptCount val="30"/>
                  <c:pt idx="0">
                    <c:v>67.991361069658055</c:v>
                  </c:pt>
                  <c:pt idx="1">
                    <c:v>70.585615003723404</c:v>
                  </c:pt>
                  <c:pt idx="2">
                    <c:v>70.486243565295325</c:v>
                  </c:pt>
                  <c:pt idx="3">
                    <c:v>73.001516314241542</c:v>
                  </c:pt>
                  <c:pt idx="4">
                    <c:v>80.700670806372344</c:v>
                  </c:pt>
                  <c:pt idx="5">
                    <c:v>92.731700366628516</c:v>
                  </c:pt>
                  <c:pt idx="6">
                    <c:v>114.88567176502031</c:v>
                  </c:pt>
                  <c:pt idx="7">
                    <c:v>135.91505186595251</c:v>
                  </c:pt>
                  <c:pt idx="8">
                    <c:v>159.85202645208633</c:v>
                  </c:pt>
                  <c:pt idx="9">
                    <c:v>178.17839440020597</c:v>
                  </c:pt>
                  <c:pt idx="10">
                    <c:v>203.58421979013625</c:v>
                  </c:pt>
                  <c:pt idx="11">
                    <c:v>228.84046044031507</c:v>
                  </c:pt>
                  <c:pt idx="12">
                    <c:v>247.08937177073267</c:v>
                  </c:pt>
                  <c:pt idx="13">
                    <c:v>257.69056439174398</c:v>
                  </c:pt>
                  <c:pt idx="14">
                    <c:v>263.10979358859623</c:v>
                  </c:pt>
                  <c:pt idx="15">
                    <c:v>270.81388024645599</c:v>
                  </c:pt>
                  <c:pt idx="16">
                    <c:v>278.76453980296429</c:v>
                  </c:pt>
                  <c:pt idx="17">
                    <c:v>280.66893956715961</c:v>
                  </c:pt>
                  <c:pt idx="18">
                    <c:v>269.61159490846205</c:v>
                  </c:pt>
                  <c:pt idx="19">
                    <c:v>271.74479711036571</c:v>
                  </c:pt>
                  <c:pt idx="20">
                    <c:v>262.61894709959216</c:v>
                  </c:pt>
                  <c:pt idx="21">
                    <c:v>252.63725738705949</c:v>
                  </c:pt>
                  <c:pt idx="22">
                    <c:v>250.890647762041</c:v>
                  </c:pt>
                  <c:pt idx="23">
                    <c:v>252.72490820537772</c:v>
                  </c:pt>
                  <c:pt idx="24">
                    <c:v>274.39873824612846</c:v>
                  </c:pt>
                  <c:pt idx="25">
                    <c:v>275.47088881107931</c:v>
                  </c:pt>
                  <c:pt idx="26">
                    <c:v>289.52682776010869</c:v>
                  </c:pt>
                  <c:pt idx="27">
                    <c:v>265.12837644428186</c:v>
                  </c:pt>
                  <c:pt idx="28">
                    <c:v>239.94596075789104</c:v>
                  </c:pt>
                  <c:pt idx="29">
                    <c:v>229.86966153281011</c:v>
                  </c:pt>
                </c:numCache>
              </c:numRef>
            </c:minus>
            <c:spPr>
              <a:noFill/>
              <a:ln w="9525" cap="flat" cmpd="sng" algn="ctr">
                <a:solidFill>
                  <a:srgbClr val="FF0000">
                    <a:alpha val="25000"/>
                  </a:srgb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第一个细胞周期曲线汇总!$G$7:$G$36</c:f>
              <c:numCache>
                <c:formatCode>0.00</c:formatCode>
                <c:ptCount val="30"/>
                <c:pt idx="0">
                  <c:v>189.52023076923075</c:v>
                </c:pt>
                <c:pt idx="1">
                  <c:v>192.15042307692303</c:v>
                </c:pt>
                <c:pt idx="2">
                  <c:v>197.61988461538465</c:v>
                </c:pt>
                <c:pt idx="3">
                  <c:v>206.97346153846152</c:v>
                </c:pt>
                <c:pt idx="4">
                  <c:v>223.93303846153842</c:v>
                </c:pt>
                <c:pt idx="5">
                  <c:v>246.5656153846154</c:v>
                </c:pt>
                <c:pt idx="6">
                  <c:v>275.38349999999997</c:v>
                </c:pt>
                <c:pt idx="7">
                  <c:v>304.29573076923077</c:v>
                </c:pt>
                <c:pt idx="8">
                  <c:v>335.47196153846147</c:v>
                </c:pt>
                <c:pt idx="9">
                  <c:v>367.85434615384617</c:v>
                </c:pt>
                <c:pt idx="10">
                  <c:v>404.77503846153843</c:v>
                </c:pt>
                <c:pt idx="11">
                  <c:v>447.89684615384613</c:v>
                </c:pt>
                <c:pt idx="12">
                  <c:v>480.35884615384617</c:v>
                </c:pt>
                <c:pt idx="13">
                  <c:v>510.52215384615374</c:v>
                </c:pt>
                <c:pt idx="14">
                  <c:v>534.799076923077</c:v>
                </c:pt>
                <c:pt idx="15">
                  <c:v>552.73369230769231</c:v>
                </c:pt>
                <c:pt idx="16">
                  <c:v>575.61696153846162</c:v>
                </c:pt>
                <c:pt idx="17">
                  <c:v>593.48007692307681</c:v>
                </c:pt>
                <c:pt idx="18">
                  <c:v>599.18373076923069</c:v>
                </c:pt>
                <c:pt idx="19">
                  <c:v>611.15792307692311</c:v>
                </c:pt>
                <c:pt idx="20">
                  <c:v>616.87353846153849</c:v>
                </c:pt>
                <c:pt idx="21">
                  <c:v>615.70484615384623</c:v>
                </c:pt>
                <c:pt idx="22">
                  <c:v>631.98004000000014</c:v>
                </c:pt>
                <c:pt idx="23">
                  <c:v>638.85900000000004</c:v>
                </c:pt>
                <c:pt idx="24">
                  <c:v>646.54139130434783</c:v>
                </c:pt>
                <c:pt idx="25">
                  <c:v>666.63394999999991</c:v>
                </c:pt>
                <c:pt idx="26">
                  <c:v>683.41090000000008</c:v>
                </c:pt>
                <c:pt idx="27">
                  <c:v>762.9684666666667</c:v>
                </c:pt>
                <c:pt idx="28">
                  <c:v>789.0612142857143</c:v>
                </c:pt>
                <c:pt idx="29">
                  <c:v>787.89314285714295</c:v>
                </c:pt>
              </c:numCache>
            </c:numRef>
          </c:yVal>
          <c:smooth val="0"/>
        </c:ser>
        <c:ser>
          <c:idx val="2"/>
          <c:order val="2"/>
          <c:tx>
            <c:v>10 mM(10 cells)</c:v>
          </c:tx>
          <c:spPr>
            <a:ln w="19050" cap="rnd">
              <a:solidFill>
                <a:srgbClr val="92D050"/>
              </a:solidFill>
              <a:round/>
            </a:ln>
            <a:effectLst>
              <a:glow>
                <a:schemeClr val="accent1">
                  <a:alpha val="40000"/>
                </a:schemeClr>
              </a:glow>
            </a:effectLst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第一个细胞周期曲线汇总!$J$7:$J$34</c:f>
                <c:numCache>
                  <c:formatCode>General</c:formatCode>
                  <c:ptCount val="28"/>
                  <c:pt idx="0">
                    <c:v>39.583965610248448</c:v>
                  </c:pt>
                  <c:pt idx="1">
                    <c:v>40.384742922159333</c:v>
                  </c:pt>
                  <c:pt idx="2">
                    <c:v>39.058320696107778</c:v>
                  </c:pt>
                  <c:pt idx="3">
                    <c:v>32.684987417773399</c:v>
                  </c:pt>
                  <c:pt idx="4">
                    <c:v>37.096901515415524</c:v>
                  </c:pt>
                  <c:pt idx="5">
                    <c:v>45.109485541537886</c:v>
                  </c:pt>
                  <c:pt idx="6">
                    <c:v>49.343266998199041</c:v>
                  </c:pt>
                  <c:pt idx="7">
                    <c:v>60.575309371338129</c:v>
                  </c:pt>
                  <c:pt idx="8">
                    <c:v>74.946658013401532</c:v>
                  </c:pt>
                  <c:pt idx="9">
                    <c:v>91.707212535692435</c:v>
                  </c:pt>
                  <c:pt idx="10">
                    <c:v>108.08151189670589</c:v>
                  </c:pt>
                  <c:pt idx="11">
                    <c:v>123.23940752900411</c:v>
                  </c:pt>
                  <c:pt idx="12">
                    <c:v>139.23335845060018</c:v>
                  </c:pt>
                  <c:pt idx="13">
                    <c:v>145.0091417665719</c:v>
                  </c:pt>
                  <c:pt idx="14">
                    <c:v>157.92844432266739</c:v>
                  </c:pt>
                  <c:pt idx="15">
                    <c:v>174.87157036970487</c:v>
                  </c:pt>
                  <c:pt idx="16">
                    <c:v>186.98498926194296</c:v>
                  </c:pt>
                  <c:pt idx="17">
                    <c:v>196.48277185163067</c:v>
                  </c:pt>
                  <c:pt idx="18">
                    <c:v>200.52930533753806</c:v>
                  </c:pt>
                  <c:pt idx="19">
                    <c:v>191.67880149655466</c:v>
                  </c:pt>
                  <c:pt idx="20">
                    <c:v>182.75206816327855</c:v>
                  </c:pt>
                  <c:pt idx="21">
                    <c:v>179.91003648910507</c:v>
                  </c:pt>
                  <c:pt idx="22">
                    <c:v>171.97087506283683</c:v>
                  </c:pt>
                  <c:pt idx="23">
                    <c:v>169.85430588219475</c:v>
                  </c:pt>
                  <c:pt idx="24">
                    <c:v>154.66089951900506</c:v>
                  </c:pt>
                  <c:pt idx="25">
                    <c:v>147.88433190120799</c:v>
                  </c:pt>
                  <c:pt idx="26">
                    <c:v>157.71136358328778</c:v>
                  </c:pt>
                  <c:pt idx="27">
                    <c:v>179.5648327749617</c:v>
                  </c:pt>
                </c:numCache>
              </c:numRef>
            </c:plus>
            <c:minus>
              <c:numRef>
                <c:f>第一个细胞周期曲线汇总!$J$7:$J$34</c:f>
                <c:numCache>
                  <c:formatCode>General</c:formatCode>
                  <c:ptCount val="28"/>
                  <c:pt idx="0">
                    <c:v>39.583965610248448</c:v>
                  </c:pt>
                  <c:pt idx="1">
                    <c:v>40.384742922159333</c:v>
                  </c:pt>
                  <c:pt idx="2">
                    <c:v>39.058320696107778</c:v>
                  </c:pt>
                  <c:pt idx="3">
                    <c:v>32.684987417773399</c:v>
                  </c:pt>
                  <c:pt idx="4">
                    <c:v>37.096901515415524</c:v>
                  </c:pt>
                  <c:pt idx="5">
                    <c:v>45.109485541537886</c:v>
                  </c:pt>
                  <c:pt idx="6">
                    <c:v>49.343266998199041</c:v>
                  </c:pt>
                  <c:pt idx="7">
                    <c:v>60.575309371338129</c:v>
                  </c:pt>
                  <c:pt idx="8">
                    <c:v>74.946658013401532</c:v>
                  </c:pt>
                  <c:pt idx="9">
                    <c:v>91.707212535692435</c:v>
                  </c:pt>
                  <c:pt idx="10">
                    <c:v>108.08151189670589</c:v>
                  </c:pt>
                  <c:pt idx="11">
                    <c:v>123.23940752900411</c:v>
                  </c:pt>
                  <c:pt idx="12">
                    <c:v>139.23335845060018</c:v>
                  </c:pt>
                  <c:pt idx="13">
                    <c:v>145.0091417665719</c:v>
                  </c:pt>
                  <c:pt idx="14">
                    <c:v>157.92844432266739</c:v>
                  </c:pt>
                  <c:pt idx="15">
                    <c:v>174.87157036970487</c:v>
                  </c:pt>
                  <c:pt idx="16">
                    <c:v>186.98498926194296</c:v>
                  </c:pt>
                  <c:pt idx="17">
                    <c:v>196.48277185163067</c:v>
                  </c:pt>
                  <c:pt idx="18">
                    <c:v>200.52930533753806</c:v>
                  </c:pt>
                  <c:pt idx="19">
                    <c:v>191.67880149655466</c:v>
                  </c:pt>
                  <c:pt idx="20">
                    <c:v>182.75206816327855</c:v>
                  </c:pt>
                  <c:pt idx="21">
                    <c:v>179.91003648910507</c:v>
                  </c:pt>
                  <c:pt idx="22">
                    <c:v>171.97087506283683</c:v>
                  </c:pt>
                  <c:pt idx="23">
                    <c:v>169.85430588219475</c:v>
                  </c:pt>
                  <c:pt idx="24">
                    <c:v>154.66089951900506</c:v>
                  </c:pt>
                  <c:pt idx="25">
                    <c:v>147.88433190120799</c:v>
                  </c:pt>
                  <c:pt idx="26">
                    <c:v>157.71136358328778</c:v>
                  </c:pt>
                  <c:pt idx="27">
                    <c:v>179.5648327749617</c:v>
                  </c:pt>
                </c:numCache>
              </c:numRef>
            </c:minus>
            <c:spPr>
              <a:noFill/>
              <a:ln w="25400" cap="flat" cmpd="sng" algn="ctr">
                <a:solidFill>
                  <a:srgbClr val="00B050">
                    <a:alpha val="50000"/>
                  </a:srgbClr>
                </a:solidFill>
                <a:prstDash val="solid"/>
                <a:miter lim="800000"/>
              </a:ln>
              <a:effectLst>
                <a:glow>
                  <a:schemeClr val="accent1"/>
                </a:glow>
                <a:softEdge rad="0"/>
              </a:effectLst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第一个细胞周期曲线汇总!$I$7:$I$34</c:f>
              <c:numCache>
                <c:formatCode>General</c:formatCode>
                <c:ptCount val="28"/>
                <c:pt idx="0">
                  <c:v>172.82210000000001</c:v>
                </c:pt>
                <c:pt idx="1">
                  <c:v>173.77399999999997</c:v>
                </c:pt>
                <c:pt idx="2">
                  <c:v>175.99940000000001</c:v>
                </c:pt>
                <c:pt idx="3">
                  <c:v>181.48249999999999</c:v>
                </c:pt>
                <c:pt idx="4">
                  <c:v>189.77959999999999</c:v>
                </c:pt>
                <c:pt idx="5">
                  <c:v>200.47460000000001</c:v>
                </c:pt>
                <c:pt idx="6">
                  <c:v>218.34949999999998</c:v>
                </c:pt>
                <c:pt idx="7">
                  <c:v>233.51990000000001</c:v>
                </c:pt>
                <c:pt idx="8">
                  <c:v>250.43639999999999</c:v>
                </c:pt>
                <c:pt idx="9">
                  <c:v>274.06679999999994</c:v>
                </c:pt>
                <c:pt idx="10">
                  <c:v>298.48310000000004</c:v>
                </c:pt>
                <c:pt idx="11">
                  <c:v>320.06590000000006</c:v>
                </c:pt>
                <c:pt idx="12">
                  <c:v>340.98610000000002</c:v>
                </c:pt>
                <c:pt idx="13">
                  <c:v>358.00910000000005</c:v>
                </c:pt>
                <c:pt idx="14">
                  <c:v>373.32679999999993</c:v>
                </c:pt>
                <c:pt idx="15">
                  <c:v>385.64030000000002</c:v>
                </c:pt>
                <c:pt idx="16">
                  <c:v>400.32879999999994</c:v>
                </c:pt>
                <c:pt idx="17">
                  <c:v>408.9615</c:v>
                </c:pt>
                <c:pt idx="18">
                  <c:v>418.14159999999993</c:v>
                </c:pt>
                <c:pt idx="19">
                  <c:v>421.84539999999998</c:v>
                </c:pt>
                <c:pt idx="20">
                  <c:v>418.16719999999998</c:v>
                </c:pt>
                <c:pt idx="21">
                  <c:v>415.57679999999999</c:v>
                </c:pt>
                <c:pt idx="22">
                  <c:v>410.30589999999995</c:v>
                </c:pt>
                <c:pt idx="23">
                  <c:v>409.68250000000006</c:v>
                </c:pt>
                <c:pt idx="24">
                  <c:v>387.38555555555558</c:v>
                </c:pt>
                <c:pt idx="25">
                  <c:v>388.14566666666673</c:v>
                </c:pt>
                <c:pt idx="26">
                  <c:v>370.26940000000002</c:v>
                </c:pt>
                <c:pt idx="27">
                  <c:v>378.97900000000004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022112"/>
        <c:axId val="930017760"/>
      </c:scatterChart>
      <c:valAx>
        <c:axId val="930022112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Time(min)</a:t>
                </a:r>
              </a:p>
            </c:rich>
          </c:tx>
          <c:layout>
            <c:manualLayout>
              <c:xMode val="edge"/>
              <c:yMode val="edge"/>
              <c:x val="0.43797641960558509"/>
              <c:y val="0.9240932631417022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0017760"/>
        <c:crosses val="autoZero"/>
        <c:crossBetween val="midCat"/>
      </c:valAx>
      <c:valAx>
        <c:axId val="93001776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dirty="0">
                    <a:latin typeface="+mn-lt"/>
                  </a:rPr>
                  <a:t>Rnr3-gfp </a:t>
                </a:r>
                <a:r>
                  <a:rPr lang="en-US" altLang="zh-CN" sz="1800" b="0" i="0" u="none" strike="noStrike" baseline="0" dirty="0">
                    <a:effectLst/>
                    <a:latin typeface="+mn-lt"/>
                  </a:rPr>
                  <a:t>Fluorescence </a:t>
                </a:r>
                <a:r>
                  <a:rPr lang="en-US" altLang="zh-CN" sz="1800" baseline="0" dirty="0">
                    <a:latin typeface="+mn-lt"/>
                  </a:rPr>
                  <a:t>Intensity(A.U.)</a:t>
                </a:r>
                <a:endParaRPr lang="en-US" altLang="zh-CN" sz="1800" dirty="0">
                  <a:latin typeface="+mn-lt"/>
                </a:endParaRPr>
              </a:p>
            </c:rich>
          </c:tx>
          <c:layout>
            <c:manualLayout>
              <c:xMode val="edge"/>
              <c:yMode val="edge"/>
              <c:x val="7.4842085665212984E-4"/>
              <c:y val="0.11802705682274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00221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783283048164851"/>
          <c:y val="0.66187709912573811"/>
          <c:w val="0.3102997670072577"/>
          <c:h val="0.187112970353721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dirty="0"/>
              <a:t>dRnr3/</a:t>
            </a:r>
            <a:r>
              <a:rPr lang="en-US" altLang="zh-CN" sz="2000" dirty="0" err="1"/>
              <a:t>dt</a:t>
            </a:r>
            <a:r>
              <a:rPr lang="en-US" altLang="zh-CN" sz="2000" baseline="0" dirty="0"/>
              <a:t> vs HU </a:t>
            </a:r>
            <a:r>
              <a:rPr lang="en-US" altLang="zh-CN" sz="2000" baseline="0" dirty="0" smtClean="0"/>
              <a:t>concentration</a:t>
            </a:r>
            <a:endParaRPr lang="en-US" altLang="zh-CN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8281996444839463"/>
          <c:y val="0.2018357942591324"/>
          <c:w val="0.77718841425026863"/>
          <c:h val="0.66454435405480305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(第一个细胞周期曲线汇总!$E$5,第一个细胞周期曲线汇总!$G$5,第一个细胞周期曲线汇总!$I$5,第一个细胞周期曲线汇总!$K$5,第一个细胞周期曲线汇总!$M$5)</c:f>
              <c:numCache>
                <c:formatCode>General</c:formatCode>
                <c:ptCount val="5"/>
                <c:pt idx="0">
                  <c:v>80</c:v>
                </c:pt>
                <c:pt idx="1">
                  <c:v>20</c:v>
                </c:pt>
                <c:pt idx="2">
                  <c:v>10</c:v>
                </c:pt>
                <c:pt idx="3">
                  <c:v>0</c:v>
                </c:pt>
                <c:pt idx="4">
                  <c:v>0</c:v>
                </c:pt>
              </c:numCache>
            </c:numRef>
          </c:xVal>
          <c:yVal>
            <c:numRef>
              <c:f>(第一个细胞周期曲线汇总!$F$6,第一个细胞周期曲线汇总!$H$6,第一个细胞周期曲线汇总!$J$6,第一个细胞周期曲线汇总!$L$6,第一个细胞周期曲线汇总!$N$6)</c:f>
              <c:numCache>
                <c:formatCode>General</c:formatCode>
                <c:ptCount val="5"/>
                <c:pt idx="0">
                  <c:v>0.8560961994696934</c:v>
                </c:pt>
                <c:pt idx="1">
                  <c:v>1</c:v>
                </c:pt>
                <c:pt idx="2">
                  <c:v>0.47476392054705302</c:v>
                </c:pt>
                <c:pt idx="3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025376"/>
        <c:axId val="930013408"/>
      </c:scatterChart>
      <c:valAx>
        <c:axId val="930025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HU concentration(mM)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0013408"/>
        <c:crosses val="autoZero"/>
        <c:crossBetween val="midCat"/>
        <c:majorUnit val="10"/>
      </c:valAx>
      <c:valAx>
        <c:axId val="9300134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d[Rnr3-gfp]/dt(Normalized)</a:t>
                </a:r>
              </a:p>
            </c:rich>
          </c:tx>
          <c:layout>
            <c:manualLayout>
              <c:xMode val="edge"/>
              <c:yMode val="edge"/>
              <c:x val="1.5189284523941785E-2"/>
              <c:y val="0.198955940379384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00253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44599084950157"/>
          <c:y val="0.11647920417407039"/>
          <c:w val="0.84324216501196836"/>
          <c:h val="0.74180161318457871"/>
        </c:manualLayout>
      </c:layout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7.027987299264858E-3"/>
                  <c:y val="8.7931041446253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7.9064857116729489E-2"/>
                  <c:y val="-5.86206942975028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0541980948897295E-2"/>
                  <c:y val="-6.35057521556280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7.0279872992648424E-3"/>
                  <c:y val="5.61781653684400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13528875551084835"/>
                  <c:y val="-3.90804628650018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浓度曲线'!$I$6:$I$10</c:f>
              <c:numCache>
                <c:formatCode>General</c:formatCode>
                <c:ptCount val="5"/>
                <c:pt idx="0">
                  <c:v>100.54499999999999</c:v>
                </c:pt>
                <c:pt idx="1">
                  <c:v>109.16666666666667</c:v>
                </c:pt>
                <c:pt idx="2">
                  <c:v>113.54166666666667</c:v>
                </c:pt>
                <c:pt idx="3">
                  <c:v>144.54545454545453</c:v>
                </c:pt>
                <c:pt idx="4">
                  <c:v>258.16666666666669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浓度曲线'!$J$6:$J$10</c:f>
              <c:numCache>
                <c:formatCode>General</c:formatCode>
                <c:ptCount val="5"/>
                <c:pt idx="0">
                  <c:v>88.75</c:v>
                </c:pt>
                <c:pt idx="1">
                  <c:v>115</c:v>
                </c:pt>
                <c:pt idx="2">
                  <c:v>105</c:v>
                </c:pt>
                <c:pt idx="3">
                  <c:v>115</c:v>
                </c:pt>
                <c:pt idx="4">
                  <c:v>240</c:v>
                </c:pt>
              </c:numCache>
            </c:numRef>
          </c:yVal>
          <c:smooth val="0"/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浓度曲线'!$K$6:$K$10</c:f>
              <c:numCache>
                <c:formatCode>General</c:formatCode>
                <c:ptCount val="5"/>
                <c:pt idx="0">
                  <c:v>90</c:v>
                </c:pt>
                <c:pt idx="1">
                  <c:v>105</c:v>
                </c:pt>
                <c:pt idx="2">
                  <c:v>145</c:v>
                </c:pt>
                <c:pt idx="3">
                  <c:v>135</c:v>
                </c:pt>
                <c:pt idx="4">
                  <c:v>290</c:v>
                </c:pt>
              </c:numCache>
            </c:numRef>
          </c:yVal>
          <c:smooth val="0"/>
        </c:ser>
        <c:ser>
          <c:idx val="3"/>
          <c:order val="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浓度曲线'!$L$6:$L$10</c:f>
              <c:numCache>
                <c:formatCode>General</c:formatCode>
                <c:ptCount val="5"/>
                <c:pt idx="0">
                  <c:v>97.5</c:v>
                </c:pt>
                <c:pt idx="1">
                  <c:v>95</c:v>
                </c:pt>
                <c:pt idx="2">
                  <c:v>115</c:v>
                </c:pt>
                <c:pt idx="3">
                  <c:v>150</c:v>
                </c:pt>
                <c:pt idx="4">
                  <c:v>250</c:v>
                </c:pt>
              </c:numCache>
            </c:numRef>
          </c:yVal>
          <c:smooth val="0"/>
        </c:ser>
        <c:ser>
          <c:idx val="4"/>
          <c:order val="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浓度曲线'!$M$6:$M$10</c:f>
              <c:numCache>
                <c:formatCode>General</c:formatCode>
                <c:ptCount val="5"/>
                <c:pt idx="0">
                  <c:v>111.7</c:v>
                </c:pt>
                <c:pt idx="1">
                  <c:v>110</c:v>
                </c:pt>
                <c:pt idx="2">
                  <c:v>110</c:v>
                </c:pt>
                <c:pt idx="3">
                  <c:v>180</c:v>
                </c:pt>
                <c:pt idx="4">
                  <c:v>250</c:v>
                </c:pt>
              </c:numCache>
            </c:numRef>
          </c:yVal>
          <c:smooth val="0"/>
        </c:ser>
        <c:ser>
          <c:idx val="5"/>
          <c:order val="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浓度曲线'!$N$6:$N$10</c:f>
              <c:numCache>
                <c:formatCode>General</c:formatCode>
                <c:ptCount val="5"/>
                <c:pt idx="0">
                  <c:v>110</c:v>
                </c:pt>
                <c:pt idx="1">
                  <c:v>120</c:v>
                </c:pt>
                <c:pt idx="2">
                  <c:v>100</c:v>
                </c:pt>
                <c:pt idx="3">
                  <c:v>150</c:v>
                </c:pt>
                <c:pt idx="4">
                  <c:v>222.5</c:v>
                </c:pt>
              </c:numCache>
            </c:numRef>
          </c:yVal>
          <c:smooth val="0"/>
        </c:ser>
        <c:ser>
          <c:idx val="6"/>
          <c:order val="6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浓度曲线'!$O$6:$O$10</c:f>
              <c:numCache>
                <c:formatCode>0_ </c:formatCode>
                <c:ptCount val="5"/>
                <c:pt idx="0" formatCode="General">
                  <c:v>96.7</c:v>
                </c:pt>
                <c:pt idx="1">
                  <c:v>110</c:v>
                </c:pt>
                <c:pt idx="2" formatCode="General">
                  <c:v>90</c:v>
                </c:pt>
                <c:pt idx="3" formatCode="General">
                  <c:v>150</c:v>
                </c:pt>
                <c:pt idx="4" formatCode="General">
                  <c:v>260</c:v>
                </c:pt>
              </c:numCache>
            </c:numRef>
          </c:yVal>
          <c:smooth val="0"/>
        </c:ser>
        <c:ser>
          <c:idx val="7"/>
          <c:order val="7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浓度曲线'!$P$6:$P$10</c:f>
              <c:numCache>
                <c:formatCode>General</c:formatCode>
                <c:ptCount val="5"/>
                <c:pt idx="0">
                  <c:v>108.3</c:v>
                </c:pt>
                <c:pt idx="2">
                  <c:v>150</c:v>
                </c:pt>
                <c:pt idx="3">
                  <c:v>125</c:v>
                </c:pt>
                <c:pt idx="4">
                  <c:v>270</c:v>
                </c:pt>
              </c:numCache>
            </c:numRef>
          </c:yVal>
          <c:smooth val="0"/>
        </c:ser>
        <c:ser>
          <c:idx val="8"/>
          <c:order val="8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浓度曲线'!$Q$6:$Q$10</c:f>
              <c:numCache>
                <c:formatCode>General</c:formatCode>
                <c:ptCount val="5"/>
                <c:pt idx="0">
                  <c:v>118.3</c:v>
                </c:pt>
                <c:pt idx="2">
                  <c:v>140</c:v>
                </c:pt>
                <c:pt idx="3">
                  <c:v>150</c:v>
                </c:pt>
                <c:pt idx="4">
                  <c:v>210</c:v>
                </c:pt>
              </c:numCache>
            </c:numRef>
          </c:yVal>
          <c:smooth val="0"/>
        </c:ser>
        <c:ser>
          <c:idx val="9"/>
          <c:order val="9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浓度曲线'!$R$6:$R$10</c:f>
              <c:numCache>
                <c:formatCode>General</c:formatCode>
                <c:ptCount val="5"/>
                <c:pt idx="0">
                  <c:v>86.7</c:v>
                </c:pt>
                <c:pt idx="2">
                  <c:v>145</c:v>
                </c:pt>
                <c:pt idx="3">
                  <c:v>145</c:v>
                </c:pt>
                <c:pt idx="4">
                  <c:v>260</c:v>
                </c:pt>
              </c:numCache>
            </c:numRef>
          </c:yVal>
          <c:smooth val="0"/>
        </c:ser>
        <c:ser>
          <c:idx val="10"/>
          <c:order val="1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浓度曲线'!$S$6:$S$10</c:f>
              <c:numCache>
                <c:formatCode>General</c:formatCode>
                <c:ptCount val="5"/>
                <c:pt idx="0">
                  <c:v>97.5</c:v>
                </c:pt>
                <c:pt idx="2">
                  <c:v>90</c:v>
                </c:pt>
                <c:pt idx="3">
                  <c:v>145</c:v>
                </c:pt>
                <c:pt idx="4">
                  <c:v>275</c:v>
                </c:pt>
              </c:numCache>
            </c:numRef>
          </c:yVal>
          <c:smooth val="0"/>
        </c:ser>
        <c:ser>
          <c:idx val="11"/>
          <c:order val="1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浓度曲线'!$T$6:$T$10</c:f>
              <c:numCache>
                <c:formatCode>General</c:formatCode>
                <c:ptCount val="5"/>
                <c:pt idx="2">
                  <c:v>110</c:v>
                </c:pt>
                <c:pt idx="3">
                  <c:v>145</c:v>
                </c:pt>
                <c:pt idx="4">
                  <c:v>305</c:v>
                </c:pt>
              </c:numCache>
            </c:numRef>
          </c:yVal>
          <c:smooth val="0"/>
        </c:ser>
        <c:ser>
          <c:idx val="12"/>
          <c:order val="1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浓度曲线'!$U$6:$U$10</c:f>
              <c:numCache>
                <c:formatCode>General</c:formatCode>
                <c:ptCount val="5"/>
                <c:pt idx="2">
                  <c:v>100</c:v>
                </c:pt>
                <c:pt idx="4">
                  <c:v>300</c:v>
                </c:pt>
              </c:numCache>
            </c:numRef>
          </c:yVal>
          <c:smooth val="0"/>
        </c:ser>
        <c:ser>
          <c:idx val="13"/>
          <c:order val="1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浓度曲线'!$V$6:$V$10</c:f>
              <c:numCache>
                <c:formatCode>General</c:formatCode>
                <c:ptCount val="5"/>
                <c:pt idx="2">
                  <c:v>155</c:v>
                </c:pt>
                <c:pt idx="4">
                  <c:v>190</c:v>
                </c:pt>
              </c:numCache>
            </c:numRef>
          </c:yVal>
          <c:smooth val="0"/>
        </c:ser>
        <c:ser>
          <c:idx val="14"/>
          <c:order val="1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浓度曲线'!$W$6:$W$10</c:f>
              <c:numCache>
                <c:formatCode>General</c:formatCode>
                <c:ptCount val="5"/>
                <c:pt idx="2">
                  <c:v>100</c:v>
                </c:pt>
                <c:pt idx="4">
                  <c:v>260</c:v>
                </c:pt>
              </c:numCache>
            </c:numRef>
          </c:yVal>
          <c:smooth val="0"/>
        </c:ser>
        <c:ser>
          <c:idx val="15"/>
          <c:order val="1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40</c:v>
                </c:pt>
                <c:pt idx="4">
                  <c:v>100</c:v>
                </c:pt>
              </c:numCache>
            </c:numRef>
          </c:xVal>
          <c:yVal>
            <c:numRef>
              <c:f>'Cell cycle time - HU 浓度曲线'!$X$6:$X$10</c:f>
              <c:numCache>
                <c:formatCode>General</c:formatCode>
                <c:ptCount val="5"/>
                <c:pt idx="2">
                  <c:v>110</c:v>
                </c:pt>
                <c:pt idx="4">
                  <c:v>290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3363568"/>
        <c:axId val="933355952"/>
      </c:scatterChart>
      <c:valAx>
        <c:axId val="933363568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HU Concentration(mM)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55952"/>
        <c:crosses val="autoZero"/>
        <c:crossBetween val="midCat"/>
        <c:majorUnit val="10"/>
        <c:minorUnit val="5"/>
      </c:valAx>
      <c:valAx>
        <c:axId val="933355952"/>
        <c:scaling>
          <c:orientation val="minMax"/>
          <c:max val="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Cell</a:t>
                </a:r>
                <a:r>
                  <a:rPr lang="en-US" altLang="zh-CN" sz="1800" baseline="0"/>
                  <a:t> Cycle Delay Time(min)</a:t>
                </a:r>
                <a:endParaRPr lang="en-US" altLang="zh-CN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635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188916892226655"/>
          <c:y val="9.8330460473288236E-2"/>
          <c:w val="0.82558154162239206"/>
          <c:h val="0.77707302637211373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浓度曲线'!$J$6:$J$10</c:f>
              <c:numCache>
                <c:formatCode>0_ </c:formatCode>
                <c:ptCount val="5"/>
                <c:pt idx="1">
                  <c:v>135</c:v>
                </c:pt>
                <c:pt idx="2">
                  <c:v>155</c:v>
                </c:pt>
                <c:pt idx="3">
                  <c:v>345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浓度曲线'!$K$6:$K$10</c:f>
              <c:numCache>
                <c:formatCode>General</c:formatCode>
                <c:ptCount val="5"/>
                <c:pt idx="1">
                  <c:v>125</c:v>
                </c:pt>
                <c:pt idx="2">
                  <c:v>170</c:v>
                </c:pt>
                <c:pt idx="3">
                  <c:v>330</c:v>
                </c:pt>
              </c:numCache>
            </c:numRef>
          </c:yVal>
          <c:smooth val="0"/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浓度曲线'!$L$6:$L$10</c:f>
              <c:numCache>
                <c:formatCode>General</c:formatCode>
                <c:ptCount val="5"/>
                <c:pt idx="1">
                  <c:v>135</c:v>
                </c:pt>
                <c:pt idx="2">
                  <c:v>130</c:v>
                </c:pt>
                <c:pt idx="3">
                  <c:v>265</c:v>
                </c:pt>
              </c:numCache>
            </c:numRef>
          </c:yVal>
          <c:smooth val="0"/>
        </c:ser>
        <c:ser>
          <c:idx val="3"/>
          <c:order val="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浓度曲线'!$M$6:$M$10</c:f>
              <c:numCache>
                <c:formatCode>General</c:formatCode>
                <c:ptCount val="5"/>
                <c:pt idx="1">
                  <c:v>120</c:v>
                </c:pt>
                <c:pt idx="2">
                  <c:v>115</c:v>
                </c:pt>
                <c:pt idx="3">
                  <c:v>330</c:v>
                </c:pt>
              </c:numCache>
            </c:numRef>
          </c:yVal>
          <c:smooth val="0"/>
        </c:ser>
        <c:ser>
          <c:idx val="4"/>
          <c:order val="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浓度曲线'!$N$6:$N$10</c:f>
              <c:numCache>
                <c:formatCode>General</c:formatCode>
                <c:ptCount val="5"/>
                <c:pt idx="1">
                  <c:v>165</c:v>
                </c:pt>
                <c:pt idx="2">
                  <c:v>160</c:v>
                </c:pt>
                <c:pt idx="3">
                  <c:v>265</c:v>
                </c:pt>
              </c:numCache>
            </c:numRef>
          </c:yVal>
          <c:smooth val="0"/>
        </c:ser>
        <c:ser>
          <c:idx val="5"/>
          <c:order val="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浓度曲线'!$O$6:$O$10</c:f>
              <c:numCache>
                <c:formatCode>General</c:formatCode>
                <c:ptCount val="5"/>
                <c:pt idx="1">
                  <c:v>125</c:v>
                </c:pt>
                <c:pt idx="2">
                  <c:v>120</c:v>
                </c:pt>
                <c:pt idx="3">
                  <c:v>195</c:v>
                </c:pt>
              </c:numCache>
            </c:numRef>
          </c:yVal>
          <c:smooth val="0"/>
        </c:ser>
        <c:ser>
          <c:idx val="6"/>
          <c:order val="6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浓度曲线'!$P$6:$P$10</c:f>
              <c:numCache>
                <c:formatCode>General</c:formatCode>
                <c:ptCount val="5"/>
                <c:pt idx="1">
                  <c:v>165</c:v>
                </c:pt>
                <c:pt idx="2">
                  <c:v>155</c:v>
                </c:pt>
                <c:pt idx="3">
                  <c:v>290</c:v>
                </c:pt>
              </c:numCache>
            </c:numRef>
          </c:yVal>
          <c:smooth val="0"/>
        </c:ser>
        <c:ser>
          <c:idx val="7"/>
          <c:order val="7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浓度曲线'!$Q$6:$Q$10</c:f>
              <c:numCache>
                <c:formatCode>General</c:formatCode>
                <c:ptCount val="5"/>
                <c:pt idx="1">
                  <c:v>155</c:v>
                </c:pt>
                <c:pt idx="2">
                  <c:v>145</c:v>
                </c:pt>
                <c:pt idx="3">
                  <c:v>345</c:v>
                </c:pt>
              </c:numCache>
            </c:numRef>
          </c:yVal>
          <c:smooth val="0"/>
        </c:ser>
        <c:ser>
          <c:idx val="8"/>
          <c:order val="8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浓度曲线'!$R$6:$R$10</c:f>
              <c:numCache>
                <c:formatCode>General</c:formatCode>
                <c:ptCount val="5"/>
                <c:pt idx="1">
                  <c:v>120</c:v>
                </c:pt>
                <c:pt idx="2">
                  <c:v>155</c:v>
                </c:pt>
                <c:pt idx="3">
                  <c:v>320</c:v>
                </c:pt>
              </c:numCache>
            </c:numRef>
          </c:yVal>
          <c:smooth val="0"/>
        </c:ser>
        <c:ser>
          <c:idx val="9"/>
          <c:order val="9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浓度曲线'!$S$6:$S$10</c:f>
              <c:numCache>
                <c:formatCode>General</c:formatCode>
                <c:ptCount val="5"/>
                <c:pt idx="1">
                  <c:v>115</c:v>
                </c:pt>
                <c:pt idx="2">
                  <c:v>95</c:v>
                </c:pt>
                <c:pt idx="3">
                  <c:v>265</c:v>
                </c:pt>
              </c:numCache>
            </c:numRef>
          </c:yVal>
          <c:smooth val="0"/>
        </c:ser>
        <c:ser>
          <c:idx val="10"/>
          <c:order val="1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浓度曲线'!$T$6:$T$10</c:f>
              <c:numCache>
                <c:formatCode>General</c:formatCode>
                <c:ptCount val="5"/>
                <c:pt idx="2">
                  <c:v>135</c:v>
                </c:pt>
                <c:pt idx="3">
                  <c:v>255</c:v>
                </c:pt>
              </c:numCache>
            </c:numRef>
          </c:yVal>
          <c:smooth val="0"/>
        </c:ser>
        <c:ser>
          <c:idx val="11"/>
          <c:order val="1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浓度曲线'!$U$6:$U$10</c:f>
              <c:numCache>
                <c:formatCode>General</c:formatCode>
                <c:ptCount val="5"/>
                <c:pt idx="2">
                  <c:v>185</c:v>
                </c:pt>
                <c:pt idx="3">
                  <c:v>235</c:v>
                </c:pt>
              </c:numCache>
            </c:numRef>
          </c:yVal>
          <c:smooth val="0"/>
        </c:ser>
        <c:ser>
          <c:idx val="12"/>
          <c:order val="1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浓度曲线'!$V$6:$V$10</c:f>
              <c:numCache>
                <c:formatCode>General</c:formatCode>
                <c:ptCount val="5"/>
                <c:pt idx="2">
                  <c:v>130</c:v>
                </c:pt>
                <c:pt idx="3">
                  <c:v>280</c:v>
                </c:pt>
              </c:numCache>
            </c:numRef>
          </c:yVal>
          <c:smooth val="0"/>
        </c:ser>
        <c:ser>
          <c:idx val="13"/>
          <c:order val="1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浓度曲线'!$W$6:$W$10</c:f>
              <c:numCache>
                <c:formatCode>General</c:formatCode>
                <c:ptCount val="5"/>
                <c:pt idx="2">
                  <c:v>195</c:v>
                </c:pt>
                <c:pt idx="3">
                  <c:v>255</c:v>
                </c:pt>
              </c:numCache>
            </c:numRef>
          </c:yVal>
          <c:smooth val="0"/>
        </c:ser>
        <c:ser>
          <c:idx val="14"/>
          <c:order val="1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浓度曲线'!$X$6:$X$10</c:f>
              <c:numCache>
                <c:formatCode>General</c:formatCode>
                <c:ptCount val="5"/>
                <c:pt idx="2">
                  <c:v>160</c:v>
                </c:pt>
                <c:pt idx="3">
                  <c:v>305</c:v>
                </c:pt>
              </c:numCache>
            </c:numRef>
          </c:yVal>
          <c:smooth val="0"/>
        </c:ser>
        <c:ser>
          <c:idx val="15"/>
          <c:order val="1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'Cell cycle time - HU 浓度曲线'!$H$6:$H$10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'Cell cycle time - HU 浓度曲线'!$Y$6:$Y$10</c:f>
              <c:numCache>
                <c:formatCode>General</c:formatCode>
                <c:ptCount val="5"/>
                <c:pt idx="2">
                  <c:v>155</c:v>
                </c:pt>
                <c:pt idx="3">
                  <c:v>220</c:v>
                </c:pt>
              </c:numCache>
            </c:numRef>
          </c:yVal>
          <c:smooth val="0"/>
        </c:ser>
        <c:ser>
          <c:idx val="16"/>
          <c:order val="16"/>
          <c:tx>
            <c:v>Mean Value</c:v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9.5183427590937869E-2"/>
                  <c:y val="-6.84902418258312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2.5195613185836494E-2"/>
                  <c:y val="5.99289615976023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0.13437660365779475"/>
                  <c:y val="-5.13676813693734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'Cell cycle time - HU 浓度曲线'!$H$7:$H$10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80</c:v>
                </c:pt>
              </c:numCache>
            </c:numRef>
          </c:xVal>
          <c:yVal>
            <c:numRef>
              <c:f>'Cell cycle time - HU 浓度曲线'!$I$7:$I$10</c:f>
              <c:numCache>
                <c:formatCode>General</c:formatCode>
                <c:ptCount val="4"/>
                <c:pt idx="0" formatCode="0_ ">
                  <c:v>136</c:v>
                </c:pt>
                <c:pt idx="1">
                  <c:v>145.6</c:v>
                </c:pt>
                <c:pt idx="2" formatCode="0_ ">
                  <c:v>279.25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3353776"/>
        <c:axId val="933366832"/>
      </c:scatterChart>
      <c:valAx>
        <c:axId val="93335377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/>
                  <a:t>HU Concentration(mM)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66832"/>
        <c:crosses val="autoZero"/>
        <c:crossBetween val="midCat"/>
        <c:majorUnit val="10"/>
        <c:minorUnit val="5"/>
      </c:valAx>
      <c:valAx>
        <c:axId val="933366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/>
                  <a:t>Cell</a:t>
                </a:r>
                <a:r>
                  <a:rPr lang="en-US" altLang="zh-CN" sz="1600" baseline="0"/>
                  <a:t> Cycle Delay Time(min)</a:t>
                </a:r>
                <a:endParaRPr lang="en-US" altLang="zh-CN" sz="1600"/>
              </a:p>
            </c:rich>
          </c:tx>
          <c:layout>
            <c:manualLayout>
              <c:xMode val="edge"/>
              <c:yMode val="edge"/>
              <c:x val="7.7396603199291793E-3"/>
              <c:y val="0.25207420045844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537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500"/>
              <a:t>20 mM HU 1hr Pulse(20141224</a:t>
            </a:r>
            <a:r>
              <a:rPr lang="en-US" altLang="zh-CN" sz="1500" baseline="0"/>
              <a:t> xy08</a:t>
            </a:r>
            <a:r>
              <a:rPr lang="en-US" altLang="zh-CN" sz="1500"/>
              <a:t>)</a:t>
            </a:r>
          </a:p>
        </c:rich>
      </c:tx>
      <c:layout>
        <c:manualLayout>
          <c:xMode val="edge"/>
          <c:yMode val="edge"/>
          <c:x val="0.27753446841442542"/>
          <c:y val="1.29330048402358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1538491752274047"/>
          <c:y val="7.6995840969555585E-2"/>
          <c:w val="0.79340451593319095"/>
          <c:h val="0.83082648388988667"/>
        </c:manualLayout>
      </c:layout>
      <c:scatterChart>
        <c:scatterStyle val="lineMarker"/>
        <c:varyColors val="0"/>
        <c:ser>
          <c:idx val="0"/>
          <c:order val="0"/>
          <c:tx>
            <c:v>cell 1 160min 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691272098628553E-3"/>
                  <c:y val="-9.1581350638373263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CCFD064-2D7C-412B-A174-0DCE80A57C5B}" type="CELLRANGE">
                      <a:rPr lang="en-US" altLang="zh-CN"/>
                      <a:pPr>
                        <a:defRPr/>
                      </a:pPr>
                      <a:t>[CELLRANGE]</a:t>
                    </a:fld>
                    <a:endParaRPr lang="zh-CN" altLang="en-US"/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EC55881-8D7F-4F17-8475-7E912F837A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36AFA10-57B0-4FB2-87CE-871826F6CD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7CB2643-F124-40D9-B75E-E952A88585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D96D0BB-8BBE-4401-8BA8-D47C824470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63D11FF1-1112-468D-8E25-F85779C29FA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B6B32264-3A35-4593-9116-9CEA3B9C1EE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758DAFA9-4D66-4E18-8950-B78A1A547C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230E6A5A-F32C-4A96-9661-5857806C0B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8250F21B-6442-4FFF-A19D-9999ACAE5E7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235EF08C-D047-46E2-914C-6292B225FF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4E795F9D-4932-4691-B4AA-FBB865C504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57F4A428-D9E4-414C-A06A-E648408BCB2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F6378621-6843-44D5-86C8-7A73B23C4B7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D6534615-F215-4E8E-9658-D3BEAACEEC5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530E8CB7-1B2B-4B53-9BA5-477E0E0820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1D3FE59A-09EC-4291-9E33-DC48A3F83E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C62C6067-7CF9-434C-9229-699732797C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1849D932-5979-4E5F-94D7-42ED6044BA6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1FA5A7AC-0E9E-4E52-9451-55A83CEC030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F631505D-207C-4BC9-AAF7-6F441B99E9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3DAEA92A-8EDC-42BC-9A6D-285FC0BC995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C4BBCA6F-65A8-412D-8FD8-3079E8F5301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7EB6FA3D-01E0-4453-AF2C-E8115364E33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735061A1-FA65-48A7-916B-783EAA93121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7A06501B-DD43-4A5A-916E-4E2864CB445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CD6F782C-0A32-428E-9607-A195DBBA573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844AB051-2B3A-4D50-8DA4-4F5350782F4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45CC8155-3633-4547-B415-05B8798347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F812E557-737C-40C1-B808-9A0D730BA0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AC11908D-D243-45A9-88F1-3E5DB09F9E8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layout>
                <c:manualLayout>
                  <c:x val="-6.0553622219142449E-2"/>
                  <c:y val="-7.7645058149925103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BB147DB-FAD0-45C7-8056-87304A624158}" type="CELLRANGE">
                      <a:rPr lang="en-US" altLang="zh-CN" sz="900" dirty="0"/>
                      <a:pPr>
                        <a:defRPr/>
                      </a:pPr>
                      <a:t>[CELLRANGE]</a:t>
                    </a:fld>
                    <a:endParaRPr lang="zh-CN" altLang="en-US"/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B92D32DE-A6F8-4589-A837-DFCD3EA392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C8D49F8A-E16A-45DC-9833-93DF40090C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AC2018DE-D1D2-45BD-AD04-13AD406AED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A834556D-D658-436B-BA53-FBAAF855B2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F1976EF4-DE88-42ED-AB4E-E5281C25A8D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42F7C9FA-EB12-4B72-ADF6-D06EDB28DEC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01D34E48-7314-425E-A2EA-8AF62F6442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C7939A60-88F9-4353-ADB6-9EF55DA5C3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4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'20141224 20 1hr pulse'!$C$6:$C$45</c:f>
              <c:numCache>
                <c:formatCode>0_);[Red]\(0\)</c:formatCode>
                <c:ptCount val="4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  <c:pt idx="24">
                  <c:v>125</c:v>
                </c:pt>
                <c:pt idx="25">
                  <c:v>130</c:v>
                </c:pt>
                <c:pt idx="26">
                  <c:v>135</c:v>
                </c:pt>
                <c:pt idx="27">
                  <c:v>140</c:v>
                </c:pt>
                <c:pt idx="28">
                  <c:v>145</c:v>
                </c:pt>
                <c:pt idx="29">
                  <c:v>150</c:v>
                </c:pt>
                <c:pt idx="30">
                  <c:v>155</c:v>
                </c:pt>
                <c:pt idx="31">
                  <c:v>160</c:v>
                </c:pt>
                <c:pt idx="32">
                  <c:v>165</c:v>
                </c:pt>
                <c:pt idx="33">
                  <c:v>170</c:v>
                </c:pt>
                <c:pt idx="34">
                  <c:v>175</c:v>
                </c:pt>
                <c:pt idx="35">
                  <c:v>180</c:v>
                </c:pt>
                <c:pt idx="36">
                  <c:v>185</c:v>
                </c:pt>
                <c:pt idx="37">
                  <c:v>190</c:v>
                </c:pt>
                <c:pt idx="38">
                  <c:v>195</c:v>
                </c:pt>
                <c:pt idx="39">
                  <c:v>200</c:v>
                </c:pt>
              </c:numCache>
            </c:numRef>
          </c:xVal>
          <c:yVal>
            <c:numRef>
              <c:f>'20141224 20 1hr pulse'!$F$6:$F$45</c:f>
              <c:numCache>
                <c:formatCode>0.00_);[Red]\(0.00\)</c:formatCode>
                <c:ptCount val="40"/>
                <c:pt idx="0">
                  <c:v>245.98099999999999</c:v>
                </c:pt>
                <c:pt idx="1">
                  <c:v>249.70600000000002</c:v>
                </c:pt>
                <c:pt idx="2">
                  <c:v>295.48099999999988</c:v>
                </c:pt>
                <c:pt idx="3">
                  <c:v>319.07899999999995</c:v>
                </c:pt>
                <c:pt idx="4">
                  <c:v>331.39999999999986</c:v>
                </c:pt>
                <c:pt idx="5">
                  <c:v>359.29299999999989</c:v>
                </c:pt>
                <c:pt idx="6">
                  <c:v>372.8850000000001</c:v>
                </c:pt>
                <c:pt idx="7">
                  <c:v>379.77299999999991</c:v>
                </c:pt>
                <c:pt idx="8">
                  <c:v>381.89900000000011</c:v>
                </c:pt>
                <c:pt idx="9">
                  <c:v>425.38600000000008</c:v>
                </c:pt>
                <c:pt idx="10">
                  <c:v>426.73300000000006</c:v>
                </c:pt>
                <c:pt idx="11">
                  <c:v>427.99799999999993</c:v>
                </c:pt>
                <c:pt idx="12">
                  <c:v>457.07299999999998</c:v>
                </c:pt>
                <c:pt idx="13">
                  <c:v>466.70399999999995</c:v>
                </c:pt>
                <c:pt idx="14">
                  <c:v>538.87900000000002</c:v>
                </c:pt>
                <c:pt idx="15">
                  <c:v>525.14599999999996</c:v>
                </c:pt>
                <c:pt idx="16">
                  <c:v>501.37400000000002</c:v>
                </c:pt>
                <c:pt idx="17">
                  <c:v>508.95700000000011</c:v>
                </c:pt>
                <c:pt idx="18">
                  <c:v>503.37100000000009</c:v>
                </c:pt>
                <c:pt idx="19">
                  <c:v>511.28399999999988</c:v>
                </c:pt>
                <c:pt idx="20">
                  <c:v>525.60399999999993</c:v>
                </c:pt>
                <c:pt idx="21">
                  <c:v>512.74500000000012</c:v>
                </c:pt>
                <c:pt idx="22">
                  <c:v>524.77099999999996</c:v>
                </c:pt>
                <c:pt idx="23">
                  <c:v>529.66000000000008</c:v>
                </c:pt>
                <c:pt idx="24">
                  <c:v>551.71199999999999</c:v>
                </c:pt>
                <c:pt idx="25">
                  <c:v>535.61799999999994</c:v>
                </c:pt>
                <c:pt idx="26">
                  <c:v>560.64100000000008</c:v>
                </c:pt>
                <c:pt idx="27">
                  <c:v>552.99200000000008</c:v>
                </c:pt>
                <c:pt idx="28">
                  <c:v>554.87800000000004</c:v>
                </c:pt>
                <c:pt idx="29">
                  <c:v>569.42200000000003</c:v>
                </c:pt>
                <c:pt idx="30">
                  <c:v>554.89099999999985</c:v>
                </c:pt>
                <c:pt idx="31">
                  <c:v>562.00800000000015</c:v>
                </c:pt>
                <c:pt idx="32">
                  <c:v>559.60599999999999</c:v>
                </c:pt>
                <c:pt idx="33">
                  <c:v>548.81799999999998</c:v>
                </c:pt>
                <c:pt idx="34">
                  <c:v>537.12599999999986</c:v>
                </c:pt>
                <c:pt idx="35">
                  <c:v>559.79499999999996</c:v>
                </c:pt>
                <c:pt idx="36">
                  <c:v>528.39700000000005</c:v>
                </c:pt>
                <c:pt idx="37">
                  <c:v>506.58100000000013</c:v>
                </c:pt>
                <c:pt idx="38">
                  <c:v>513.10300000000007</c:v>
                </c:pt>
                <c:pt idx="39">
                  <c:v>506.46600000000001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'20141224 20 1hr pulse'!$G$6:$G$45</c15:f>
                <c15:dlblRangeCache>
                  <c:ptCount val="40"/>
                  <c:pt idx="0">
                    <c:v>BUD1</c:v>
                  </c:pt>
                  <c:pt idx="31">
                    <c:v>BUD2</c:v>
                  </c:pt>
                </c15:dlblRangeCache>
              </c15:datalabelsRange>
            </c:ext>
          </c:extLst>
        </c:ser>
        <c:ser>
          <c:idx val="1"/>
          <c:order val="1"/>
          <c:tx>
            <c:v>cell 2 120min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star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2.2875812838342703E-2"/>
                  <c:y val="-2.7872584976896313E-2"/>
                </c:manualLayout>
              </c:layout>
              <c:tx>
                <c:rich>
                  <a:bodyPr/>
                  <a:lstStyle/>
                  <a:p>
                    <a:fld id="{CF7084C6-B6DB-4174-A773-3C88DBFB8F5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fld id="{4FD7596F-7E86-441C-9D19-4C1B4C7AA0A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C3ED74C-351E-468B-AACA-61297FFE4C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F67F981-F621-4D91-AEE3-8D48B18D55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FE7E0B5-B073-4095-8A3D-709756411D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918FFBE-FCC6-4316-8BCF-CD0CBA3C53F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17F9955B-5D04-4E25-B719-E9B1471FCC2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862941E8-25E2-477B-B91E-CC9A9BCA611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58BCE501-95EF-478B-B729-CE24D56EBA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layout>
                <c:manualLayout>
                  <c:x val="-7.117806181813198E-2"/>
                  <c:y val="-8.487048366167152E-2"/>
                </c:manualLayout>
              </c:layout>
              <c:tx>
                <c:rich>
                  <a:bodyPr/>
                  <a:lstStyle/>
                  <a:p>
                    <a:fld id="{A9E51BCF-7AF5-44EB-AAAD-2FEA26D40EFF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1CC2D45E-1FF7-4D4D-A244-011CDD1032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CA3ECB76-418A-40B1-A84E-3082AFFF8C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564B9CB6-EC69-48B2-8154-D54552E322B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B7423D9D-B817-462D-B9D9-247952E032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AB5E48BE-F1D3-427F-AE00-E6AD97C46AE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79E1332F-B9FC-48B0-886B-8957793B37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E68336FE-1F41-42A7-AF2D-ACACFC9D7EF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52A168A4-D2EB-4CAC-8933-95979E7FCA4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5871D654-4BCA-4128-A099-8A23E23DEE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B46EB91E-5A51-434F-B232-39D9DC36D48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B913F500-5BA5-4379-B30D-A1A5ED81BAB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B5CA30E3-E0D1-4403-9F5F-41A31F0D58B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18DFCDAC-C516-4F20-A408-0262A0F957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F292E316-27C7-4801-8C95-A30F68EE50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3F081807-8242-4C71-9C3B-0EC4CD7F0D0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19B1D0CA-8EBE-4FF8-BDC2-040351107E5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23FBD350-2C94-4887-AD84-57FD96731D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FD309EC4-8B45-476F-8D21-2E77955FD4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79FD9885-B294-49D7-A11C-8FE83D9315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A66E00AF-510D-46A8-9B23-B1F283A89DC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811ABF42-E21E-41C0-9922-302D94C86C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5D39C7A6-81B1-4921-94CE-E7FF83916BB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layout>
                <c:manualLayout>
                  <c:x val="-5.2737693208394644E-2"/>
                  <c:y val="0.10682632613090659"/>
                </c:manualLayout>
              </c:layout>
              <c:tx>
                <c:rich>
                  <a:bodyPr/>
                  <a:lstStyle/>
                  <a:p>
                    <a:fld id="{C2873F58-78FB-4DAC-953A-5212FD731DC4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EC3CCA95-EAC5-4501-BA62-EE9634C5AA0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C4797082-C125-4CB4-8AD3-B5983C6410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C18C13C2-752A-4F17-9905-4AF8DAEC6EC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CFC1BBF0-7139-4D4E-AFE8-215CEDBB84D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1CB46E55-4DD1-40D0-8E8F-898B3207DA9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384D7C15-AA25-4FD1-B606-F427A9BA8A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'20141224 20 1hr pulse'!$C$6:$C$45</c:f>
              <c:numCache>
                <c:formatCode>0_);[Red]\(0\)</c:formatCode>
                <c:ptCount val="4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  <c:pt idx="24">
                  <c:v>125</c:v>
                </c:pt>
                <c:pt idx="25">
                  <c:v>130</c:v>
                </c:pt>
                <c:pt idx="26">
                  <c:v>135</c:v>
                </c:pt>
                <c:pt idx="27">
                  <c:v>140</c:v>
                </c:pt>
                <c:pt idx="28">
                  <c:v>145</c:v>
                </c:pt>
                <c:pt idx="29">
                  <c:v>150</c:v>
                </c:pt>
                <c:pt idx="30">
                  <c:v>155</c:v>
                </c:pt>
                <c:pt idx="31">
                  <c:v>160</c:v>
                </c:pt>
                <c:pt idx="32">
                  <c:v>165</c:v>
                </c:pt>
                <c:pt idx="33">
                  <c:v>170</c:v>
                </c:pt>
                <c:pt idx="34">
                  <c:v>175</c:v>
                </c:pt>
                <c:pt idx="35">
                  <c:v>180</c:v>
                </c:pt>
                <c:pt idx="36">
                  <c:v>185</c:v>
                </c:pt>
                <c:pt idx="37">
                  <c:v>190</c:v>
                </c:pt>
                <c:pt idx="38">
                  <c:v>195</c:v>
                </c:pt>
                <c:pt idx="39">
                  <c:v>200</c:v>
                </c:pt>
              </c:numCache>
            </c:numRef>
          </c:xVal>
          <c:yVal>
            <c:numRef>
              <c:f>'20141224 20 1hr pulse'!$J$6:$J$45</c:f>
              <c:numCache>
                <c:formatCode>0.00_);[Red]\(0.00\)</c:formatCode>
                <c:ptCount val="40"/>
                <c:pt idx="0">
                  <c:v>203.81900000000007</c:v>
                </c:pt>
                <c:pt idx="1">
                  <c:v>172.24199999999996</c:v>
                </c:pt>
                <c:pt idx="2">
                  <c:v>165.04099999999994</c:v>
                </c:pt>
                <c:pt idx="3">
                  <c:v>172.42600000000004</c:v>
                </c:pt>
                <c:pt idx="4">
                  <c:v>168.95299999999997</c:v>
                </c:pt>
                <c:pt idx="5">
                  <c:v>172.55199999999991</c:v>
                </c:pt>
                <c:pt idx="6">
                  <c:v>178.26700000000005</c:v>
                </c:pt>
                <c:pt idx="7">
                  <c:v>181.40499999999997</c:v>
                </c:pt>
                <c:pt idx="8">
                  <c:v>181.01800000000003</c:v>
                </c:pt>
                <c:pt idx="9">
                  <c:v>186.88400000000001</c:v>
                </c:pt>
                <c:pt idx="10">
                  <c:v>195.0089999999999</c:v>
                </c:pt>
                <c:pt idx="11">
                  <c:v>197.57999999999993</c:v>
                </c:pt>
                <c:pt idx="12">
                  <c:v>206.32399999999996</c:v>
                </c:pt>
                <c:pt idx="13">
                  <c:v>212.68899999999996</c:v>
                </c:pt>
                <c:pt idx="14">
                  <c:v>267.64</c:v>
                </c:pt>
                <c:pt idx="15">
                  <c:v>285.76199999999994</c:v>
                </c:pt>
                <c:pt idx="16">
                  <c:v>313.904</c:v>
                </c:pt>
                <c:pt idx="17">
                  <c:v>360.84500000000003</c:v>
                </c:pt>
                <c:pt idx="18">
                  <c:v>415.60599999999999</c:v>
                </c:pt>
                <c:pt idx="19">
                  <c:v>456.34500000000003</c:v>
                </c:pt>
                <c:pt idx="20">
                  <c:v>521.33600000000013</c:v>
                </c:pt>
                <c:pt idx="21">
                  <c:v>558.75</c:v>
                </c:pt>
                <c:pt idx="22">
                  <c:v>569.93299999999999</c:v>
                </c:pt>
                <c:pt idx="23">
                  <c:v>573.53</c:v>
                </c:pt>
                <c:pt idx="24">
                  <c:v>569.79700000000003</c:v>
                </c:pt>
                <c:pt idx="25">
                  <c:v>574.40499999999997</c:v>
                </c:pt>
                <c:pt idx="26">
                  <c:v>588.39200000000005</c:v>
                </c:pt>
                <c:pt idx="27">
                  <c:v>575.29599999999994</c:v>
                </c:pt>
                <c:pt idx="28">
                  <c:v>570.01899999999989</c:v>
                </c:pt>
                <c:pt idx="29">
                  <c:v>565.43499999999995</c:v>
                </c:pt>
                <c:pt idx="30">
                  <c:v>567.38499999999999</c:v>
                </c:pt>
                <c:pt idx="31">
                  <c:v>569.601</c:v>
                </c:pt>
                <c:pt idx="32">
                  <c:v>557.10699999999997</c:v>
                </c:pt>
                <c:pt idx="33">
                  <c:v>555.0150000000001</c:v>
                </c:pt>
                <c:pt idx="34">
                  <c:v>583.96600000000001</c:v>
                </c:pt>
                <c:pt idx="35">
                  <c:v>656.10399999999993</c:v>
                </c:pt>
                <c:pt idx="36">
                  <c:v>708.63600000000008</c:v>
                </c:pt>
                <c:pt idx="37">
                  <c:v>762.41599999999994</c:v>
                </c:pt>
                <c:pt idx="38">
                  <c:v>815.8599999999999</c:v>
                </c:pt>
                <c:pt idx="39">
                  <c:v>840.35600000000011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'20141224 20 1hr pulse'!$K$6:$K$45</c15:f>
                <c15:dlblRangeCache>
                  <c:ptCount val="40"/>
                  <c:pt idx="0">
                    <c:v>芽较大</c:v>
                  </c:pt>
                  <c:pt idx="10">
                    <c:v>BUD1</c:v>
                  </c:pt>
                  <c:pt idx="33">
                    <c:v>BUD2</c:v>
                  </c:pt>
                </c15:dlblRangeCache>
              </c15:datalabelsRange>
            </c:ext>
          </c:extLst>
        </c:ser>
        <c:ser>
          <c:idx val="2"/>
          <c:order val="2"/>
          <c:tx>
            <c:v>cell 3 135min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1.2110724443828465E-2"/>
                  <c:y val="7.9635957076846189E-2"/>
                </c:manualLayout>
              </c:layout>
              <c:tx>
                <c:rich>
                  <a:bodyPr/>
                  <a:lstStyle/>
                  <a:p>
                    <a:fld id="{97491115-C50C-4F56-9F48-04CAC3F4FE37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12000BD-1F02-4F49-9A2F-8DC7E183E7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0002A36-BADB-4C24-A3EB-18B5A3F40E2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AE482CF-1296-4FBE-8738-C7486C53D96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7F7ECFB3-A83E-433F-931C-CB70C90F72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2D9883B4-A914-4EF8-89CA-ACF0B4D4C0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FB3B3F0A-F4F4-4016-A97A-AD5164566B8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09AA9893-9672-419C-9A9E-F1557D5395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7A206625-1DCB-4E13-9954-7781A01A89F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AC7368B2-AB64-405B-AF0F-CCF0FD0B8E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B6E1AE0-9BA7-40E7-BE0E-6ACE2EA9E85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E58BB61D-C50E-458F-9E4D-86BF4976365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layout>
                <c:manualLayout>
                  <c:x val="1.9549188893095596E-2"/>
                  <c:y val="8.5664430971101532E-2"/>
                </c:manualLayout>
              </c:layout>
              <c:tx>
                <c:rich>
                  <a:bodyPr/>
                  <a:lstStyle/>
                  <a:p>
                    <a:fld id="{65A64270-071A-40B3-9657-709914700A4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D0E209AC-9B36-4D9E-BCDC-A29A3948E4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440321A4-D29D-4EA0-BD41-6D4F1A7F23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FFE57E89-8299-4A69-A83A-96A6B17E401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99182F8B-370B-4057-B889-CFE49CEA51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9A0C6D27-A915-408A-8337-6ED25B3D6EE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A9880283-A328-45C1-92DD-AFB726A12F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EC88C0B9-9CC7-42FB-A127-CFD3DC2CA2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A7CE724E-86F5-447F-9419-3A08AE984A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7CD3C2B9-C7F4-4CF7-944D-B3A90885488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4C652A31-7EFA-44FA-B2F1-56B743FCDA9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9C7658BF-0B0B-4425-A52B-32C8CDFCBB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249A7B7F-7D29-4B42-A316-558ECD8A2E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8C9E5A5F-23A8-4284-9410-62565B8158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EBDECC39-1412-449B-920C-9958F47F88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3D6E6975-AAC3-4E37-91A8-6384EA6C40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CC965D8B-5A48-449F-A3A4-C6070961229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FB0F798F-85A5-43A8-9DBD-0F0EDA61B1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BCE406CC-A6D5-435F-99C8-328AAF2239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445D80F1-D605-4543-9475-ABCCC828CA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C40E2EF8-00ED-4C99-B1C9-6771A26362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F4E785B1-4095-46E1-9B66-7AA0BDD0AD7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B8D2D00C-1975-420F-A73C-C1F275AA76D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695B452F-7040-4816-BAA9-BC9F64BE35B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9A1B9ECB-DC75-4885-ABE7-F3D68D74BAE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5B56752B-4221-4010-A415-83515DB3C5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B92F84C3-8172-4CB0-9292-A48F77A3D7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9"/>
              <c:layout>
                <c:manualLayout>
                  <c:x val="-6.5936166416399655E-2"/>
                  <c:y val="5.1763372099950022E-2"/>
                </c:manualLayout>
              </c:layout>
              <c:tx>
                <c:rich>
                  <a:bodyPr/>
                  <a:lstStyle/>
                  <a:p>
                    <a:fld id="{5756816F-1C77-4ADA-BB24-A888D16C2D19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'20141224 20 1hr pulse'!$C$6:$C$45</c:f>
              <c:numCache>
                <c:formatCode>0_);[Red]\(0\)</c:formatCode>
                <c:ptCount val="4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  <c:pt idx="24">
                  <c:v>125</c:v>
                </c:pt>
                <c:pt idx="25">
                  <c:v>130</c:v>
                </c:pt>
                <c:pt idx="26">
                  <c:v>135</c:v>
                </c:pt>
                <c:pt idx="27">
                  <c:v>140</c:v>
                </c:pt>
                <c:pt idx="28">
                  <c:v>145</c:v>
                </c:pt>
                <c:pt idx="29">
                  <c:v>150</c:v>
                </c:pt>
                <c:pt idx="30">
                  <c:v>155</c:v>
                </c:pt>
                <c:pt idx="31">
                  <c:v>160</c:v>
                </c:pt>
                <c:pt idx="32">
                  <c:v>165</c:v>
                </c:pt>
                <c:pt idx="33">
                  <c:v>170</c:v>
                </c:pt>
                <c:pt idx="34">
                  <c:v>175</c:v>
                </c:pt>
                <c:pt idx="35">
                  <c:v>180</c:v>
                </c:pt>
                <c:pt idx="36">
                  <c:v>185</c:v>
                </c:pt>
                <c:pt idx="37">
                  <c:v>190</c:v>
                </c:pt>
                <c:pt idx="38">
                  <c:v>195</c:v>
                </c:pt>
                <c:pt idx="39">
                  <c:v>200</c:v>
                </c:pt>
              </c:numCache>
            </c:numRef>
          </c:xVal>
          <c:yVal>
            <c:numRef>
              <c:f>'20141224 20 1hr pulse'!$N$6:$N$45</c:f>
              <c:numCache>
                <c:formatCode>0.00_);[Red]\(0.00\)</c:formatCode>
                <c:ptCount val="40"/>
                <c:pt idx="0">
                  <c:v>181.01</c:v>
                </c:pt>
                <c:pt idx="1">
                  <c:v>169.93799999999999</c:v>
                </c:pt>
                <c:pt idx="2">
                  <c:v>163.73399999999992</c:v>
                </c:pt>
                <c:pt idx="3">
                  <c:v>158.63099999999997</c:v>
                </c:pt>
                <c:pt idx="4">
                  <c:v>166.15199999999993</c:v>
                </c:pt>
                <c:pt idx="5">
                  <c:v>167.04699999999991</c:v>
                </c:pt>
                <c:pt idx="6">
                  <c:v>170.71100000000001</c:v>
                </c:pt>
                <c:pt idx="7">
                  <c:v>172.49799999999993</c:v>
                </c:pt>
                <c:pt idx="8">
                  <c:v>172.53100000000006</c:v>
                </c:pt>
                <c:pt idx="9">
                  <c:v>184.68299999999999</c:v>
                </c:pt>
                <c:pt idx="10">
                  <c:v>185.476</c:v>
                </c:pt>
                <c:pt idx="11">
                  <c:v>179.94299999999998</c:v>
                </c:pt>
                <c:pt idx="12">
                  <c:v>191.73199999999997</c:v>
                </c:pt>
                <c:pt idx="13">
                  <c:v>192.97699999999998</c:v>
                </c:pt>
                <c:pt idx="14">
                  <c:v>219.13</c:v>
                </c:pt>
                <c:pt idx="15">
                  <c:v>213.84299999999996</c:v>
                </c:pt>
                <c:pt idx="16">
                  <c:v>206.42599999999993</c:v>
                </c:pt>
                <c:pt idx="17">
                  <c:v>213.68799999999999</c:v>
                </c:pt>
                <c:pt idx="18">
                  <c:v>220.096</c:v>
                </c:pt>
                <c:pt idx="19">
                  <c:v>224.01199999999994</c:v>
                </c:pt>
                <c:pt idx="20">
                  <c:v>234.452</c:v>
                </c:pt>
                <c:pt idx="21">
                  <c:v>233.21100000000001</c:v>
                </c:pt>
                <c:pt idx="22">
                  <c:v>236.46400000000006</c:v>
                </c:pt>
                <c:pt idx="23">
                  <c:v>244.41499999999996</c:v>
                </c:pt>
                <c:pt idx="24">
                  <c:v>244.26700000000005</c:v>
                </c:pt>
                <c:pt idx="25">
                  <c:v>247.26300000000003</c:v>
                </c:pt>
                <c:pt idx="26">
                  <c:v>258.91300000000001</c:v>
                </c:pt>
                <c:pt idx="27">
                  <c:v>267.495</c:v>
                </c:pt>
                <c:pt idx="28">
                  <c:v>272.29799999999989</c:v>
                </c:pt>
                <c:pt idx="29">
                  <c:v>276.29899999999998</c:v>
                </c:pt>
                <c:pt idx="30">
                  <c:v>283.65099999999984</c:v>
                </c:pt>
                <c:pt idx="31">
                  <c:v>290.21799999999996</c:v>
                </c:pt>
                <c:pt idx="32">
                  <c:v>284.15699999999993</c:v>
                </c:pt>
                <c:pt idx="33">
                  <c:v>284.25199999999995</c:v>
                </c:pt>
                <c:pt idx="34">
                  <c:v>286.63900000000001</c:v>
                </c:pt>
                <c:pt idx="35">
                  <c:v>296.43999999999994</c:v>
                </c:pt>
                <c:pt idx="36">
                  <c:v>292.3950000000001</c:v>
                </c:pt>
                <c:pt idx="37">
                  <c:v>292.11000000000013</c:v>
                </c:pt>
                <c:pt idx="38">
                  <c:v>291.92399999999998</c:v>
                </c:pt>
                <c:pt idx="39">
                  <c:v>291.26599999999996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'20141224 20 1hr pulse'!$O$6:$O$45</c15:f>
                <c15:dlblRangeCache>
                  <c:ptCount val="40"/>
                  <c:pt idx="0">
                    <c:v>G1</c:v>
                  </c:pt>
                  <c:pt idx="12">
                    <c:v>BUD1</c:v>
                  </c:pt>
                  <c:pt idx="39">
                    <c:v>BUD2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3355408"/>
        <c:axId val="933357040"/>
      </c:scatterChart>
      <c:scatterChart>
        <c:scatterStyle val="lineMarker"/>
        <c:varyColors val="0"/>
        <c:ser>
          <c:idx val="3"/>
          <c:order val="3"/>
          <c:tx>
            <c:v>HU(t)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'20141224 20 1hr pulse'!$C$6:$C$45</c:f>
              <c:numCache>
                <c:formatCode>0_);[Red]\(0\)</c:formatCode>
                <c:ptCount val="4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  <c:pt idx="24">
                  <c:v>125</c:v>
                </c:pt>
                <c:pt idx="25">
                  <c:v>130</c:v>
                </c:pt>
                <c:pt idx="26">
                  <c:v>135</c:v>
                </c:pt>
                <c:pt idx="27">
                  <c:v>140</c:v>
                </c:pt>
                <c:pt idx="28">
                  <c:v>145</c:v>
                </c:pt>
                <c:pt idx="29">
                  <c:v>150</c:v>
                </c:pt>
                <c:pt idx="30">
                  <c:v>155</c:v>
                </c:pt>
                <c:pt idx="31">
                  <c:v>160</c:v>
                </c:pt>
                <c:pt idx="32">
                  <c:v>165</c:v>
                </c:pt>
                <c:pt idx="33">
                  <c:v>170</c:v>
                </c:pt>
                <c:pt idx="34">
                  <c:v>175</c:v>
                </c:pt>
                <c:pt idx="35">
                  <c:v>180</c:v>
                </c:pt>
                <c:pt idx="36">
                  <c:v>185</c:v>
                </c:pt>
                <c:pt idx="37">
                  <c:v>190</c:v>
                </c:pt>
                <c:pt idx="38">
                  <c:v>195</c:v>
                </c:pt>
                <c:pt idx="39">
                  <c:v>200</c:v>
                </c:pt>
              </c:numCache>
            </c:numRef>
          </c:xVal>
          <c:yVal>
            <c:numRef>
              <c:f>'20141224 20 1hr pulse'!$Q$6:$Q$45</c:f>
              <c:numCache>
                <c:formatCode>General</c:formatCode>
                <c:ptCount val="4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3367920"/>
        <c:axId val="933359216"/>
      </c:scatterChart>
      <c:valAx>
        <c:axId val="933355408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300"/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);[Red]\(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57040"/>
        <c:crosses val="autoZero"/>
        <c:crossBetween val="midCat"/>
      </c:valAx>
      <c:valAx>
        <c:axId val="933357040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300" b="0" i="0" baseline="0">
                    <a:effectLst/>
                  </a:rPr>
                  <a:t>Rnr3-gfp Fluorescence Intensity /A.U.</a:t>
                </a:r>
                <a:endParaRPr lang="zh-CN" altLang="zh-CN" sz="13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_);[Red]\(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55408"/>
        <c:crosses val="autoZero"/>
        <c:crossBetween val="midCat"/>
      </c:valAx>
      <c:valAx>
        <c:axId val="933359216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300"/>
                  <a:t>HU concentration/mM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67920"/>
        <c:crosses val="max"/>
        <c:crossBetween val="midCat"/>
      </c:valAx>
      <c:valAx>
        <c:axId val="933367920"/>
        <c:scaling>
          <c:orientation val="minMax"/>
        </c:scaling>
        <c:delete val="1"/>
        <c:axPos val="b"/>
        <c:numFmt formatCode="0_);[Red]\(0\)" sourceLinked="1"/>
        <c:majorTickMark val="out"/>
        <c:minorTickMark val="none"/>
        <c:tickLblPos val="nextTo"/>
        <c:crossAx val="9333592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732119609231551"/>
          <c:y val="0.10492038952250551"/>
          <c:w val="0.19232574833201307"/>
          <c:h val="0.17240214963919986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5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500"/>
              <a:t>10 mM HU stimulation</a:t>
            </a:r>
          </a:p>
        </c:rich>
      </c:tx>
      <c:layout>
        <c:manualLayout>
          <c:xMode val="edge"/>
          <c:yMode val="edge"/>
          <c:x val="0.36041635250789594"/>
          <c:y val="1.70138884237235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5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897954846068597"/>
          <c:y val="0.11341458468243301"/>
          <c:w val="0.813947271681567"/>
          <c:h val="0.7478937727656928"/>
        </c:manualLayout>
      </c:layout>
      <c:scatterChart>
        <c:scatterStyle val="lineMarker"/>
        <c:varyColors val="0"/>
        <c:ser>
          <c:idx val="0"/>
          <c:order val="0"/>
          <c:tx>
            <c:v>cell 1 135min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10'!$I$117:$I$151</c:f>
              <c:numCache>
                <c:formatCode>General</c:formatCode>
                <c:ptCount val="35"/>
                <c:pt idx="0">
                  <c:v>152.12199999999996</c:v>
                </c:pt>
                <c:pt idx="1">
                  <c:v>153.13499999999999</c:v>
                </c:pt>
                <c:pt idx="2">
                  <c:v>153.90200000000004</c:v>
                </c:pt>
                <c:pt idx="3">
                  <c:v>169.9799999999999</c:v>
                </c:pt>
                <c:pt idx="4">
                  <c:v>182.077</c:v>
                </c:pt>
                <c:pt idx="5">
                  <c:v>193.59500000000003</c:v>
                </c:pt>
                <c:pt idx="6">
                  <c:v>220.06299999999999</c:v>
                </c:pt>
                <c:pt idx="7">
                  <c:v>226.14299999999992</c:v>
                </c:pt>
                <c:pt idx="8">
                  <c:v>236.73099999999999</c:v>
                </c:pt>
                <c:pt idx="9">
                  <c:v>242.202</c:v>
                </c:pt>
                <c:pt idx="10">
                  <c:v>249.33900000000006</c:v>
                </c:pt>
                <c:pt idx="11">
                  <c:v>252.21999999999991</c:v>
                </c:pt>
                <c:pt idx="12">
                  <c:v>261.68200000000002</c:v>
                </c:pt>
                <c:pt idx="13">
                  <c:v>275.36200000000008</c:v>
                </c:pt>
                <c:pt idx="14">
                  <c:v>278.78800000000001</c:v>
                </c:pt>
                <c:pt idx="15">
                  <c:v>280.13199999999995</c:v>
                </c:pt>
                <c:pt idx="16">
                  <c:v>294.09399999999994</c:v>
                </c:pt>
                <c:pt idx="17">
                  <c:v>287.49999999999989</c:v>
                </c:pt>
                <c:pt idx="18">
                  <c:v>299.47300000000007</c:v>
                </c:pt>
                <c:pt idx="19">
                  <c:v>313.86599999999999</c:v>
                </c:pt>
                <c:pt idx="20">
                  <c:v>339.39300000000003</c:v>
                </c:pt>
                <c:pt idx="21">
                  <c:v>350.01800000000003</c:v>
                </c:pt>
                <c:pt idx="22">
                  <c:v>333.66300000000012</c:v>
                </c:pt>
                <c:pt idx="23">
                  <c:v>346.49099999999999</c:v>
                </c:pt>
                <c:pt idx="24">
                  <c:v>343.99899999999991</c:v>
                </c:pt>
                <c:pt idx="25">
                  <c:v>339.71600000000001</c:v>
                </c:pt>
                <c:pt idx="26">
                  <c:v>331.85500000000002</c:v>
                </c:pt>
                <c:pt idx="27">
                  <c:v>332.33799999999997</c:v>
                </c:pt>
              </c:numCache>
            </c:numRef>
          </c:yVal>
          <c:smooth val="0"/>
        </c:ser>
        <c:ser>
          <c:idx val="1"/>
          <c:order val="1"/>
          <c:tx>
            <c:v>cell 2 125min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10'!$J$117:$J$151</c:f>
              <c:numCache>
                <c:formatCode>General</c:formatCode>
                <c:ptCount val="35"/>
                <c:pt idx="0">
                  <c:v>163.404</c:v>
                </c:pt>
                <c:pt idx="1">
                  <c:v>168.87800000000004</c:v>
                </c:pt>
                <c:pt idx="2">
                  <c:v>170.21800000000007</c:v>
                </c:pt>
                <c:pt idx="3">
                  <c:v>170.75699999999995</c:v>
                </c:pt>
                <c:pt idx="4">
                  <c:v>177.59799999999996</c:v>
                </c:pt>
                <c:pt idx="5">
                  <c:v>182.76</c:v>
                </c:pt>
                <c:pt idx="6">
                  <c:v>189.47299999999996</c:v>
                </c:pt>
                <c:pt idx="7">
                  <c:v>197.68299999999999</c:v>
                </c:pt>
                <c:pt idx="8">
                  <c:v>205.34299999999996</c:v>
                </c:pt>
                <c:pt idx="9">
                  <c:v>210.45899999999995</c:v>
                </c:pt>
                <c:pt idx="10">
                  <c:v>224.21500000000015</c:v>
                </c:pt>
                <c:pt idx="11">
                  <c:v>257.9620000000001</c:v>
                </c:pt>
                <c:pt idx="12">
                  <c:v>299.11299999999994</c:v>
                </c:pt>
                <c:pt idx="13">
                  <c:v>341.74800000000005</c:v>
                </c:pt>
                <c:pt idx="14">
                  <c:v>376.096</c:v>
                </c:pt>
                <c:pt idx="15">
                  <c:v>424.65700000000004</c:v>
                </c:pt>
                <c:pt idx="16">
                  <c:v>444.96600000000001</c:v>
                </c:pt>
                <c:pt idx="17">
                  <c:v>452.20899999999995</c:v>
                </c:pt>
                <c:pt idx="18">
                  <c:v>488.495</c:v>
                </c:pt>
                <c:pt idx="19">
                  <c:v>508.27900000000011</c:v>
                </c:pt>
                <c:pt idx="20">
                  <c:v>494.67799999999988</c:v>
                </c:pt>
                <c:pt idx="21">
                  <c:v>493.52200000000005</c:v>
                </c:pt>
                <c:pt idx="22">
                  <c:v>483.57099999999991</c:v>
                </c:pt>
                <c:pt idx="23">
                  <c:v>480.81900000000007</c:v>
                </c:pt>
                <c:pt idx="24">
                  <c:v>470.88099999999997</c:v>
                </c:pt>
                <c:pt idx="25">
                  <c:v>468.19799999999998</c:v>
                </c:pt>
              </c:numCache>
            </c:numRef>
          </c:yVal>
          <c:smooth val="0"/>
        </c:ser>
        <c:ser>
          <c:idx val="2"/>
          <c:order val="2"/>
          <c:tx>
            <c:v>cell 3 135min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10'!$K$117:$K$151</c:f>
              <c:numCache>
                <c:formatCode>General</c:formatCode>
                <c:ptCount val="35"/>
                <c:pt idx="0">
                  <c:v>154.02700000000004</c:v>
                </c:pt>
                <c:pt idx="1">
                  <c:v>151.20899999999995</c:v>
                </c:pt>
                <c:pt idx="2">
                  <c:v>153.80700000000002</c:v>
                </c:pt>
                <c:pt idx="3">
                  <c:v>156.04200000000003</c:v>
                </c:pt>
                <c:pt idx="4">
                  <c:v>158.31599999999992</c:v>
                </c:pt>
                <c:pt idx="5">
                  <c:v>167.827</c:v>
                </c:pt>
                <c:pt idx="6">
                  <c:v>171.68900000000008</c:v>
                </c:pt>
                <c:pt idx="7">
                  <c:v>180.37200000000007</c:v>
                </c:pt>
                <c:pt idx="8">
                  <c:v>188.88099999999997</c:v>
                </c:pt>
                <c:pt idx="9">
                  <c:v>201.10199999999998</c:v>
                </c:pt>
                <c:pt idx="10">
                  <c:v>204.10000000000002</c:v>
                </c:pt>
                <c:pt idx="11">
                  <c:v>205.22300000000007</c:v>
                </c:pt>
                <c:pt idx="12">
                  <c:v>209.9369999999999</c:v>
                </c:pt>
                <c:pt idx="13">
                  <c:v>212.01499999999999</c:v>
                </c:pt>
                <c:pt idx="14">
                  <c:v>208.27700000000004</c:v>
                </c:pt>
                <c:pt idx="15">
                  <c:v>209.97199999999998</c:v>
                </c:pt>
                <c:pt idx="16">
                  <c:v>215.0100000000001</c:v>
                </c:pt>
                <c:pt idx="17">
                  <c:v>213.65000000000009</c:v>
                </c:pt>
                <c:pt idx="18">
                  <c:v>211.40500000000009</c:v>
                </c:pt>
                <c:pt idx="19">
                  <c:v>213.53800000000001</c:v>
                </c:pt>
                <c:pt idx="20">
                  <c:v>219.38000000000011</c:v>
                </c:pt>
                <c:pt idx="21">
                  <c:v>219.07400000000007</c:v>
                </c:pt>
                <c:pt idx="22">
                  <c:v>209.1579999999999</c:v>
                </c:pt>
                <c:pt idx="23">
                  <c:v>215.30999999999995</c:v>
                </c:pt>
                <c:pt idx="24">
                  <c:v>214.45100000000002</c:v>
                </c:pt>
                <c:pt idx="25">
                  <c:v>211.149</c:v>
                </c:pt>
                <c:pt idx="26">
                  <c:v>211.35599999999999</c:v>
                </c:pt>
                <c:pt idx="27">
                  <c:v>208.25100000000009</c:v>
                </c:pt>
              </c:numCache>
            </c:numRef>
          </c:yVal>
          <c:smooth val="0"/>
        </c:ser>
        <c:ser>
          <c:idx val="3"/>
          <c:order val="3"/>
          <c:tx>
            <c:v>cell 4 120min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10'!$L$117:$L$151</c:f>
              <c:numCache>
                <c:formatCode>General</c:formatCode>
                <c:ptCount val="35"/>
                <c:pt idx="0">
                  <c:v>266.23</c:v>
                </c:pt>
                <c:pt idx="1">
                  <c:v>275.93399999999997</c:v>
                </c:pt>
                <c:pt idx="2">
                  <c:v>273.30000000000007</c:v>
                </c:pt>
                <c:pt idx="3">
                  <c:v>265.24800000000005</c:v>
                </c:pt>
                <c:pt idx="4">
                  <c:v>288.54399999999987</c:v>
                </c:pt>
                <c:pt idx="5">
                  <c:v>320.35399999999993</c:v>
                </c:pt>
                <c:pt idx="6">
                  <c:v>343.33000000000004</c:v>
                </c:pt>
                <c:pt idx="7">
                  <c:v>384.90999999999997</c:v>
                </c:pt>
                <c:pt idx="8">
                  <c:v>432.06899999999996</c:v>
                </c:pt>
                <c:pt idx="9">
                  <c:v>480.28899999999987</c:v>
                </c:pt>
                <c:pt idx="10">
                  <c:v>519.55100000000004</c:v>
                </c:pt>
                <c:pt idx="11">
                  <c:v>550.6149999999999</c:v>
                </c:pt>
                <c:pt idx="12">
                  <c:v>592.59999999999991</c:v>
                </c:pt>
                <c:pt idx="13">
                  <c:v>583.976</c:v>
                </c:pt>
                <c:pt idx="14">
                  <c:v>610.77199999999993</c:v>
                </c:pt>
                <c:pt idx="15">
                  <c:v>616.05700000000002</c:v>
                </c:pt>
                <c:pt idx="16">
                  <c:v>654.24599999999987</c:v>
                </c:pt>
                <c:pt idx="17">
                  <c:v>663.07400000000007</c:v>
                </c:pt>
                <c:pt idx="18">
                  <c:v>707.07499999999993</c:v>
                </c:pt>
                <c:pt idx="19">
                  <c:v>672.04500000000007</c:v>
                </c:pt>
                <c:pt idx="20">
                  <c:v>655.20699999999999</c:v>
                </c:pt>
                <c:pt idx="21">
                  <c:v>642.26099999999997</c:v>
                </c:pt>
                <c:pt idx="22">
                  <c:v>638.72399999999993</c:v>
                </c:pt>
                <c:pt idx="23">
                  <c:v>636.96100000000013</c:v>
                </c:pt>
                <c:pt idx="24">
                  <c:v>617.58199999999999</c:v>
                </c:pt>
              </c:numCache>
            </c:numRef>
          </c:yVal>
          <c:smooth val="0"/>
        </c:ser>
        <c:ser>
          <c:idx val="4"/>
          <c:order val="4"/>
          <c:tx>
            <c:v>cell 5 165min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10'!$M$117:$M$151</c:f>
              <c:numCache>
                <c:formatCode>General</c:formatCode>
                <c:ptCount val="35"/>
                <c:pt idx="0">
                  <c:v>150.21300000000008</c:v>
                </c:pt>
                <c:pt idx="1">
                  <c:v>146.72199999999998</c:v>
                </c:pt>
                <c:pt idx="2">
                  <c:v>153.14600000000007</c:v>
                </c:pt>
                <c:pt idx="3">
                  <c:v>163.87099999999998</c:v>
                </c:pt>
                <c:pt idx="4">
                  <c:v>174.5</c:v>
                </c:pt>
                <c:pt idx="5">
                  <c:v>161.45799999999997</c:v>
                </c:pt>
                <c:pt idx="6">
                  <c:v>197.70900000000006</c:v>
                </c:pt>
                <c:pt idx="7">
                  <c:v>218.67600000000004</c:v>
                </c:pt>
                <c:pt idx="8">
                  <c:v>244.7700000000001</c:v>
                </c:pt>
                <c:pt idx="9">
                  <c:v>267.5680000000001</c:v>
                </c:pt>
                <c:pt idx="10">
                  <c:v>292.15999999999997</c:v>
                </c:pt>
                <c:pt idx="11">
                  <c:v>303.15300000000002</c:v>
                </c:pt>
                <c:pt idx="12">
                  <c:v>312.38800000000015</c:v>
                </c:pt>
                <c:pt idx="13">
                  <c:v>332.60599999999988</c:v>
                </c:pt>
                <c:pt idx="14">
                  <c:v>340.25399999999991</c:v>
                </c:pt>
                <c:pt idx="15">
                  <c:v>328.23599999999988</c:v>
                </c:pt>
                <c:pt idx="16">
                  <c:v>353.76199999999994</c:v>
                </c:pt>
                <c:pt idx="17">
                  <c:v>347.23300000000006</c:v>
                </c:pt>
                <c:pt idx="18">
                  <c:v>332.92899999999997</c:v>
                </c:pt>
                <c:pt idx="19">
                  <c:v>349.78199999999993</c:v>
                </c:pt>
                <c:pt idx="20">
                  <c:v>344.54499999999985</c:v>
                </c:pt>
                <c:pt idx="21">
                  <c:v>329.89400000000001</c:v>
                </c:pt>
                <c:pt idx="22">
                  <c:v>339.09199999999998</c:v>
                </c:pt>
                <c:pt idx="23">
                  <c:v>344.15300000000002</c:v>
                </c:pt>
                <c:pt idx="24">
                  <c:v>343.35899999999992</c:v>
                </c:pt>
                <c:pt idx="25">
                  <c:v>351.96000000000004</c:v>
                </c:pt>
                <c:pt idx="26">
                  <c:v>363.36099999999999</c:v>
                </c:pt>
                <c:pt idx="27">
                  <c:v>355.26600000000008</c:v>
                </c:pt>
                <c:pt idx="28">
                  <c:v>368.15600000000006</c:v>
                </c:pt>
                <c:pt idx="29">
                  <c:v>348.63499999999988</c:v>
                </c:pt>
                <c:pt idx="30">
                  <c:v>355.33600000000001</c:v>
                </c:pt>
                <c:pt idx="31">
                  <c:v>365.27599999999995</c:v>
                </c:pt>
                <c:pt idx="32">
                  <c:v>338.69199999999989</c:v>
                </c:pt>
                <c:pt idx="33">
                  <c:v>348.57399999999996</c:v>
                </c:pt>
              </c:numCache>
            </c:numRef>
          </c:yVal>
          <c:smooth val="0"/>
        </c:ser>
        <c:ser>
          <c:idx val="5"/>
          <c:order val="5"/>
          <c:tx>
            <c:v>cell 6 125min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10'!$N$117:$N$151</c:f>
              <c:numCache>
                <c:formatCode>General</c:formatCode>
                <c:ptCount val="35"/>
                <c:pt idx="0">
                  <c:v>210.49899999999991</c:v>
                </c:pt>
                <c:pt idx="1">
                  <c:v>191.36199999999997</c:v>
                </c:pt>
                <c:pt idx="2">
                  <c:v>198.54299999999989</c:v>
                </c:pt>
                <c:pt idx="3">
                  <c:v>192.13199999999995</c:v>
                </c:pt>
                <c:pt idx="4">
                  <c:v>182.89499999999998</c:v>
                </c:pt>
                <c:pt idx="5">
                  <c:v>178.65700000000004</c:v>
                </c:pt>
                <c:pt idx="6">
                  <c:v>175.625</c:v>
                </c:pt>
                <c:pt idx="7">
                  <c:v>172.92899999999997</c:v>
                </c:pt>
                <c:pt idx="8">
                  <c:v>161.495</c:v>
                </c:pt>
                <c:pt idx="9">
                  <c:v>162.96399999999994</c:v>
                </c:pt>
                <c:pt idx="10">
                  <c:v>174.19600000000003</c:v>
                </c:pt>
                <c:pt idx="11">
                  <c:v>183.73200000000008</c:v>
                </c:pt>
                <c:pt idx="12">
                  <c:v>189.19799999999998</c:v>
                </c:pt>
                <c:pt idx="13">
                  <c:v>198.27099999999996</c:v>
                </c:pt>
                <c:pt idx="14">
                  <c:v>201.21999999999991</c:v>
                </c:pt>
                <c:pt idx="15">
                  <c:v>205.63600000000008</c:v>
                </c:pt>
                <c:pt idx="16">
                  <c:v>208.24999999999989</c:v>
                </c:pt>
                <c:pt idx="17">
                  <c:v>220.60100000000011</c:v>
                </c:pt>
                <c:pt idx="18">
                  <c:v>242.02299999999991</c:v>
                </c:pt>
                <c:pt idx="19">
                  <c:v>246.14200000000005</c:v>
                </c:pt>
                <c:pt idx="20">
                  <c:v>247.67999999999995</c:v>
                </c:pt>
                <c:pt idx="21">
                  <c:v>252.95100000000002</c:v>
                </c:pt>
                <c:pt idx="22">
                  <c:v>256.33199999999988</c:v>
                </c:pt>
                <c:pt idx="23">
                  <c:v>257.85700000000008</c:v>
                </c:pt>
                <c:pt idx="24">
                  <c:v>268.28800000000001</c:v>
                </c:pt>
              </c:numCache>
            </c:numRef>
          </c:yVal>
          <c:smooth val="0"/>
        </c:ser>
        <c:ser>
          <c:idx val="6"/>
          <c:order val="6"/>
          <c:tx>
            <c:v>cell 7 165min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10'!$O$117:$O$151</c:f>
              <c:numCache>
                <c:formatCode>General</c:formatCode>
                <c:ptCount val="35"/>
                <c:pt idx="0">
                  <c:v>156.60300000000007</c:v>
                </c:pt>
                <c:pt idx="1">
                  <c:v>161.91399999999999</c:v>
                </c:pt>
                <c:pt idx="2">
                  <c:v>161.03499999999997</c:v>
                </c:pt>
                <c:pt idx="3">
                  <c:v>176.61</c:v>
                </c:pt>
                <c:pt idx="4">
                  <c:v>188.87799999999993</c:v>
                </c:pt>
                <c:pt idx="5">
                  <c:v>212.78899999999999</c:v>
                </c:pt>
                <c:pt idx="6">
                  <c:v>247.96899999999994</c:v>
                </c:pt>
                <c:pt idx="7">
                  <c:v>275.64699999999993</c:v>
                </c:pt>
                <c:pt idx="8">
                  <c:v>300.95299999999997</c:v>
                </c:pt>
                <c:pt idx="9">
                  <c:v>348.27100000000007</c:v>
                </c:pt>
                <c:pt idx="10">
                  <c:v>411.47499999999991</c:v>
                </c:pt>
                <c:pt idx="11">
                  <c:v>472.64599999999996</c:v>
                </c:pt>
                <c:pt idx="12">
                  <c:v>517.91100000000006</c:v>
                </c:pt>
                <c:pt idx="13">
                  <c:v>567.39599999999996</c:v>
                </c:pt>
                <c:pt idx="14">
                  <c:v>605.61800000000005</c:v>
                </c:pt>
                <c:pt idx="15">
                  <c:v>665.59300000000007</c:v>
                </c:pt>
                <c:pt idx="16">
                  <c:v>705.00200000000007</c:v>
                </c:pt>
                <c:pt idx="17">
                  <c:v>727.08799999999997</c:v>
                </c:pt>
                <c:pt idx="18">
                  <c:v>723.2299999999999</c:v>
                </c:pt>
                <c:pt idx="19">
                  <c:v>710.75</c:v>
                </c:pt>
                <c:pt idx="20">
                  <c:v>699.20799999999997</c:v>
                </c:pt>
                <c:pt idx="21">
                  <c:v>708.11599999999999</c:v>
                </c:pt>
                <c:pt idx="22">
                  <c:v>673.8649999999999</c:v>
                </c:pt>
                <c:pt idx="23">
                  <c:v>671.19899999999996</c:v>
                </c:pt>
                <c:pt idx="24">
                  <c:v>640.87699999999995</c:v>
                </c:pt>
                <c:pt idx="25">
                  <c:v>639.35600000000011</c:v>
                </c:pt>
                <c:pt idx="26">
                  <c:v>633.41300000000001</c:v>
                </c:pt>
                <c:pt idx="27">
                  <c:v>683.94899999999996</c:v>
                </c:pt>
                <c:pt idx="28">
                  <c:v>677.66700000000003</c:v>
                </c:pt>
                <c:pt idx="29">
                  <c:v>663.67699999999991</c:v>
                </c:pt>
                <c:pt idx="30">
                  <c:v>645.2700000000001</c:v>
                </c:pt>
                <c:pt idx="31">
                  <c:v>646.649</c:v>
                </c:pt>
                <c:pt idx="32">
                  <c:v>637.18599999999992</c:v>
                </c:pt>
                <c:pt idx="33">
                  <c:v>649.51</c:v>
                </c:pt>
              </c:numCache>
            </c:numRef>
          </c:yVal>
          <c:smooth val="0"/>
        </c:ser>
        <c:ser>
          <c:idx val="7"/>
          <c:order val="7"/>
          <c:tx>
            <c:v>cell 8 155min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10'!$P$117:$P$151</c:f>
              <c:numCache>
                <c:formatCode>0.00_);[Red]\(0.00\)</c:formatCode>
                <c:ptCount val="35"/>
                <c:pt idx="0">
                  <c:v>176.15899999999999</c:v>
                </c:pt>
                <c:pt idx="1">
                  <c:v>176.03300000000002</c:v>
                </c:pt>
                <c:pt idx="2">
                  <c:v>178.06700000000001</c:v>
                </c:pt>
                <c:pt idx="3">
                  <c:v>183.45699999999999</c:v>
                </c:pt>
                <c:pt idx="4">
                  <c:v>195.80900000000008</c:v>
                </c:pt>
                <c:pt idx="5">
                  <c:v>204.16399999999999</c:v>
                </c:pt>
                <c:pt idx="6">
                  <c:v>210.32299999999998</c:v>
                </c:pt>
                <c:pt idx="7">
                  <c:v>219.70999999999992</c:v>
                </c:pt>
                <c:pt idx="8">
                  <c:v>222.27500000000009</c:v>
                </c:pt>
                <c:pt idx="9">
                  <c:v>229.8309999999999</c:v>
                </c:pt>
                <c:pt idx="10">
                  <c:v>242.23199999999997</c:v>
                </c:pt>
                <c:pt idx="11">
                  <c:v>245.80900000000008</c:v>
                </c:pt>
                <c:pt idx="12">
                  <c:v>248.67400000000009</c:v>
                </c:pt>
                <c:pt idx="13">
                  <c:v>257.43200000000013</c:v>
                </c:pt>
                <c:pt idx="14">
                  <c:v>262.56099999999992</c:v>
                </c:pt>
                <c:pt idx="15">
                  <c:v>257.11900000000014</c:v>
                </c:pt>
                <c:pt idx="16">
                  <c:v>258.87700000000007</c:v>
                </c:pt>
                <c:pt idx="17">
                  <c:v>266.80499999999995</c:v>
                </c:pt>
                <c:pt idx="18">
                  <c:v>268.20799999999997</c:v>
                </c:pt>
                <c:pt idx="19">
                  <c:v>284.13699999999994</c:v>
                </c:pt>
                <c:pt idx="20">
                  <c:v>287.87200000000007</c:v>
                </c:pt>
                <c:pt idx="21">
                  <c:v>289.053</c:v>
                </c:pt>
                <c:pt idx="22">
                  <c:v>299.67899999999986</c:v>
                </c:pt>
                <c:pt idx="23">
                  <c:v>296.11799999999994</c:v>
                </c:pt>
                <c:pt idx="24">
                  <c:v>321.85400000000004</c:v>
                </c:pt>
                <c:pt idx="25">
                  <c:v>318.49499999999989</c:v>
                </c:pt>
                <c:pt idx="26">
                  <c:v>311.36199999999997</c:v>
                </c:pt>
                <c:pt idx="27">
                  <c:v>315.09100000000012</c:v>
                </c:pt>
                <c:pt idx="28">
                  <c:v>311.7299999999999</c:v>
                </c:pt>
                <c:pt idx="29">
                  <c:v>307.976</c:v>
                </c:pt>
                <c:pt idx="30" formatCode="General">
                  <c:v>303.24399999999991</c:v>
                </c:pt>
                <c:pt idx="31" formatCode="General">
                  <c:v>303.59500000000003</c:v>
                </c:pt>
              </c:numCache>
            </c:numRef>
          </c:yVal>
          <c:smooth val="0"/>
        </c:ser>
        <c:ser>
          <c:idx val="8"/>
          <c:order val="8"/>
          <c:tx>
            <c:v>cell 9 120min</c:v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10'!$Q$117:$Q$151</c:f>
              <c:numCache>
                <c:formatCode>General</c:formatCode>
                <c:ptCount val="35"/>
                <c:pt idx="0">
                  <c:v>174.10000000000002</c:v>
                </c:pt>
                <c:pt idx="1">
                  <c:v>183.51</c:v>
                </c:pt>
                <c:pt idx="2">
                  <c:v>185.548</c:v>
                </c:pt>
                <c:pt idx="3">
                  <c:v>189.673</c:v>
                </c:pt>
                <c:pt idx="4">
                  <c:v>192.673</c:v>
                </c:pt>
                <c:pt idx="5">
                  <c:v>201.41000000000008</c:v>
                </c:pt>
                <c:pt idx="6">
                  <c:v>218.21299999999997</c:v>
                </c:pt>
                <c:pt idx="7">
                  <c:v>224.38499999999999</c:v>
                </c:pt>
                <c:pt idx="8">
                  <c:v>245.81400000000008</c:v>
                </c:pt>
                <c:pt idx="9">
                  <c:v>269.94299999999998</c:v>
                </c:pt>
                <c:pt idx="10">
                  <c:v>281.27499999999998</c:v>
                </c:pt>
                <c:pt idx="11">
                  <c:v>293.07200000000012</c:v>
                </c:pt>
                <c:pt idx="12">
                  <c:v>295.31499999999994</c:v>
                </c:pt>
                <c:pt idx="13">
                  <c:v>293.57000000000005</c:v>
                </c:pt>
                <c:pt idx="14">
                  <c:v>303.07200000000012</c:v>
                </c:pt>
                <c:pt idx="15">
                  <c:v>287.44200000000001</c:v>
                </c:pt>
                <c:pt idx="16">
                  <c:v>279.07800000000009</c:v>
                </c:pt>
                <c:pt idx="17">
                  <c:v>278.20399999999995</c:v>
                </c:pt>
                <c:pt idx="18">
                  <c:v>280.79200000000003</c:v>
                </c:pt>
                <c:pt idx="19">
                  <c:v>280.86900000000003</c:v>
                </c:pt>
                <c:pt idx="20">
                  <c:v>272.60100000000011</c:v>
                </c:pt>
                <c:pt idx="21">
                  <c:v>269.95399999999995</c:v>
                </c:pt>
                <c:pt idx="22">
                  <c:v>275.36800000000005</c:v>
                </c:pt>
                <c:pt idx="23">
                  <c:v>262.52100000000007</c:v>
                </c:pt>
                <c:pt idx="24">
                  <c:v>265.17900000000009</c:v>
                </c:pt>
              </c:numCache>
            </c:numRef>
          </c:yVal>
          <c:smooth val="0"/>
        </c:ser>
        <c:ser>
          <c:idx val="9"/>
          <c:order val="9"/>
          <c:tx>
            <c:v>cell 10 115min</c:v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'20141206 10'!$H$117:$H$151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</c:numCache>
            </c:numRef>
          </c:xVal>
          <c:yVal>
            <c:numRef>
              <c:f>'20141206 10'!$R$117:$R$151</c:f>
              <c:numCache>
                <c:formatCode>General</c:formatCode>
                <c:ptCount val="35"/>
                <c:pt idx="0">
                  <c:v>124.86400000000003</c:v>
                </c:pt>
                <c:pt idx="1">
                  <c:v>129.04300000000001</c:v>
                </c:pt>
                <c:pt idx="2">
                  <c:v>132.428</c:v>
                </c:pt>
                <c:pt idx="3">
                  <c:v>147.05499999999995</c:v>
                </c:pt>
                <c:pt idx="4">
                  <c:v>156.50599999999997</c:v>
                </c:pt>
                <c:pt idx="5">
                  <c:v>181.73200000000008</c:v>
                </c:pt>
                <c:pt idx="6">
                  <c:v>209.101</c:v>
                </c:pt>
                <c:pt idx="7">
                  <c:v>234.74400000000003</c:v>
                </c:pt>
                <c:pt idx="8">
                  <c:v>266.0329999999999</c:v>
                </c:pt>
                <c:pt idx="9">
                  <c:v>328.03899999999999</c:v>
                </c:pt>
                <c:pt idx="10">
                  <c:v>386.28800000000001</c:v>
                </c:pt>
                <c:pt idx="11">
                  <c:v>436.22699999999998</c:v>
                </c:pt>
                <c:pt idx="12">
                  <c:v>483.04300000000001</c:v>
                </c:pt>
                <c:pt idx="13">
                  <c:v>517.71500000000003</c:v>
                </c:pt>
                <c:pt idx="14">
                  <c:v>546.61</c:v>
                </c:pt>
                <c:pt idx="15">
                  <c:v>581.55899999999997</c:v>
                </c:pt>
                <c:pt idx="16">
                  <c:v>590.00300000000004</c:v>
                </c:pt>
                <c:pt idx="17">
                  <c:v>633.25099999999986</c:v>
                </c:pt>
                <c:pt idx="18">
                  <c:v>627.78600000000006</c:v>
                </c:pt>
                <c:pt idx="19">
                  <c:v>639.04599999999994</c:v>
                </c:pt>
                <c:pt idx="20">
                  <c:v>621.10799999999995</c:v>
                </c:pt>
                <c:pt idx="21">
                  <c:v>600.92500000000007</c:v>
                </c:pt>
                <c:pt idx="22">
                  <c:v>593.60700000000008</c:v>
                </c:pt>
                <c:pt idx="23">
                  <c:v>585.39600000000007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3352144"/>
        <c:axId val="933358128"/>
      </c:scatterChart>
      <c:valAx>
        <c:axId val="933352144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>
                    <a:effectLst/>
                  </a:rPr>
                  <a:t>Time/min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58128"/>
        <c:crosses val="autoZero"/>
        <c:crossBetween val="midCat"/>
        <c:majorUnit val="20"/>
      </c:valAx>
      <c:valAx>
        <c:axId val="933358128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>
                    <a:effectLst/>
                  </a:rPr>
                  <a:t>Rnr3-gfp Fluorescence Intensity /A.U.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521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3955371155080398"/>
          <c:y val="0.11751118558063617"/>
          <c:w val="0.25316415801541575"/>
          <c:h val="0.37215406986366578"/>
        </c:manualLayout>
      </c:layout>
      <c:overlay val="0"/>
      <c:spPr>
        <a:solidFill>
          <a:schemeClr val="tx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xy40c2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Sheet1!$U$133:$U$253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Sheet1!$V$133:$V$253</c:f>
              <c:numCache>
                <c:formatCode>General</c:formatCode>
                <c:ptCount val="121"/>
                <c:pt idx="0">
                  <c:v>561.32799999999997</c:v>
                </c:pt>
                <c:pt idx="1">
                  <c:v>566.22199999999998</c:v>
                </c:pt>
                <c:pt idx="2">
                  <c:v>571.61199999999997</c:v>
                </c:pt>
                <c:pt idx="3">
                  <c:v>574.27800000000002</c:v>
                </c:pt>
                <c:pt idx="4">
                  <c:v>576.95899999999995</c:v>
                </c:pt>
                <c:pt idx="5">
                  <c:v>579.44399999999996</c:v>
                </c:pt>
                <c:pt idx="6">
                  <c:v>581.26400000000001</c:v>
                </c:pt>
                <c:pt idx="7">
                  <c:v>582.53800000000001</c:v>
                </c:pt>
                <c:pt idx="8">
                  <c:v>584.66099999999994</c:v>
                </c:pt>
                <c:pt idx="9">
                  <c:v>589.42600000000004</c:v>
                </c:pt>
                <c:pt idx="10">
                  <c:v>592.80600000000004</c:v>
                </c:pt>
                <c:pt idx="11">
                  <c:v>598.27</c:v>
                </c:pt>
                <c:pt idx="12">
                  <c:v>601.92600000000004</c:v>
                </c:pt>
                <c:pt idx="13">
                  <c:v>602.65599999999995</c:v>
                </c:pt>
                <c:pt idx="14">
                  <c:v>603.41600000000005</c:v>
                </c:pt>
                <c:pt idx="15">
                  <c:v>605.78700000000003</c:v>
                </c:pt>
                <c:pt idx="16">
                  <c:v>606.76599999999996</c:v>
                </c:pt>
                <c:pt idx="17">
                  <c:v>607.86699999999996</c:v>
                </c:pt>
                <c:pt idx="18">
                  <c:v>608.19399999999996</c:v>
                </c:pt>
                <c:pt idx="19">
                  <c:v>608.79700000000003</c:v>
                </c:pt>
                <c:pt idx="20">
                  <c:v>605.84199999999998</c:v>
                </c:pt>
                <c:pt idx="21">
                  <c:v>607.64099999999996</c:v>
                </c:pt>
                <c:pt idx="22">
                  <c:v>610.09100000000001</c:v>
                </c:pt>
                <c:pt idx="23">
                  <c:v>613.90499999999997</c:v>
                </c:pt>
                <c:pt idx="24">
                  <c:v>617.71100000000001</c:v>
                </c:pt>
                <c:pt idx="25">
                  <c:v>620.41099999999994</c:v>
                </c:pt>
                <c:pt idx="26">
                  <c:v>624.40300000000002</c:v>
                </c:pt>
                <c:pt idx="27">
                  <c:v>626.21199999999999</c:v>
                </c:pt>
                <c:pt idx="28">
                  <c:v>629.36300000000006</c:v>
                </c:pt>
                <c:pt idx="29">
                  <c:v>631.649</c:v>
                </c:pt>
                <c:pt idx="30">
                  <c:v>631.13699999999994</c:v>
                </c:pt>
                <c:pt idx="31">
                  <c:v>635.15300000000002</c:v>
                </c:pt>
                <c:pt idx="32">
                  <c:v>637.23099999999999</c:v>
                </c:pt>
                <c:pt idx="33">
                  <c:v>638.99</c:v>
                </c:pt>
                <c:pt idx="34">
                  <c:v>638.27300000000002</c:v>
                </c:pt>
                <c:pt idx="35">
                  <c:v>641.81899999999996</c:v>
                </c:pt>
                <c:pt idx="36">
                  <c:v>643.47699999999998</c:v>
                </c:pt>
                <c:pt idx="37">
                  <c:v>641.81200000000001</c:v>
                </c:pt>
                <c:pt idx="38">
                  <c:v>644.91200000000003</c:v>
                </c:pt>
                <c:pt idx="39">
                  <c:v>646.53800000000001</c:v>
                </c:pt>
                <c:pt idx="40">
                  <c:v>648.78399999999999</c:v>
                </c:pt>
                <c:pt idx="41">
                  <c:v>652.548</c:v>
                </c:pt>
                <c:pt idx="42">
                  <c:v>649.428</c:v>
                </c:pt>
                <c:pt idx="43">
                  <c:v>651.50300000000004</c:v>
                </c:pt>
                <c:pt idx="44">
                  <c:v>657.45399999999995</c:v>
                </c:pt>
                <c:pt idx="45">
                  <c:v>655.23</c:v>
                </c:pt>
                <c:pt idx="46">
                  <c:v>657.23900000000003</c:v>
                </c:pt>
                <c:pt idx="47">
                  <c:v>658.39499999999998</c:v>
                </c:pt>
                <c:pt idx="48">
                  <c:v>656.221</c:v>
                </c:pt>
                <c:pt idx="49">
                  <c:v>658.33100000000002</c:v>
                </c:pt>
                <c:pt idx="50">
                  <c:v>655.64400000000001</c:v>
                </c:pt>
                <c:pt idx="51">
                  <c:v>659.24699999999996</c:v>
                </c:pt>
                <c:pt idx="52">
                  <c:v>653.38099999999997</c:v>
                </c:pt>
                <c:pt idx="53">
                  <c:v>652.745</c:v>
                </c:pt>
                <c:pt idx="54">
                  <c:v>648.36699999999996</c:v>
                </c:pt>
                <c:pt idx="55">
                  <c:v>648.08799999999997</c:v>
                </c:pt>
                <c:pt idx="56">
                  <c:v>646.26800000000003</c:v>
                </c:pt>
                <c:pt idx="57">
                  <c:v>645.10199999999998</c:v>
                </c:pt>
                <c:pt idx="58">
                  <c:v>642.35799999999995</c:v>
                </c:pt>
                <c:pt idx="59">
                  <c:v>640.42499999999995</c:v>
                </c:pt>
                <c:pt idx="60">
                  <c:v>638.81700000000001</c:v>
                </c:pt>
                <c:pt idx="61">
                  <c:v>636.61300000000006</c:v>
                </c:pt>
                <c:pt idx="62">
                  <c:v>637.38800000000003</c:v>
                </c:pt>
                <c:pt idx="63">
                  <c:v>638.06899999999996</c:v>
                </c:pt>
                <c:pt idx="64">
                  <c:v>639.93499999999995</c:v>
                </c:pt>
                <c:pt idx="65">
                  <c:v>643.06200000000001</c:v>
                </c:pt>
                <c:pt idx="66">
                  <c:v>647.36500000000001</c:v>
                </c:pt>
                <c:pt idx="67">
                  <c:v>646.59199999999998</c:v>
                </c:pt>
                <c:pt idx="68">
                  <c:v>647.18299999999999</c:v>
                </c:pt>
                <c:pt idx="69">
                  <c:v>648.57000000000005</c:v>
                </c:pt>
                <c:pt idx="70">
                  <c:v>646.38199999999995</c:v>
                </c:pt>
                <c:pt idx="71">
                  <c:v>645.22699999999998</c:v>
                </c:pt>
                <c:pt idx="72">
                  <c:v>643.75199999999995</c:v>
                </c:pt>
                <c:pt idx="73">
                  <c:v>645.72299999999996</c:v>
                </c:pt>
                <c:pt idx="74">
                  <c:v>649.81600000000003</c:v>
                </c:pt>
                <c:pt idx="75">
                  <c:v>644.22699999999998</c:v>
                </c:pt>
                <c:pt idx="76">
                  <c:v>646.11699999999996</c:v>
                </c:pt>
                <c:pt idx="77">
                  <c:v>646.10799999999995</c:v>
                </c:pt>
                <c:pt idx="78">
                  <c:v>642.47299999999996</c:v>
                </c:pt>
                <c:pt idx="79">
                  <c:v>646.24</c:v>
                </c:pt>
                <c:pt idx="80">
                  <c:v>642.08100000000002</c:v>
                </c:pt>
                <c:pt idx="81">
                  <c:v>642.26400000000001</c:v>
                </c:pt>
                <c:pt idx="82">
                  <c:v>641.91300000000001</c:v>
                </c:pt>
                <c:pt idx="83">
                  <c:v>642.596</c:v>
                </c:pt>
                <c:pt idx="84">
                  <c:v>644.74800000000005</c:v>
                </c:pt>
                <c:pt idx="85">
                  <c:v>645.846</c:v>
                </c:pt>
                <c:pt idx="86">
                  <c:v>646.46199999999999</c:v>
                </c:pt>
                <c:pt idx="87">
                  <c:v>645.67600000000004</c:v>
                </c:pt>
                <c:pt idx="88">
                  <c:v>645.81299999999999</c:v>
                </c:pt>
                <c:pt idx="89">
                  <c:v>632.41499999999996</c:v>
                </c:pt>
                <c:pt idx="90">
                  <c:v>634.64200000000005</c:v>
                </c:pt>
                <c:pt idx="91">
                  <c:v>634.41999999999996</c:v>
                </c:pt>
                <c:pt idx="92">
                  <c:v>634.42499999999995</c:v>
                </c:pt>
                <c:pt idx="93">
                  <c:v>631.40200000000004</c:v>
                </c:pt>
                <c:pt idx="94">
                  <c:v>634.10900000000004</c:v>
                </c:pt>
                <c:pt idx="95">
                  <c:v>635.20100000000002</c:v>
                </c:pt>
                <c:pt idx="96">
                  <c:v>633.26900000000001</c:v>
                </c:pt>
                <c:pt idx="97">
                  <c:v>636.22400000000005</c:v>
                </c:pt>
                <c:pt idx="98">
                  <c:v>639.53300000000002</c:v>
                </c:pt>
                <c:pt idx="99">
                  <c:v>636.67499999999995</c:v>
                </c:pt>
                <c:pt idx="100">
                  <c:v>635.66600000000005</c:v>
                </c:pt>
                <c:pt idx="101">
                  <c:v>635.40499999999997</c:v>
                </c:pt>
                <c:pt idx="102">
                  <c:v>636.83600000000001</c:v>
                </c:pt>
                <c:pt idx="103">
                  <c:v>632.47</c:v>
                </c:pt>
                <c:pt idx="104">
                  <c:v>630.45399999999995</c:v>
                </c:pt>
                <c:pt idx="105">
                  <c:v>632.09500000000003</c:v>
                </c:pt>
                <c:pt idx="106">
                  <c:v>632.779</c:v>
                </c:pt>
                <c:pt idx="107">
                  <c:v>631.54200000000003</c:v>
                </c:pt>
                <c:pt idx="108">
                  <c:v>632.01900000000001</c:v>
                </c:pt>
                <c:pt idx="109">
                  <c:v>634.471</c:v>
                </c:pt>
                <c:pt idx="110">
                  <c:v>636.11599999999999</c:v>
                </c:pt>
                <c:pt idx="111">
                  <c:v>632.12599999999998</c:v>
                </c:pt>
                <c:pt idx="112">
                  <c:v>631.62300000000005</c:v>
                </c:pt>
                <c:pt idx="113">
                  <c:v>632.47699999999998</c:v>
                </c:pt>
                <c:pt idx="114">
                  <c:v>631.15599999999995</c:v>
                </c:pt>
                <c:pt idx="115">
                  <c:v>633.37199999999996</c:v>
                </c:pt>
                <c:pt idx="116">
                  <c:v>632.84400000000005</c:v>
                </c:pt>
                <c:pt idx="117">
                  <c:v>632.41899999999998</c:v>
                </c:pt>
                <c:pt idx="118">
                  <c:v>634.57799999999997</c:v>
                </c:pt>
                <c:pt idx="119">
                  <c:v>633.24599999999998</c:v>
                </c:pt>
                <c:pt idx="120">
                  <c:v>634.56500000000005</c:v>
                </c:pt>
              </c:numCache>
            </c:numRef>
          </c:yVal>
          <c:smooth val="0"/>
        </c:ser>
        <c:ser>
          <c:idx val="1"/>
          <c:order val="1"/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Sheet1!$U$133:$U$253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Sheet1!$W$133:$W$253</c:f>
              <c:numCache>
                <c:formatCode>General</c:formatCode>
                <c:ptCount val="121"/>
                <c:pt idx="0">
                  <c:v>559.66200000000003</c:v>
                </c:pt>
                <c:pt idx="1">
                  <c:v>563.56600000000003</c:v>
                </c:pt>
                <c:pt idx="2">
                  <c:v>567.94899999999996</c:v>
                </c:pt>
                <c:pt idx="3">
                  <c:v>570.98099999999999</c:v>
                </c:pt>
                <c:pt idx="4">
                  <c:v>571.16800000000001</c:v>
                </c:pt>
                <c:pt idx="5">
                  <c:v>573.447</c:v>
                </c:pt>
                <c:pt idx="6">
                  <c:v>575.40300000000002</c:v>
                </c:pt>
                <c:pt idx="7">
                  <c:v>576.524</c:v>
                </c:pt>
                <c:pt idx="8">
                  <c:v>574.71199999999999</c:v>
                </c:pt>
                <c:pt idx="9">
                  <c:v>577.48599999999999</c:v>
                </c:pt>
                <c:pt idx="10">
                  <c:v>578.04399999999998</c:v>
                </c:pt>
                <c:pt idx="11">
                  <c:v>580.05899999999997</c:v>
                </c:pt>
                <c:pt idx="12">
                  <c:v>584.55100000000004</c:v>
                </c:pt>
                <c:pt idx="13">
                  <c:v>586.11699999999996</c:v>
                </c:pt>
                <c:pt idx="14">
                  <c:v>591.50699999999995</c:v>
                </c:pt>
                <c:pt idx="15">
                  <c:v>597.15</c:v>
                </c:pt>
                <c:pt idx="16">
                  <c:v>607.54499999999996</c:v>
                </c:pt>
                <c:pt idx="17">
                  <c:v>618.79899999999998</c:v>
                </c:pt>
                <c:pt idx="18">
                  <c:v>626.79399999999998</c:v>
                </c:pt>
                <c:pt idx="19">
                  <c:v>635.76499999999999</c:v>
                </c:pt>
                <c:pt idx="20">
                  <c:v>641.51300000000003</c:v>
                </c:pt>
                <c:pt idx="21">
                  <c:v>646.245</c:v>
                </c:pt>
                <c:pt idx="22">
                  <c:v>651.62800000000004</c:v>
                </c:pt>
                <c:pt idx="23">
                  <c:v>657.75300000000004</c:v>
                </c:pt>
                <c:pt idx="24">
                  <c:v>658.89200000000005</c:v>
                </c:pt>
                <c:pt idx="25">
                  <c:v>654.56100000000004</c:v>
                </c:pt>
                <c:pt idx="26">
                  <c:v>652.18799999999999</c:v>
                </c:pt>
                <c:pt idx="27">
                  <c:v>654.149</c:v>
                </c:pt>
                <c:pt idx="28">
                  <c:v>648.38800000000003</c:v>
                </c:pt>
                <c:pt idx="29">
                  <c:v>650.58799999999997</c:v>
                </c:pt>
                <c:pt idx="30">
                  <c:v>648.39400000000001</c:v>
                </c:pt>
                <c:pt idx="31">
                  <c:v>648.755</c:v>
                </c:pt>
                <c:pt idx="32">
                  <c:v>644.69799999999998</c:v>
                </c:pt>
                <c:pt idx="33">
                  <c:v>645.16899999999998</c:v>
                </c:pt>
                <c:pt idx="34">
                  <c:v>647.33299999999997</c:v>
                </c:pt>
                <c:pt idx="35">
                  <c:v>643.72799999999995</c:v>
                </c:pt>
                <c:pt idx="36">
                  <c:v>644.298</c:v>
                </c:pt>
                <c:pt idx="37">
                  <c:v>641.02800000000002</c:v>
                </c:pt>
                <c:pt idx="38">
                  <c:v>645.96400000000006</c:v>
                </c:pt>
                <c:pt idx="39">
                  <c:v>645.68600000000004</c:v>
                </c:pt>
                <c:pt idx="40">
                  <c:v>642.25900000000001</c:v>
                </c:pt>
                <c:pt idx="41">
                  <c:v>652.70100000000002</c:v>
                </c:pt>
                <c:pt idx="42">
                  <c:v>653.71500000000003</c:v>
                </c:pt>
                <c:pt idx="43">
                  <c:v>657.04100000000005</c:v>
                </c:pt>
                <c:pt idx="44">
                  <c:v>660.78800000000001</c:v>
                </c:pt>
                <c:pt idx="45">
                  <c:v>666.61300000000006</c:v>
                </c:pt>
                <c:pt idx="46">
                  <c:v>672.05600000000004</c:v>
                </c:pt>
                <c:pt idx="47">
                  <c:v>674.13699999999994</c:v>
                </c:pt>
                <c:pt idx="48">
                  <c:v>679.51900000000001</c:v>
                </c:pt>
                <c:pt idx="49">
                  <c:v>677.92499999999995</c:v>
                </c:pt>
                <c:pt idx="50">
                  <c:v>682.30600000000004</c:v>
                </c:pt>
                <c:pt idx="51">
                  <c:v>683.94799999999998</c:v>
                </c:pt>
                <c:pt idx="52">
                  <c:v>683.91399999999999</c:v>
                </c:pt>
                <c:pt idx="53">
                  <c:v>681.38499999999999</c:v>
                </c:pt>
                <c:pt idx="54">
                  <c:v>686.26400000000001</c:v>
                </c:pt>
                <c:pt idx="55">
                  <c:v>686.21299999999997</c:v>
                </c:pt>
                <c:pt idx="56">
                  <c:v>685.00400000000002</c:v>
                </c:pt>
                <c:pt idx="57">
                  <c:v>677.00300000000004</c:v>
                </c:pt>
                <c:pt idx="58">
                  <c:v>677.84799999999996</c:v>
                </c:pt>
                <c:pt idx="59">
                  <c:v>677.779</c:v>
                </c:pt>
                <c:pt idx="60">
                  <c:v>682.12900000000002</c:v>
                </c:pt>
                <c:pt idx="61">
                  <c:v>677.77300000000002</c:v>
                </c:pt>
                <c:pt idx="62">
                  <c:v>676.38699999999994</c:v>
                </c:pt>
                <c:pt idx="63">
                  <c:v>674.4</c:v>
                </c:pt>
                <c:pt idx="64">
                  <c:v>669.38099999999997</c:v>
                </c:pt>
                <c:pt idx="65">
                  <c:v>671.40599999999995</c:v>
                </c:pt>
                <c:pt idx="66">
                  <c:v>669.57399999999996</c:v>
                </c:pt>
                <c:pt idx="67">
                  <c:v>668.12099999999998</c:v>
                </c:pt>
                <c:pt idx="68">
                  <c:v>668.90700000000004</c:v>
                </c:pt>
                <c:pt idx="69">
                  <c:v>666.90300000000002</c:v>
                </c:pt>
                <c:pt idx="70">
                  <c:v>662.96799999999996</c:v>
                </c:pt>
                <c:pt idx="71">
                  <c:v>662.04300000000001</c:v>
                </c:pt>
                <c:pt idx="72">
                  <c:v>659.96199999999999</c:v>
                </c:pt>
                <c:pt idx="73">
                  <c:v>658.96</c:v>
                </c:pt>
                <c:pt idx="74">
                  <c:v>658.12599999999998</c:v>
                </c:pt>
                <c:pt idx="75">
                  <c:v>653.12800000000004</c:v>
                </c:pt>
                <c:pt idx="76">
                  <c:v>650.11099999999999</c:v>
                </c:pt>
                <c:pt idx="77">
                  <c:v>653.14800000000002</c:v>
                </c:pt>
                <c:pt idx="78">
                  <c:v>649.15200000000004</c:v>
                </c:pt>
                <c:pt idx="79">
                  <c:v>652.74300000000005</c:v>
                </c:pt>
                <c:pt idx="80">
                  <c:v>648.40700000000004</c:v>
                </c:pt>
                <c:pt idx="81">
                  <c:v>648.13499999999999</c:v>
                </c:pt>
                <c:pt idx="82">
                  <c:v>645.76599999999996</c:v>
                </c:pt>
                <c:pt idx="83">
                  <c:v>646.47199999999998</c:v>
                </c:pt>
                <c:pt idx="84">
                  <c:v>646.39099999999996</c:v>
                </c:pt>
                <c:pt idx="85">
                  <c:v>644.05399999999997</c:v>
                </c:pt>
                <c:pt idx="86">
                  <c:v>646.16399999999999</c:v>
                </c:pt>
                <c:pt idx="87">
                  <c:v>651.00800000000004</c:v>
                </c:pt>
                <c:pt idx="88">
                  <c:v>650.01700000000005</c:v>
                </c:pt>
                <c:pt idx="89">
                  <c:v>649.25800000000004</c:v>
                </c:pt>
                <c:pt idx="90">
                  <c:v>649.54399999999998</c:v>
                </c:pt>
                <c:pt idx="91">
                  <c:v>651.69799999999998</c:v>
                </c:pt>
                <c:pt idx="92">
                  <c:v>654.39700000000005</c:v>
                </c:pt>
                <c:pt idx="93">
                  <c:v>657.61699999999996</c:v>
                </c:pt>
                <c:pt idx="94">
                  <c:v>659.06799999999998</c:v>
                </c:pt>
                <c:pt idx="95">
                  <c:v>658.66899999999998</c:v>
                </c:pt>
                <c:pt idx="96">
                  <c:v>656.34199999999998</c:v>
                </c:pt>
                <c:pt idx="97">
                  <c:v>657.10900000000004</c:v>
                </c:pt>
                <c:pt idx="98">
                  <c:v>660.39700000000005</c:v>
                </c:pt>
                <c:pt idx="99">
                  <c:v>656.48900000000003</c:v>
                </c:pt>
                <c:pt idx="100">
                  <c:v>656.745</c:v>
                </c:pt>
                <c:pt idx="101">
                  <c:v>656.86900000000003</c:v>
                </c:pt>
                <c:pt idx="102">
                  <c:v>656.83799999999997</c:v>
                </c:pt>
                <c:pt idx="103">
                  <c:v>650.24699999999996</c:v>
                </c:pt>
                <c:pt idx="104">
                  <c:v>646.31600000000003</c:v>
                </c:pt>
                <c:pt idx="105">
                  <c:v>644.31100000000004</c:v>
                </c:pt>
                <c:pt idx="106">
                  <c:v>645.13699999999994</c:v>
                </c:pt>
                <c:pt idx="107">
                  <c:v>642.80899999999997</c:v>
                </c:pt>
                <c:pt idx="108">
                  <c:v>639.505</c:v>
                </c:pt>
                <c:pt idx="109">
                  <c:v>642.73599999999999</c:v>
                </c:pt>
                <c:pt idx="110">
                  <c:v>640.32500000000005</c:v>
                </c:pt>
                <c:pt idx="111">
                  <c:v>637.56700000000001</c:v>
                </c:pt>
                <c:pt idx="112">
                  <c:v>635.71299999999997</c:v>
                </c:pt>
                <c:pt idx="113">
                  <c:v>635.29399999999998</c:v>
                </c:pt>
                <c:pt idx="114">
                  <c:v>634.29999999999995</c:v>
                </c:pt>
                <c:pt idx="115">
                  <c:v>635.57600000000002</c:v>
                </c:pt>
                <c:pt idx="116">
                  <c:v>633.08699999999999</c:v>
                </c:pt>
                <c:pt idx="117">
                  <c:v>631.26900000000001</c:v>
                </c:pt>
                <c:pt idx="118">
                  <c:v>632.49599999999998</c:v>
                </c:pt>
                <c:pt idx="119">
                  <c:v>632.70100000000002</c:v>
                </c:pt>
                <c:pt idx="120">
                  <c:v>631.93899999999996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5143616"/>
        <c:axId val="894596912"/>
      </c:scatterChart>
      <c:valAx>
        <c:axId val="745143616"/>
        <c:scaling>
          <c:orientation val="minMax"/>
          <c:max val="600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596912"/>
        <c:crosses val="autoZero"/>
        <c:crossBetween val="midCat"/>
      </c:valAx>
      <c:valAx>
        <c:axId val="894596912"/>
        <c:scaling>
          <c:orientation val="minMax"/>
          <c:min val="56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451436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500"/>
              <a:t>20 mM HU stimulation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5647694496701561"/>
          <c:y val="0.11239509241569855"/>
          <c:w val="0.77764731779160035"/>
          <c:h val="0.75733307768185709"/>
        </c:manualLayout>
      </c:layout>
      <c:scatterChart>
        <c:scatterStyle val="lineMarker"/>
        <c:varyColors val="0"/>
        <c:ser>
          <c:idx val="1"/>
          <c:order val="0"/>
          <c:tx>
            <c:v>cell 1 120min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20'!$Y$117:$Y$157</c:f>
              <c:numCache>
                <c:formatCode>General</c:formatCode>
                <c:ptCount val="41"/>
                <c:pt idx="0">
                  <c:v>133.27499999999998</c:v>
                </c:pt>
                <c:pt idx="1">
                  <c:v>133.06799999999998</c:v>
                </c:pt>
                <c:pt idx="2">
                  <c:v>133.01999999999998</c:v>
                </c:pt>
                <c:pt idx="3">
                  <c:v>140.99800000000005</c:v>
                </c:pt>
                <c:pt idx="4">
                  <c:v>142.36199999999997</c:v>
                </c:pt>
                <c:pt idx="5">
                  <c:v>145.90200000000004</c:v>
                </c:pt>
                <c:pt idx="6">
                  <c:v>170.298</c:v>
                </c:pt>
                <c:pt idx="7">
                  <c:v>205.34800000000007</c:v>
                </c:pt>
                <c:pt idx="8">
                  <c:v>238.42899999999997</c:v>
                </c:pt>
                <c:pt idx="9">
                  <c:v>291.38199999999995</c:v>
                </c:pt>
                <c:pt idx="10">
                  <c:v>350.91600000000005</c:v>
                </c:pt>
                <c:pt idx="11">
                  <c:v>393.33299999999986</c:v>
                </c:pt>
                <c:pt idx="12">
                  <c:v>430.32399999999996</c:v>
                </c:pt>
                <c:pt idx="13">
                  <c:v>453.60700000000008</c:v>
                </c:pt>
                <c:pt idx="14">
                  <c:v>478.03699999999992</c:v>
                </c:pt>
                <c:pt idx="15">
                  <c:v>498.13300000000015</c:v>
                </c:pt>
                <c:pt idx="16">
                  <c:v>517.76400000000001</c:v>
                </c:pt>
                <c:pt idx="17">
                  <c:v>546.86599999999999</c:v>
                </c:pt>
                <c:pt idx="18">
                  <c:v>548.02699999999993</c:v>
                </c:pt>
                <c:pt idx="19">
                  <c:v>565.19400000000007</c:v>
                </c:pt>
                <c:pt idx="20">
                  <c:v>611.05999999999995</c:v>
                </c:pt>
                <c:pt idx="21">
                  <c:v>622.46300000000008</c:v>
                </c:pt>
                <c:pt idx="22">
                  <c:v>610.98400000000004</c:v>
                </c:pt>
                <c:pt idx="23">
                  <c:v>599.44699999999989</c:v>
                </c:pt>
                <c:pt idx="24">
                  <c:v>595.15899999999999</c:v>
                </c:pt>
              </c:numCache>
            </c:numRef>
          </c:yVal>
          <c:smooth val="0"/>
        </c:ser>
        <c:ser>
          <c:idx val="2"/>
          <c:order val="1"/>
          <c:tx>
            <c:v>cell 2 115min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20'!$Z$117:$Z$157</c:f>
              <c:numCache>
                <c:formatCode>General</c:formatCode>
                <c:ptCount val="41"/>
                <c:pt idx="0">
                  <c:v>177.48800000000006</c:v>
                </c:pt>
                <c:pt idx="1">
                  <c:v>167.02100000000007</c:v>
                </c:pt>
                <c:pt idx="2">
                  <c:v>160.101</c:v>
                </c:pt>
                <c:pt idx="3">
                  <c:v>156.35400000000004</c:v>
                </c:pt>
                <c:pt idx="4">
                  <c:v>159.02300000000002</c:v>
                </c:pt>
                <c:pt idx="5">
                  <c:v>165.03600000000006</c:v>
                </c:pt>
                <c:pt idx="6">
                  <c:v>172.79600000000005</c:v>
                </c:pt>
                <c:pt idx="7">
                  <c:v>183.59899999999993</c:v>
                </c:pt>
                <c:pt idx="8">
                  <c:v>192.4129999999999</c:v>
                </c:pt>
                <c:pt idx="9">
                  <c:v>221.35000000000002</c:v>
                </c:pt>
                <c:pt idx="10">
                  <c:v>237.08299999999997</c:v>
                </c:pt>
                <c:pt idx="11">
                  <c:v>282.81399999999996</c:v>
                </c:pt>
                <c:pt idx="12">
                  <c:v>338.70899999999995</c:v>
                </c:pt>
                <c:pt idx="13">
                  <c:v>370.83200000000011</c:v>
                </c:pt>
                <c:pt idx="14">
                  <c:v>412.55600000000004</c:v>
                </c:pt>
                <c:pt idx="15">
                  <c:v>463.97899999999993</c:v>
                </c:pt>
                <c:pt idx="16">
                  <c:v>471.15999999999997</c:v>
                </c:pt>
                <c:pt idx="17">
                  <c:v>520.29900000000009</c:v>
                </c:pt>
                <c:pt idx="18">
                  <c:v>563.21900000000005</c:v>
                </c:pt>
                <c:pt idx="19">
                  <c:v>564.67200000000014</c:v>
                </c:pt>
                <c:pt idx="20">
                  <c:v>562.83600000000013</c:v>
                </c:pt>
                <c:pt idx="21">
                  <c:v>569.89299999999992</c:v>
                </c:pt>
                <c:pt idx="22">
                  <c:v>574.053</c:v>
                </c:pt>
                <c:pt idx="23">
                  <c:v>570.38900000000001</c:v>
                </c:pt>
              </c:numCache>
            </c:numRef>
          </c:yVal>
          <c:smooth val="0"/>
        </c:ser>
        <c:ser>
          <c:idx val="3"/>
          <c:order val="2"/>
          <c:tx>
            <c:v>cell 3 175min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20'!$AA$117:$AA$157</c:f>
              <c:numCache>
                <c:formatCode>General</c:formatCode>
                <c:ptCount val="41"/>
                <c:pt idx="0">
                  <c:v>201.74800000000005</c:v>
                </c:pt>
                <c:pt idx="1">
                  <c:v>211.96900000000005</c:v>
                </c:pt>
                <c:pt idx="2">
                  <c:v>232.72100000000012</c:v>
                </c:pt>
                <c:pt idx="3">
                  <c:v>279.22299999999984</c:v>
                </c:pt>
                <c:pt idx="4">
                  <c:v>369.86900000000003</c:v>
                </c:pt>
                <c:pt idx="5">
                  <c:v>468.14499999999998</c:v>
                </c:pt>
                <c:pt idx="6">
                  <c:v>568.94600000000003</c:v>
                </c:pt>
                <c:pt idx="7">
                  <c:v>648.85700000000008</c:v>
                </c:pt>
                <c:pt idx="8">
                  <c:v>729.74799999999993</c:v>
                </c:pt>
                <c:pt idx="9">
                  <c:v>808.01499999999999</c:v>
                </c:pt>
                <c:pt idx="10">
                  <c:v>867.93600000000004</c:v>
                </c:pt>
                <c:pt idx="11">
                  <c:v>932.31099999999992</c:v>
                </c:pt>
                <c:pt idx="12">
                  <c:v>971.48599999999999</c:v>
                </c:pt>
                <c:pt idx="13">
                  <c:v>1035.9119999999998</c:v>
                </c:pt>
                <c:pt idx="14">
                  <c:v>1062.2160000000001</c:v>
                </c:pt>
                <c:pt idx="15">
                  <c:v>1033.4119999999998</c:v>
                </c:pt>
                <c:pt idx="16">
                  <c:v>1074.5839999999998</c:v>
                </c:pt>
                <c:pt idx="17">
                  <c:v>1058.175</c:v>
                </c:pt>
                <c:pt idx="18">
                  <c:v>1062.998</c:v>
                </c:pt>
                <c:pt idx="19">
                  <c:v>1065.317</c:v>
                </c:pt>
                <c:pt idx="20">
                  <c:v>1001.89</c:v>
                </c:pt>
                <c:pt idx="21">
                  <c:v>898.90699999999993</c:v>
                </c:pt>
                <c:pt idx="22">
                  <c:v>886.90600000000006</c:v>
                </c:pt>
                <c:pt idx="23">
                  <c:v>930.28000000000009</c:v>
                </c:pt>
                <c:pt idx="24">
                  <c:v>978.8359999999999</c:v>
                </c:pt>
                <c:pt idx="25">
                  <c:v>1017.578</c:v>
                </c:pt>
                <c:pt idx="26">
                  <c:v>1014.932</c:v>
                </c:pt>
                <c:pt idx="27">
                  <c:v>1022.9730000000001</c:v>
                </c:pt>
                <c:pt idx="28">
                  <c:v>1014.6660000000001</c:v>
                </c:pt>
                <c:pt idx="29">
                  <c:v>1010.079</c:v>
                </c:pt>
                <c:pt idx="30">
                  <c:v>1051.9880000000001</c:v>
                </c:pt>
                <c:pt idx="31">
                  <c:v>1032.8670000000002</c:v>
                </c:pt>
                <c:pt idx="32">
                  <c:v>1046.2400000000002</c:v>
                </c:pt>
                <c:pt idx="33">
                  <c:v>998.23500000000001</c:v>
                </c:pt>
                <c:pt idx="34">
                  <c:v>983.69899999999996</c:v>
                </c:pt>
                <c:pt idx="35">
                  <c:v>992.65800000000013</c:v>
                </c:pt>
              </c:numCache>
            </c:numRef>
          </c:yVal>
          <c:smooth val="0"/>
        </c:ser>
        <c:ser>
          <c:idx val="4"/>
          <c:order val="3"/>
          <c:tx>
            <c:v>cell 4 165min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20'!$AB$117:$AB$157</c:f>
              <c:numCache>
                <c:formatCode>General</c:formatCode>
                <c:ptCount val="41"/>
                <c:pt idx="0">
                  <c:v>216.15099999999995</c:v>
                </c:pt>
                <c:pt idx="1">
                  <c:v>215.45900000000006</c:v>
                </c:pt>
                <c:pt idx="2">
                  <c:v>217.51599999999996</c:v>
                </c:pt>
                <c:pt idx="3">
                  <c:v>239.51299999999992</c:v>
                </c:pt>
                <c:pt idx="4">
                  <c:v>231.53500000000008</c:v>
                </c:pt>
                <c:pt idx="5">
                  <c:v>276.83100000000013</c:v>
                </c:pt>
                <c:pt idx="6">
                  <c:v>317.29599999999994</c:v>
                </c:pt>
                <c:pt idx="7">
                  <c:v>392.50699999999995</c:v>
                </c:pt>
                <c:pt idx="8">
                  <c:v>435.59400000000016</c:v>
                </c:pt>
                <c:pt idx="9">
                  <c:v>502.62299999999993</c:v>
                </c:pt>
                <c:pt idx="10">
                  <c:v>560.24999999999989</c:v>
                </c:pt>
                <c:pt idx="11">
                  <c:v>648.39300000000003</c:v>
                </c:pt>
                <c:pt idx="12">
                  <c:v>698.00999999999988</c:v>
                </c:pt>
                <c:pt idx="13">
                  <c:v>749.09899999999993</c:v>
                </c:pt>
                <c:pt idx="14">
                  <c:v>800.3420000000001</c:v>
                </c:pt>
                <c:pt idx="15">
                  <c:v>826.92300000000012</c:v>
                </c:pt>
                <c:pt idx="16">
                  <c:v>818.91999999999985</c:v>
                </c:pt>
                <c:pt idx="17">
                  <c:v>843.55200000000013</c:v>
                </c:pt>
                <c:pt idx="18">
                  <c:v>828.76699999999994</c:v>
                </c:pt>
                <c:pt idx="19">
                  <c:v>786.09800000000007</c:v>
                </c:pt>
                <c:pt idx="20">
                  <c:v>822.57399999999996</c:v>
                </c:pt>
                <c:pt idx="21">
                  <c:v>806.64600000000007</c:v>
                </c:pt>
                <c:pt idx="22">
                  <c:v>767.15499999999997</c:v>
                </c:pt>
                <c:pt idx="23">
                  <c:v>743.09800000000007</c:v>
                </c:pt>
                <c:pt idx="24">
                  <c:v>738.03</c:v>
                </c:pt>
                <c:pt idx="25">
                  <c:v>761.72899999999993</c:v>
                </c:pt>
                <c:pt idx="26">
                  <c:v>768.96400000000006</c:v>
                </c:pt>
                <c:pt idx="27">
                  <c:v>745.63400000000001</c:v>
                </c:pt>
                <c:pt idx="28">
                  <c:v>752.1350000000001</c:v>
                </c:pt>
                <c:pt idx="29">
                  <c:v>723.11299999999994</c:v>
                </c:pt>
                <c:pt idx="30">
                  <c:v>676.06100000000004</c:v>
                </c:pt>
                <c:pt idx="31">
                  <c:v>654.19500000000005</c:v>
                </c:pt>
                <c:pt idx="32">
                  <c:v>665.52</c:v>
                </c:pt>
                <c:pt idx="33">
                  <c:v>648.11899999999991</c:v>
                </c:pt>
              </c:numCache>
            </c:numRef>
          </c:yVal>
          <c:smooth val="0"/>
        </c:ser>
        <c:ser>
          <c:idx val="5"/>
          <c:order val="4"/>
          <c:tx>
            <c:v>cell 5 135min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20'!$AC$117:$AC$157</c:f>
              <c:numCache>
                <c:formatCode>General</c:formatCode>
                <c:ptCount val="41"/>
                <c:pt idx="0">
                  <c:v>260.274</c:v>
                </c:pt>
                <c:pt idx="1">
                  <c:v>261.20400000000006</c:v>
                </c:pt>
                <c:pt idx="2">
                  <c:v>256.16699999999992</c:v>
                </c:pt>
                <c:pt idx="3">
                  <c:v>263.53700000000003</c:v>
                </c:pt>
                <c:pt idx="4">
                  <c:v>255.56099999999992</c:v>
                </c:pt>
                <c:pt idx="5">
                  <c:v>280.35900000000015</c:v>
                </c:pt>
                <c:pt idx="6">
                  <c:v>304.70600000000002</c:v>
                </c:pt>
                <c:pt idx="7">
                  <c:v>308.01599999999996</c:v>
                </c:pt>
                <c:pt idx="8">
                  <c:v>330.93100000000015</c:v>
                </c:pt>
                <c:pt idx="9">
                  <c:v>365.42899999999997</c:v>
                </c:pt>
                <c:pt idx="10">
                  <c:v>412.41700000000003</c:v>
                </c:pt>
                <c:pt idx="11">
                  <c:v>483.71599999999989</c:v>
                </c:pt>
                <c:pt idx="12">
                  <c:v>525.74799999999993</c:v>
                </c:pt>
                <c:pt idx="13">
                  <c:v>584.85500000000002</c:v>
                </c:pt>
                <c:pt idx="14">
                  <c:v>630.90599999999995</c:v>
                </c:pt>
                <c:pt idx="15">
                  <c:v>673.928</c:v>
                </c:pt>
                <c:pt idx="16">
                  <c:v>734.94</c:v>
                </c:pt>
                <c:pt idx="17">
                  <c:v>772.55</c:v>
                </c:pt>
                <c:pt idx="18">
                  <c:v>807.81000000000006</c:v>
                </c:pt>
                <c:pt idx="19">
                  <c:v>807.29200000000003</c:v>
                </c:pt>
                <c:pt idx="20">
                  <c:v>800.62800000000004</c:v>
                </c:pt>
                <c:pt idx="21">
                  <c:v>836.77699999999993</c:v>
                </c:pt>
                <c:pt idx="22">
                  <c:v>860.33500000000004</c:v>
                </c:pt>
                <c:pt idx="23">
                  <c:v>881.09299999999996</c:v>
                </c:pt>
                <c:pt idx="24">
                  <c:v>872.24800000000005</c:v>
                </c:pt>
                <c:pt idx="25">
                  <c:v>863.2399999999999</c:v>
                </c:pt>
                <c:pt idx="26">
                  <c:v>948.36</c:v>
                </c:pt>
                <c:pt idx="27">
                  <c:v>931.99299999999994</c:v>
                </c:pt>
                <c:pt idx="28">
                  <c:v>939.22200000000009</c:v>
                </c:pt>
                <c:pt idx="29">
                  <c:v>931.37</c:v>
                </c:pt>
                <c:pt idx="30">
                  <c:v>897.9609999999999</c:v>
                </c:pt>
              </c:numCache>
            </c:numRef>
          </c:yVal>
          <c:smooth val="0"/>
        </c:ser>
        <c:ser>
          <c:idx val="6"/>
          <c:order val="5"/>
          <c:tx>
            <c:v>cell 6 155min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20'!$AD$117:$AD$157</c:f>
              <c:numCache>
                <c:formatCode>General</c:formatCode>
                <c:ptCount val="41"/>
                <c:pt idx="0">
                  <c:v>223.83699999999988</c:v>
                </c:pt>
                <c:pt idx="1">
                  <c:v>228.60000000000002</c:v>
                </c:pt>
                <c:pt idx="2">
                  <c:v>244.09399999999994</c:v>
                </c:pt>
                <c:pt idx="3">
                  <c:v>243.55900000000008</c:v>
                </c:pt>
                <c:pt idx="4">
                  <c:v>268.86599999999999</c:v>
                </c:pt>
                <c:pt idx="5">
                  <c:v>269.68600000000004</c:v>
                </c:pt>
                <c:pt idx="6">
                  <c:v>291.50700000000006</c:v>
                </c:pt>
                <c:pt idx="7">
                  <c:v>316.27500000000009</c:v>
                </c:pt>
                <c:pt idx="8">
                  <c:v>332.84800000000007</c:v>
                </c:pt>
                <c:pt idx="9">
                  <c:v>353.10799999999995</c:v>
                </c:pt>
                <c:pt idx="10">
                  <c:v>402.93700000000013</c:v>
                </c:pt>
                <c:pt idx="11">
                  <c:v>414.75799999999992</c:v>
                </c:pt>
                <c:pt idx="12">
                  <c:v>432.64200000000017</c:v>
                </c:pt>
                <c:pt idx="13">
                  <c:v>479.30000000000007</c:v>
                </c:pt>
                <c:pt idx="14">
                  <c:v>504.601</c:v>
                </c:pt>
                <c:pt idx="15">
                  <c:v>525.16100000000006</c:v>
                </c:pt>
                <c:pt idx="16">
                  <c:v>547.73599999999999</c:v>
                </c:pt>
                <c:pt idx="17">
                  <c:v>589.73099999999999</c:v>
                </c:pt>
                <c:pt idx="18">
                  <c:v>591.56200000000001</c:v>
                </c:pt>
                <c:pt idx="19">
                  <c:v>630.25200000000007</c:v>
                </c:pt>
                <c:pt idx="20">
                  <c:v>627.34300000000007</c:v>
                </c:pt>
                <c:pt idx="21">
                  <c:v>642.02599999999995</c:v>
                </c:pt>
                <c:pt idx="22">
                  <c:v>631.21699999999998</c:v>
                </c:pt>
                <c:pt idx="23">
                  <c:v>621.65299999999991</c:v>
                </c:pt>
                <c:pt idx="24">
                  <c:v>595.45099999999991</c:v>
                </c:pt>
                <c:pt idx="25">
                  <c:v>597.00099999999998</c:v>
                </c:pt>
                <c:pt idx="26">
                  <c:v>617.13599999999997</c:v>
                </c:pt>
                <c:pt idx="27">
                  <c:v>644.07599999999991</c:v>
                </c:pt>
                <c:pt idx="28">
                  <c:v>631.64100000000008</c:v>
                </c:pt>
                <c:pt idx="29">
                  <c:v>640.13499999999999</c:v>
                </c:pt>
                <c:pt idx="30">
                  <c:v>625.78399999999999</c:v>
                </c:pt>
                <c:pt idx="31">
                  <c:v>623.29099999999994</c:v>
                </c:pt>
              </c:numCache>
            </c:numRef>
          </c:yVal>
          <c:smooth val="0"/>
        </c:ser>
        <c:ser>
          <c:idx val="7"/>
          <c:order val="6"/>
          <c:tx>
            <c:v>cell 7 190min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20'!$AE$117:$AE$157</c:f>
              <c:numCache>
                <c:formatCode>General</c:formatCode>
                <c:ptCount val="41"/>
                <c:pt idx="0">
                  <c:v>189.423</c:v>
                </c:pt>
                <c:pt idx="1">
                  <c:v>175.72199999999998</c:v>
                </c:pt>
                <c:pt idx="2">
                  <c:v>179.28499999999997</c:v>
                </c:pt>
                <c:pt idx="3">
                  <c:v>186.42499999999995</c:v>
                </c:pt>
                <c:pt idx="4">
                  <c:v>192.17600000000004</c:v>
                </c:pt>
                <c:pt idx="5">
                  <c:v>192.40899999999999</c:v>
                </c:pt>
                <c:pt idx="6">
                  <c:v>202.02699999999993</c:v>
                </c:pt>
                <c:pt idx="7">
                  <c:v>212.43299999999999</c:v>
                </c:pt>
                <c:pt idx="8">
                  <c:v>220.40200000000004</c:v>
                </c:pt>
                <c:pt idx="9">
                  <c:v>234.95100000000002</c:v>
                </c:pt>
                <c:pt idx="10">
                  <c:v>243.63400000000001</c:v>
                </c:pt>
                <c:pt idx="11">
                  <c:v>265.65199999999993</c:v>
                </c:pt>
                <c:pt idx="12">
                  <c:v>308.44600000000003</c:v>
                </c:pt>
                <c:pt idx="13">
                  <c:v>359.20900000000006</c:v>
                </c:pt>
                <c:pt idx="14">
                  <c:v>417.97</c:v>
                </c:pt>
                <c:pt idx="15">
                  <c:v>446.452</c:v>
                </c:pt>
                <c:pt idx="16">
                  <c:v>498.42100000000005</c:v>
                </c:pt>
                <c:pt idx="17">
                  <c:v>529.19500000000005</c:v>
                </c:pt>
                <c:pt idx="18">
                  <c:v>527.39</c:v>
                </c:pt>
                <c:pt idx="19">
                  <c:v>535.98200000000008</c:v>
                </c:pt>
                <c:pt idx="20">
                  <c:v>527.15099999999995</c:v>
                </c:pt>
                <c:pt idx="21">
                  <c:v>581.14299999999992</c:v>
                </c:pt>
                <c:pt idx="22">
                  <c:v>579.7650000000001</c:v>
                </c:pt>
                <c:pt idx="23">
                  <c:v>592.601</c:v>
                </c:pt>
                <c:pt idx="24">
                  <c:v>585.79700000000003</c:v>
                </c:pt>
                <c:pt idx="25">
                  <c:v>590.44900000000007</c:v>
                </c:pt>
                <c:pt idx="26">
                  <c:v>554.99899999999991</c:v>
                </c:pt>
                <c:pt idx="27">
                  <c:v>563.02599999999984</c:v>
                </c:pt>
                <c:pt idx="28">
                  <c:v>565.93100000000004</c:v>
                </c:pt>
                <c:pt idx="29">
                  <c:v>640.24899999999991</c:v>
                </c:pt>
                <c:pt idx="30">
                  <c:v>652.97400000000005</c:v>
                </c:pt>
                <c:pt idx="31">
                  <c:v>687.21199999999988</c:v>
                </c:pt>
                <c:pt idx="32">
                  <c:v>656.02900000000011</c:v>
                </c:pt>
                <c:pt idx="33">
                  <c:v>660.98099999999999</c:v>
                </c:pt>
                <c:pt idx="34">
                  <c:v>617.39099999999996</c:v>
                </c:pt>
                <c:pt idx="35">
                  <c:v>633.09199999999987</c:v>
                </c:pt>
                <c:pt idx="36">
                  <c:v>607.91800000000001</c:v>
                </c:pt>
                <c:pt idx="37">
                  <c:v>597.72899999999993</c:v>
                </c:pt>
              </c:numCache>
            </c:numRef>
          </c:yVal>
          <c:smooth val="0"/>
        </c:ser>
        <c:ser>
          <c:idx val="8"/>
          <c:order val="7"/>
          <c:tx>
            <c:v>cell 8 130min</c:v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20'!$AF$117:$AF$157</c:f>
              <c:numCache>
                <c:formatCode>General</c:formatCode>
                <c:ptCount val="41"/>
                <c:pt idx="0">
                  <c:v>98.429000000000087</c:v>
                </c:pt>
                <c:pt idx="1">
                  <c:v>99.519999999999982</c:v>
                </c:pt>
                <c:pt idx="2">
                  <c:v>105.07600000000002</c:v>
                </c:pt>
                <c:pt idx="3">
                  <c:v>115.995</c:v>
                </c:pt>
                <c:pt idx="4">
                  <c:v>134.00599999999997</c:v>
                </c:pt>
                <c:pt idx="5">
                  <c:v>158.30700000000002</c:v>
                </c:pt>
                <c:pt idx="6">
                  <c:v>176.43999999999994</c:v>
                </c:pt>
                <c:pt idx="7">
                  <c:v>196.04599999999994</c:v>
                </c:pt>
                <c:pt idx="8">
                  <c:v>209.75399999999991</c:v>
                </c:pt>
                <c:pt idx="9">
                  <c:v>223.26400000000012</c:v>
                </c:pt>
                <c:pt idx="10">
                  <c:v>238.9849999999999</c:v>
                </c:pt>
                <c:pt idx="11">
                  <c:v>251.18300000000011</c:v>
                </c:pt>
                <c:pt idx="12">
                  <c:v>250.08699999999999</c:v>
                </c:pt>
                <c:pt idx="13">
                  <c:v>248.59699999999998</c:v>
                </c:pt>
                <c:pt idx="14">
                  <c:v>246.41500000000008</c:v>
                </c:pt>
                <c:pt idx="15">
                  <c:v>247.15800000000002</c:v>
                </c:pt>
                <c:pt idx="16">
                  <c:v>256.43299999999988</c:v>
                </c:pt>
                <c:pt idx="17">
                  <c:v>262.58500000000004</c:v>
                </c:pt>
                <c:pt idx="18">
                  <c:v>270.72399999999993</c:v>
                </c:pt>
                <c:pt idx="19">
                  <c:v>281.70100000000002</c:v>
                </c:pt>
                <c:pt idx="20">
                  <c:v>301.24299999999994</c:v>
                </c:pt>
                <c:pt idx="21">
                  <c:v>305.67200000000003</c:v>
                </c:pt>
                <c:pt idx="22">
                  <c:v>316.48200000000008</c:v>
                </c:pt>
                <c:pt idx="23">
                  <c:v>317.5680000000001</c:v>
                </c:pt>
                <c:pt idx="24">
                  <c:v>309.63100000000009</c:v>
                </c:pt>
                <c:pt idx="25">
                  <c:v>303.68499999999995</c:v>
                </c:pt>
                <c:pt idx="26">
                  <c:v>311.23699999999997</c:v>
                </c:pt>
              </c:numCache>
            </c:numRef>
          </c:yVal>
          <c:smooth val="0"/>
        </c:ser>
        <c:ser>
          <c:idx val="9"/>
          <c:order val="8"/>
          <c:tx>
            <c:v>cell 9 130min</c:v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20'!$AG$117:$AG$157</c:f>
              <c:numCache>
                <c:formatCode>General</c:formatCode>
                <c:ptCount val="41"/>
                <c:pt idx="0">
                  <c:v>179.77300000000002</c:v>
                </c:pt>
                <c:pt idx="1">
                  <c:v>182.51200000000006</c:v>
                </c:pt>
                <c:pt idx="2">
                  <c:v>186.29999999999995</c:v>
                </c:pt>
                <c:pt idx="3">
                  <c:v>188.97900000000004</c:v>
                </c:pt>
                <c:pt idx="4">
                  <c:v>187.976</c:v>
                </c:pt>
                <c:pt idx="5">
                  <c:v>199.17100000000005</c:v>
                </c:pt>
                <c:pt idx="6">
                  <c:v>214.18700000000001</c:v>
                </c:pt>
                <c:pt idx="7">
                  <c:v>226.11599999999987</c:v>
                </c:pt>
                <c:pt idx="8">
                  <c:v>231.89299999999992</c:v>
                </c:pt>
                <c:pt idx="9">
                  <c:v>229.33699999999988</c:v>
                </c:pt>
                <c:pt idx="10">
                  <c:v>237.1579999999999</c:v>
                </c:pt>
                <c:pt idx="11">
                  <c:v>260.69499999999994</c:v>
                </c:pt>
                <c:pt idx="12">
                  <c:v>254.21900000000005</c:v>
                </c:pt>
                <c:pt idx="13">
                  <c:v>265.61599999999999</c:v>
                </c:pt>
                <c:pt idx="14">
                  <c:v>267.56499999999994</c:v>
                </c:pt>
                <c:pt idx="15">
                  <c:v>269.22399999999993</c:v>
                </c:pt>
                <c:pt idx="16">
                  <c:v>281.43100000000004</c:v>
                </c:pt>
                <c:pt idx="17">
                  <c:v>284.85000000000002</c:v>
                </c:pt>
                <c:pt idx="18">
                  <c:v>301.09500000000014</c:v>
                </c:pt>
                <c:pt idx="19">
                  <c:v>304.80900000000008</c:v>
                </c:pt>
                <c:pt idx="20">
                  <c:v>324.32199999999989</c:v>
                </c:pt>
                <c:pt idx="21">
                  <c:v>334.06099999999992</c:v>
                </c:pt>
                <c:pt idx="22">
                  <c:v>349.70799999999986</c:v>
                </c:pt>
                <c:pt idx="23">
                  <c:v>344.94699999999989</c:v>
                </c:pt>
                <c:pt idx="24">
                  <c:v>348.03700000000003</c:v>
                </c:pt>
                <c:pt idx="25">
                  <c:v>352.65</c:v>
                </c:pt>
                <c:pt idx="26">
                  <c:v>346.85599999999988</c:v>
                </c:pt>
              </c:numCache>
            </c:numRef>
          </c:yVal>
          <c:smooth val="0"/>
        </c:ser>
        <c:ser>
          <c:idx val="10"/>
          <c:order val="9"/>
          <c:tx>
            <c:v>cell 10 120min</c:v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20'!$H$117:$H$157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'20141209 20'!$AH$117:$AH$157</c:f>
              <c:numCache>
                <c:formatCode>General</c:formatCode>
                <c:ptCount val="41"/>
                <c:pt idx="0">
                  <c:v>195.14</c:v>
                </c:pt>
                <c:pt idx="1">
                  <c:v>216.63300000000004</c:v>
                </c:pt>
                <c:pt idx="2">
                  <c:v>214.06399999999996</c:v>
                </c:pt>
                <c:pt idx="3">
                  <c:v>214.33899999999994</c:v>
                </c:pt>
                <c:pt idx="4">
                  <c:v>225.9860000000001</c:v>
                </c:pt>
                <c:pt idx="5">
                  <c:v>234.99299999999994</c:v>
                </c:pt>
                <c:pt idx="6">
                  <c:v>256.52100000000007</c:v>
                </c:pt>
                <c:pt idx="7">
                  <c:v>299.58500000000004</c:v>
                </c:pt>
                <c:pt idx="8">
                  <c:v>340.80300000000011</c:v>
                </c:pt>
                <c:pt idx="9">
                  <c:v>415.77100000000007</c:v>
                </c:pt>
                <c:pt idx="10">
                  <c:v>452.49799999999993</c:v>
                </c:pt>
                <c:pt idx="11">
                  <c:v>484.57699999999988</c:v>
                </c:pt>
                <c:pt idx="12">
                  <c:v>518.90099999999984</c:v>
                </c:pt>
                <c:pt idx="13">
                  <c:v>540.75700000000006</c:v>
                </c:pt>
                <c:pt idx="14">
                  <c:v>530.66699999999992</c:v>
                </c:pt>
                <c:pt idx="15">
                  <c:v>519.24399999999991</c:v>
                </c:pt>
                <c:pt idx="16">
                  <c:v>544.62300000000005</c:v>
                </c:pt>
                <c:pt idx="17">
                  <c:v>531.2890000000001</c:v>
                </c:pt>
                <c:pt idx="18">
                  <c:v>523.32499999999993</c:v>
                </c:pt>
                <c:pt idx="19">
                  <c:v>516.76199999999994</c:v>
                </c:pt>
                <c:pt idx="20">
                  <c:v>558.76600000000008</c:v>
                </c:pt>
                <c:pt idx="21">
                  <c:v>529.65099999999995</c:v>
                </c:pt>
                <c:pt idx="22">
                  <c:v>521.20499999999993</c:v>
                </c:pt>
                <c:pt idx="23">
                  <c:v>555.22799999999995</c:v>
                </c:pt>
                <c:pt idx="24">
                  <c:v>535.95299999999997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3353232"/>
        <c:axId val="933369008"/>
      </c:scatterChart>
      <c:valAx>
        <c:axId val="93335323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Time/min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69008"/>
        <c:crosses val="autoZero"/>
        <c:crossBetween val="midCat"/>
        <c:majorUnit val="20"/>
      </c:valAx>
      <c:valAx>
        <c:axId val="93336900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Rnr3-gfp Fluorescence Intensity /A.U.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532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25503616142038"/>
          <c:y val="0.50081962479295694"/>
          <c:w val="0.21981241901407653"/>
          <c:h val="0.37773429649256962"/>
        </c:manualLayout>
      </c:layout>
      <c:overlay val="0"/>
      <c:spPr>
        <a:solidFill>
          <a:schemeClr val="tx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690181749907873"/>
          <c:y val="0.11920567174868374"/>
          <c:w val="0.77473621350009836"/>
          <c:h val="0.75800785106840063"/>
        </c:manualLayout>
      </c:layout>
      <c:scatterChart>
        <c:scatterStyle val="lineMarker"/>
        <c:varyColors val="0"/>
        <c:ser>
          <c:idx val="0"/>
          <c:order val="0"/>
          <c:tx>
            <c:v>80 mM(20 cells)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第一个细胞周期曲线汇总!$F$7:$F$63</c:f>
                <c:numCache>
                  <c:formatCode>General</c:formatCode>
                  <c:ptCount val="57"/>
                  <c:pt idx="0">
                    <c:v>47.180740743248052</c:v>
                  </c:pt>
                  <c:pt idx="1">
                    <c:v>48.999122230027332</c:v>
                  </c:pt>
                  <c:pt idx="2">
                    <c:v>52.918511448313325</c:v>
                  </c:pt>
                  <c:pt idx="3">
                    <c:v>55.742636212281354</c:v>
                  </c:pt>
                  <c:pt idx="4">
                    <c:v>65.234604630618762</c:v>
                  </c:pt>
                  <c:pt idx="5">
                    <c:v>79.425089302320487</c:v>
                  </c:pt>
                  <c:pt idx="6">
                    <c:v>92.832063576782005</c:v>
                  </c:pt>
                  <c:pt idx="7">
                    <c:v>111.38670944818628</c:v>
                  </c:pt>
                  <c:pt idx="8">
                    <c:v>132.36215546569071</c:v>
                  </c:pt>
                  <c:pt idx="9">
                    <c:v>157.92139286699768</c:v>
                  </c:pt>
                  <c:pt idx="10">
                    <c:v>168.49661327406255</c:v>
                  </c:pt>
                  <c:pt idx="11">
                    <c:v>190.85027826349278</c:v>
                  </c:pt>
                  <c:pt idx="12">
                    <c:v>223.83374249141508</c:v>
                  </c:pt>
                  <c:pt idx="13">
                    <c:v>217.17887066952926</c:v>
                  </c:pt>
                  <c:pt idx="14">
                    <c:v>225.44529272513921</c:v>
                  </c:pt>
                  <c:pt idx="15">
                    <c:v>229.68392703930618</c:v>
                  </c:pt>
                  <c:pt idx="16">
                    <c:v>235.84854689475131</c:v>
                  </c:pt>
                  <c:pt idx="17">
                    <c:v>247.12687301918319</c:v>
                  </c:pt>
                  <c:pt idx="18">
                    <c:v>247.99890475193232</c:v>
                  </c:pt>
                  <c:pt idx="19">
                    <c:v>252.66538053824669</c:v>
                  </c:pt>
                  <c:pt idx="20">
                    <c:v>258.2235582750364</c:v>
                  </c:pt>
                  <c:pt idx="21">
                    <c:v>258.73703117249744</c:v>
                  </c:pt>
                  <c:pt idx="22">
                    <c:v>257.49219013613271</c:v>
                  </c:pt>
                  <c:pt idx="23">
                    <c:v>252.30067833946714</c:v>
                  </c:pt>
                  <c:pt idx="24">
                    <c:v>252.76238510976839</c:v>
                  </c:pt>
                  <c:pt idx="25">
                    <c:v>248.93122839012892</c:v>
                  </c:pt>
                  <c:pt idx="26">
                    <c:v>241.60209577107653</c:v>
                  </c:pt>
                  <c:pt idx="27">
                    <c:v>241.06395052553256</c:v>
                  </c:pt>
                  <c:pt idx="28">
                    <c:v>253.70405555761062</c:v>
                  </c:pt>
                  <c:pt idx="29">
                    <c:v>250.15482808684334</c:v>
                  </c:pt>
                  <c:pt idx="30">
                    <c:v>257.80064859251928</c:v>
                  </c:pt>
                  <c:pt idx="31">
                    <c:v>258.08325767016026</c:v>
                  </c:pt>
                  <c:pt idx="32">
                    <c:v>257.37012713466385</c:v>
                  </c:pt>
                  <c:pt idx="33">
                    <c:v>265.84520481154425</c:v>
                  </c:pt>
                  <c:pt idx="34">
                    <c:v>262.59667807765419</c:v>
                  </c:pt>
                  <c:pt idx="35">
                    <c:v>255.86315043150896</c:v>
                  </c:pt>
                  <c:pt idx="36">
                    <c:v>267.89406228246258</c:v>
                  </c:pt>
                  <c:pt idx="37">
                    <c:v>266.12533607001603</c:v>
                  </c:pt>
                  <c:pt idx="38">
                    <c:v>257.05325292352995</c:v>
                  </c:pt>
                  <c:pt idx="39">
                    <c:v>257.77156320019787</c:v>
                  </c:pt>
                  <c:pt idx="40">
                    <c:v>255.57977164187966</c:v>
                  </c:pt>
                  <c:pt idx="41">
                    <c:v>252.29226688688672</c:v>
                  </c:pt>
                  <c:pt idx="42">
                    <c:v>242.44970037364698</c:v>
                  </c:pt>
                  <c:pt idx="43">
                    <c:v>249.10562018053517</c:v>
                  </c:pt>
                  <c:pt idx="44">
                    <c:v>241.67984445037763</c:v>
                  </c:pt>
                  <c:pt idx="45">
                    <c:v>236.10484283129321</c:v>
                  </c:pt>
                  <c:pt idx="46">
                    <c:v>238.77404747893107</c:v>
                  </c:pt>
                  <c:pt idx="47">
                    <c:v>237.03573323024449</c:v>
                  </c:pt>
                  <c:pt idx="48">
                    <c:v>231.7222888565737</c:v>
                  </c:pt>
                  <c:pt idx="49">
                    <c:v>229.24456364349294</c:v>
                  </c:pt>
                  <c:pt idx="50">
                    <c:v>226.80479053662543</c:v>
                  </c:pt>
                  <c:pt idx="51">
                    <c:v>235.26818517991353</c:v>
                  </c:pt>
                  <c:pt idx="52">
                    <c:v>259.13978778151858</c:v>
                  </c:pt>
                  <c:pt idx="53">
                    <c:v>261.85710739625955</c:v>
                  </c:pt>
                  <c:pt idx="54">
                    <c:v>204.56239768151806</c:v>
                  </c:pt>
                  <c:pt idx="55">
                    <c:v>180.84099939707519</c:v>
                  </c:pt>
                  <c:pt idx="56">
                    <c:v>184.36936657364436</c:v>
                  </c:pt>
                </c:numCache>
              </c:numRef>
            </c:plus>
            <c:minus>
              <c:numRef>
                <c:f>第一个细胞周期曲线汇总!$F$7:$F$63</c:f>
                <c:numCache>
                  <c:formatCode>General</c:formatCode>
                  <c:ptCount val="57"/>
                  <c:pt idx="0">
                    <c:v>47.180740743248052</c:v>
                  </c:pt>
                  <c:pt idx="1">
                    <c:v>48.999122230027332</c:v>
                  </c:pt>
                  <c:pt idx="2">
                    <c:v>52.918511448313325</c:v>
                  </c:pt>
                  <c:pt idx="3">
                    <c:v>55.742636212281354</c:v>
                  </c:pt>
                  <c:pt idx="4">
                    <c:v>65.234604630618762</c:v>
                  </c:pt>
                  <c:pt idx="5">
                    <c:v>79.425089302320487</c:v>
                  </c:pt>
                  <c:pt idx="6">
                    <c:v>92.832063576782005</c:v>
                  </c:pt>
                  <c:pt idx="7">
                    <c:v>111.38670944818628</c:v>
                  </c:pt>
                  <c:pt idx="8">
                    <c:v>132.36215546569071</c:v>
                  </c:pt>
                  <c:pt idx="9">
                    <c:v>157.92139286699768</c:v>
                  </c:pt>
                  <c:pt idx="10">
                    <c:v>168.49661327406255</c:v>
                  </c:pt>
                  <c:pt idx="11">
                    <c:v>190.85027826349278</c:v>
                  </c:pt>
                  <c:pt idx="12">
                    <c:v>223.83374249141508</c:v>
                  </c:pt>
                  <c:pt idx="13">
                    <c:v>217.17887066952926</c:v>
                  </c:pt>
                  <c:pt idx="14">
                    <c:v>225.44529272513921</c:v>
                  </c:pt>
                  <c:pt idx="15">
                    <c:v>229.68392703930618</c:v>
                  </c:pt>
                  <c:pt idx="16">
                    <c:v>235.84854689475131</c:v>
                  </c:pt>
                  <c:pt idx="17">
                    <c:v>247.12687301918319</c:v>
                  </c:pt>
                  <c:pt idx="18">
                    <c:v>247.99890475193232</c:v>
                  </c:pt>
                  <c:pt idx="19">
                    <c:v>252.66538053824669</c:v>
                  </c:pt>
                  <c:pt idx="20">
                    <c:v>258.2235582750364</c:v>
                  </c:pt>
                  <c:pt idx="21">
                    <c:v>258.73703117249744</c:v>
                  </c:pt>
                  <c:pt idx="22">
                    <c:v>257.49219013613271</c:v>
                  </c:pt>
                  <c:pt idx="23">
                    <c:v>252.30067833946714</c:v>
                  </c:pt>
                  <c:pt idx="24">
                    <c:v>252.76238510976839</c:v>
                  </c:pt>
                  <c:pt idx="25">
                    <c:v>248.93122839012892</c:v>
                  </c:pt>
                  <c:pt idx="26">
                    <c:v>241.60209577107653</c:v>
                  </c:pt>
                  <c:pt idx="27">
                    <c:v>241.06395052553256</c:v>
                  </c:pt>
                  <c:pt idx="28">
                    <c:v>253.70405555761062</c:v>
                  </c:pt>
                  <c:pt idx="29">
                    <c:v>250.15482808684334</c:v>
                  </c:pt>
                  <c:pt idx="30">
                    <c:v>257.80064859251928</c:v>
                  </c:pt>
                  <c:pt idx="31">
                    <c:v>258.08325767016026</c:v>
                  </c:pt>
                  <c:pt idx="32">
                    <c:v>257.37012713466385</c:v>
                  </c:pt>
                  <c:pt idx="33">
                    <c:v>265.84520481154425</c:v>
                  </c:pt>
                  <c:pt idx="34">
                    <c:v>262.59667807765419</c:v>
                  </c:pt>
                  <c:pt idx="35">
                    <c:v>255.86315043150896</c:v>
                  </c:pt>
                  <c:pt idx="36">
                    <c:v>267.89406228246258</c:v>
                  </c:pt>
                  <c:pt idx="37">
                    <c:v>266.12533607001603</c:v>
                  </c:pt>
                  <c:pt idx="38">
                    <c:v>257.05325292352995</c:v>
                  </c:pt>
                  <c:pt idx="39">
                    <c:v>257.77156320019787</c:v>
                  </c:pt>
                  <c:pt idx="40">
                    <c:v>255.57977164187966</c:v>
                  </c:pt>
                  <c:pt idx="41">
                    <c:v>252.29226688688672</c:v>
                  </c:pt>
                  <c:pt idx="42">
                    <c:v>242.44970037364698</c:v>
                  </c:pt>
                  <c:pt idx="43">
                    <c:v>249.10562018053517</c:v>
                  </c:pt>
                  <c:pt idx="44">
                    <c:v>241.67984445037763</c:v>
                  </c:pt>
                  <c:pt idx="45">
                    <c:v>236.10484283129321</c:v>
                  </c:pt>
                  <c:pt idx="46">
                    <c:v>238.77404747893107</c:v>
                  </c:pt>
                  <c:pt idx="47">
                    <c:v>237.03573323024449</c:v>
                  </c:pt>
                  <c:pt idx="48">
                    <c:v>231.7222888565737</c:v>
                  </c:pt>
                  <c:pt idx="49">
                    <c:v>229.24456364349294</c:v>
                  </c:pt>
                  <c:pt idx="50">
                    <c:v>226.80479053662543</c:v>
                  </c:pt>
                  <c:pt idx="51">
                    <c:v>235.26818517991353</c:v>
                  </c:pt>
                  <c:pt idx="52">
                    <c:v>259.13978778151858</c:v>
                  </c:pt>
                  <c:pt idx="53">
                    <c:v>261.85710739625955</c:v>
                  </c:pt>
                  <c:pt idx="54">
                    <c:v>204.56239768151806</c:v>
                  </c:pt>
                  <c:pt idx="55">
                    <c:v>180.84099939707519</c:v>
                  </c:pt>
                  <c:pt idx="56">
                    <c:v>184.36936657364436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>
                    <a:alpha val="50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第一个细胞周期曲线汇总!$E$7:$E$63</c:f>
              <c:numCache>
                <c:formatCode>0.00</c:formatCode>
                <c:ptCount val="57"/>
                <c:pt idx="0">
                  <c:v>178.91984999999997</c:v>
                </c:pt>
                <c:pt idx="1">
                  <c:v>181.28045</c:v>
                </c:pt>
                <c:pt idx="2">
                  <c:v>185.72169999999997</c:v>
                </c:pt>
                <c:pt idx="3">
                  <c:v>192.89000000000004</c:v>
                </c:pt>
                <c:pt idx="4">
                  <c:v>206.15305000000004</c:v>
                </c:pt>
                <c:pt idx="5">
                  <c:v>220.55794999999998</c:v>
                </c:pt>
                <c:pt idx="6">
                  <c:v>238.59964999999997</c:v>
                </c:pt>
                <c:pt idx="7">
                  <c:v>258.95530000000008</c:v>
                </c:pt>
                <c:pt idx="8">
                  <c:v>283.48105000000004</c:v>
                </c:pt>
                <c:pt idx="9">
                  <c:v>312.46500000000003</c:v>
                </c:pt>
                <c:pt idx="10">
                  <c:v>338.81524999999993</c:v>
                </c:pt>
                <c:pt idx="11">
                  <c:v>374.9271</c:v>
                </c:pt>
                <c:pt idx="12">
                  <c:v>417.08085</c:v>
                </c:pt>
                <c:pt idx="13">
                  <c:v>448.03334999999998</c:v>
                </c:pt>
                <c:pt idx="14">
                  <c:v>482.60714999999999</c:v>
                </c:pt>
                <c:pt idx="15">
                  <c:v>514.05825000000004</c:v>
                </c:pt>
                <c:pt idx="16">
                  <c:v>547.00954999999999</c:v>
                </c:pt>
                <c:pt idx="17">
                  <c:v>583.09714999999994</c:v>
                </c:pt>
                <c:pt idx="18">
                  <c:v>603.31349999999998</c:v>
                </c:pt>
                <c:pt idx="19">
                  <c:v>631.73069999999984</c:v>
                </c:pt>
                <c:pt idx="20">
                  <c:v>664.13929999999993</c:v>
                </c:pt>
                <c:pt idx="21">
                  <c:v>688.98479999999995</c:v>
                </c:pt>
                <c:pt idx="22">
                  <c:v>699.11355000000015</c:v>
                </c:pt>
                <c:pt idx="23">
                  <c:v>711.78535000000011</c:v>
                </c:pt>
                <c:pt idx="24">
                  <c:v>721.03520000000015</c:v>
                </c:pt>
                <c:pt idx="25">
                  <c:v>733.06634999999994</c:v>
                </c:pt>
                <c:pt idx="26">
                  <c:v>756.40834999999993</c:v>
                </c:pt>
                <c:pt idx="27">
                  <c:v>779.16264999999987</c:v>
                </c:pt>
                <c:pt idx="28">
                  <c:v>806.42819999999995</c:v>
                </c:pt>
                <c:pt idx="29">
                  <c:v>826.65699999999981</c:v>
                </c:pt>
                <c:pt idx="30">
                  <c:v>855.08525000000009</c:v>
                </c:pt>
                <c:pt idx="31">
                  <c:v>872.91779999999994</c:v>
                </c:pt>
                <c:pt idx="32">
                  <c:v>883.86005</c:v>
                </c:pt>
                <c:pt idx="33">
                  <c:v>906.06135000000017</c:v>
                </c:pt>
                <c:pt idx="34">
                  <c:v>916.77304999999978</c:v>
                </c:pt>
                <c:pt idx="35">
                  <c:v>926.3359999999999</c:v>
                </c:pt>
                <c:pt idx="36">
                  <c:v>952.07690000000002</c:v>
                </c:pt>
                <c:pt idx="37">
                  <c:v>975.6862000000001</c:v>
                </c:pt>
                <c:pt idx="38">
                  <c:v>988.85559999999987</c:v>
                </c:pt>
                <c:pt idx="39">
                  <c:v>994.27940000000001</c:v>
                </c:pt>
                <c:pt idx="40">
                  <c:v>993.72690000000023</c:v>
                </c:pt>
                <c:pt idx="41">
                  <c:v>1045.2484210526316</c:v>
                </c:pt>
                <c:pt idx="42">
                  <c:v>1060.3287222222223</c:v>
                </c:pt>
                <c:pt idx="43">
                  <c:v>1076.5753333333334</c:v>
                </c:pt>
                <c:pt idx="44">
                  <c:v>1067.8998333333334</c:v>
                </c:pt>
                <c:pt idx="45">
                  <c:v>1081.6254705882354</c:v>
                </c:pt>
                <c:pt idx="46">
                  <c:v>1080.980294117647</c:v>
                </c:pt>
                <c:pt idx="47">
                  <c:v>1071.8030000000001</c:v>
                </c:pt>
                <c:pt idx="48">
                  <c:v>1077.7854374999999</c:v>
                </c:pt>
                <c:pt idx="49">
                  <c:v>1062.1666875000001</c:v>
                </c:pt>
                <c:pt idx="50">
                  <c:v>1060.7346875000001</c:v>
                </c:pt>
                <c:pt idx="51">
                  <c:v>1068.461875</c:v>
                </c:pt>
                <c:pt idx="52">
                  <c:v>1048.8912857142857</c:v>
                </c:pt>
                <c:pt idx="53">
                  <c:v>1031.3184615384614</c:v>
                </c:pt>
                <c:pt idx="54">
                  <c:v>1112.0871</c:v>
                </c:pt>
                <c:pt idx="55">
                  <c:v>1080.4824000000001</c:v>
                </c:pt>
                <c:pt idx="56">
                  <c:v>1072.1051</c:v>
                </c:pt>
              </c:numCache>
            </c:numRef>
          </c:yVal>
          <c:smooth val="0"/>
        </c:ser>
        <c:ser>
          <c:idx val="1"/>
          <c:order val="1"/>
          <c:tx>
            <c:v>20 mM(26 cells)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第一个细胞周期曲线汇总!$H$7:$H$37</c:f>
                <c:numCache>
                  <c:formatCode>General</c:formatCode>
                  <c:ptCount val="31"/>
                  <c:pt idx="0">
                    <c:v>67.991361069658055</c:v>
                  </c:pt>
                  <c:pt idx="1">
                    <c:v>70.585615003723404</c:v>
                  </c:pt>
                  <c:pt idx="2">
                    <c:v>70.486243565295325</c:v>
                  </c:pt>
                  <c:pt idx="3">
                    <c:v>73.001516314241542</c:v>
                  </c:pt>
                  <c:pt idx="4">
                    <c:v>80.700670806372344</c:v>
                  </c:pt>
                  <c:pt idx="5">
                    <c:v>92.731700366628516</c:v>
                  </c:pt>
                  <c:pt idx="6">
                    <c:v>114.88567176502031</c:v>
                  </c:pt>
                  <c:pt idx="7">
                    <c:v>135.91505186595251</c:v>
                  </c:pt>
                  <c:pt idx="8">
                    <c:v>159.85202645208633</c:v>
                  </c:pt>
                  <c:pt idx="9">
                    <c:v>178.17839440020597</c:v>
                  </c:pt>
                  <c:pt idx="10">
                    <c:v>203.58421979013625</c:v>
                  </c:pt>
                  <c:pt idx="11">
                    <c:v>228.84046044031507</c:v>
                  </c:pt>
                  <c:pt idx="12">
                    <c:v>247.08937177073267</c:v>
                  </c:pt>
                  <c:pt idx="13">
                    <c:v>257.69056439174398</c:v>
                  </c:pt>
                  <c:pt idx="14">
                    <c:v>263.10979358859623</c:v>
                  </c:pt>
                  <c:pt idx="15">
                    <c:v>270.81388024645599</c:v>
                  </c:pt>
                  <c:pt idx="16">
                    <c:v>278.76453980296429</c:v>
                  </c:pt>
                  <c:pt idx="17">
                    <c:v>280.66893956715961</c:v>
                  </c:pt>
                  <c:pt idx="18">
                    <c:v>269.61159490846205</c:v>
                  </c:pt>
                  <c:pt idx="19">
                    <c:v>271.74479711036571</c:v>
                  </c:pt>
                  <c:pt idx="20">
                    <c:v>262.61894709959216</c:v>
                  </c:pt>
                  <c:pt idx="21">
                    <c:v>252.63725738705949</c:v>
                  </c:pt>
                  <c:pt idx="22">
                    <c:v>250.890647762041</c:v>
                  </c:pt>
                  <c:pt idx="23">
                    <c:v>252.72490820537772</c:v>
                  </c:pt>
                  <c:pt idx="24">
                    <c:v>274.39873824612846</c:v>
                  </c:pt>
                  <c:pt idx="25">
                    <c:v>275.47088881107931</c:v>
                  </c:pt>
                  <c:pt idx="26">
                    <c:v>289.52682776010869</c:v>
                  </c:pt>
                  <c:pt idx="27">
                    <c:v>265.12837644428186</c:v>
                  </c:pt>
                  <c:pt idx="28">
                    <c:v>239.94596075789104</c:v>
                  </c:pt>
                  <c:pt idx="29">
                    <c:v>229.86966153281011</c:v>
                  </c:pt>
                </c:numCache>
              </c:numRef>
            </c:plus>
            <c:minus>
              <c:numRef>
                <c:f>第一个细胞周期曲线汇总!$H$7:$H$36</c:f>
                <c:numCache>
                  <c:formatCode>General</c:formatCode>
                  <c:ptCount val="30"/>
                  <c:pt idx="0">
                    <c:v>67.991361069658055</c:v>
                  </c:pt>
                  <c:pt idx="1">
                    <c:v>70.585615003723404</c:v>
                  </c:pt>
                  <c:pt idx="2">
                    <c:v>70.486243565295325</c:v>
                  </c:pt>
                  <c:pt idx="3">
                    <c:v>73.001516314241542</c:v>
                  </c:pt>
                  <c:pt idx="4">
                    <c:v>80.700670806372344</c:v>
                  </c:pt>
                  <c:pt idx="5">
                    <c:v>92.731700366628516</c:v>
                  </c:pt>
                  <c:pt idx="6">
                    <c:v>114.88567176502031</c:v>
                  </c:pt>
                  <c:pt idx="7">
                    <c:v>135.91505186595251</c:v>
                  </c:pt>
                  <c:pt idx="8">
                    <c:v>159.85202645208633</c:v>
                  </c:pt>
                  <c:pt idx="9">
                    <c:v>178.17839440020597</c:v>
                  </c:pt>
                  <c:pt idx="10">
                    <c:v>203.58421979013625</c:v>
                  </c:pt>
                  <c:pt idx="11">
                    <c:v>228.84046044031507</c:v>
                  </c:pt>
                  <c:pt idx="12">
                    <c:v>247.08937177073267</c:v>
                  </c:pt>
                  <c:pt idx="13">
                    <c:v>257.69056439174398</c:v>
                  </c:pt>
                  <c:pt idx="14">
                    <c:v>263.10979358859623</c:v>
                  </c:pt>
                  <c:pt idx="15">
                    <c:v>270.81388024645599</c:v>
                  </c:pt>
                  <c:pt idx="16">
                    <c:v>278.76453980296429</c:v>
                  </c:pt>
                  <c:pt idx="17">
                    <c:v>280.66893956715961</c:v>
                  </c:pt>
                  <c:pt idx="18">
                    <c:v>269.61159490846205</c:v>
                  </c:pt>
                  <c:pt idx="19">
                    <c:v>271.74479711036571</c:v>
                  </c:pt>
                  <c:pt idx="20">
                    <c:v>262.61894709959216</c:v>
                  </c:pt>
                  <c:pt idx="21">
                    <c:v>252.63725738705949</c:v>
                  </c:pt>
                  <c:pt idx="22">
                    <c:v>250.890647762041</c:v>
                  </c:pt>
                  <c:pt idx="23">
                    <c:v>252.72490820537772</c:v>
                  </c:pt>
                  <c:pt idx="24">
                    <c:v>274.39873824612846</c:v>
                  </c:pt>
                  <c:pt idx="25">
                    <c:v>275.47088881107931</c:v>
                  </c:pt>
                  <c:pt idx="26">
                    <c:v>289.52682776010869</c:v>
                  </c:pt>
                  <c:pt idx="27">
                    <c:v>265.12837644428186</c:v>
                  </c:pt>
                  <c:pt idx="28">
                    <c:v>239.94596075789104</c:v>
                  </c:pt>
                  <c:pt idx="29">
                    <c:v>229.86966153281011</c:v>
                  </c:pt>
                </c:numCache>
              </c:numRef>
            </c:minus>
            <c:spPr>
              <a:noFill/>
              <a:ln w="9525" cap="flat" cmpd="sng" algn="ctr">
                <a:solidFill>
                  <a:srgbClr val="FF0000">
                    <a:alpha val="25000"/>
                  </a:srgb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第一个细胞周期曲线汇总!$G$7:$G$36</c:f>
              <c:numCache>
                <c:formatCode>0.00</c:formatCode>
                <c:ptCount val="30"/>
                <c:pt idx="0">
                  <c:v>189.52023076923075</c:v>
                </c:pt>
                <c:pt idx="1">
                  <c:v>192.15042307692303</c:v>
                </c:pt>
                <c:pt idx="2">
                  <c:v>197.61988461538465</c:v>
                </c:pt>
                <c:pt idx="3">
                  <c:v>206.97346153846152</c:v>
                </c:pt>
                <c:pt idx="4">
                  <c:v>223.93303846153842</c:v>
                </c:pt>
                <c:pt idx="5">
                  <c:v>246.5656153846154</c:v>
                </c:pt>
                <c:pt idx="6">
                  <c:v>275.38349999999997</c:v>
                </c:pt>
                <c:pt idx="7">
                  <c:v>304.29573076923077</c:v>
                </c:pt>
                <c:pt idx="8">
                  <c:v>335.47196153846147</c:v>
                </c:pt>
                <c:pt idx="9">
                  <c:v>367.85434615384617</c:v>
                </c:pt>
                <c:pt idx="10">
                  <c:v>404.77503846153843</c:v>
                </c:pt>
                <c:pt idx="11">
                  <c:v>447.89684615384613</c:v>
                </c:pt>
                <c:pt idx="12">
                  <c:v>480.35884615384617</c:v>
                </c:pt>
                <c:pt idx="13">
                  <c:v>510.52215384615374</c:v>
                </c:pt>
                <c:pt idx="14">
                  <c:v>534.799076923077</c:v>
                </c:pt>
                <c:pt idx="15">
                  <c:v>552.73369230769231</c:v>
                </c:pt>
                <c:pt idx="16">
                  <c:v>575.61696153846162</c:v>
                </c:pt>
                <c:pt idx="17">
                  <c:v>593.48007692307681</c:v>
                </c:pt>
                <c:pt idx="18">
                  <c:v>599.18373076923069</c:v>
                </c:pt>
                <c:pt idx="19">
                  <c:v>611.15792307692311</c:v>
                </c:pt>
                <c:pt idx="20">
                  <c:v>616.87353846153849</c:v>
                </c:pt>
                <c:pt idx="21">
                  <c:v>615.70484615384623</c:v>
                </c:pt>
                <c:pt idx="22">
                  <c:v>631.98004000000014</c:v>
                </c:pt>
                <c:pt idx="23">
                  <c:v>638.85900000000004</c:v>
                </c:pt>
                <c:pt idx="24">
                  <c:v>646.54139130434783</c:v>
                </c:pt>
                <c:pt idx="25">
                  <c:v>666.63394999999991</c:v>
                </c:pt>
                <c:pt idx="26">
                  <c:v>683.41090000000008</c:v>
                </c:pt>
                <c:pt idx="27">
                  <c:v>762.9684666666667</c:v>
                </c:pt>
                <c:pt idx="28">
                  <c:v>789.0612142857143</c:v>
                </c:pt>
                <c:pt idx="29">
                  <c:v>787.89314285714295</c:v>
                </c:pt>
              </c:numCache>
            </c:numRef>
          </c:yVal>
          <c:smooth val="0"/>
        </c:ser>
        <c:ser>
          <c:idx val="2"/>
          <c:order val="2"/>
          <c:tx>
            <c:v>10 mM(10 cells)</c:v>
          </c:tx>
          <c:spPr>
            <a:ln w="19050" cap="rnd">
              <a:solidFill>
                <a:srgbClr val="92D050"/>
              </a:solidFill>
              <a:round/>
            </a:ln>
            <a:effectLst>
              <a:glow>
                <a:schemeClr val="accent1">
                  <a:alpha val="40000"/>
                </a:schemeClr>
              </a:glow>
            </a:effectLst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c:spPr>
          </c:marker>
          <c:errBars>
            <c:errDir val="y"/>
            <c:errBarType val="both"/>
            <c:errValType val="cust"/>
            <c:noEndCap val="0"/>
            <c:plus>
              <c:numRef>
                <c:f>第一个细胞周期曲线汇总!$J$7:$J$34</c:f>
                <c:numCache>
                  <c:formatCode>General</c:formatCode>
                  <c:ptCount val="28"/>
                  <c:pt idx="0">
                    <c:v>39.583965610248448</c:v>
                  </c:pt>
                  <c:pt idx="1">
                    <c:v>40.384742922159333</c:v>
                  </c:pt>
                  <c:pt idx="2">
                    <c:v>39.058320696107778</c:v>
                  </c:pt>
                  <c:pt idx="3">
                    <c:v>32.684987417773399</c:v>
                  </c:pt>
                  <c:pt idx="4">
                    <c:v>37.096901515415524</c:v>
                  </c:pt>
                  <c:pt idx="5">
                    <c:v>45.109485541537886</c:v>
                  </c:pt>
                  <c:pt idx="6">
                    <c:v>49.343266998199041</c:v>
                  </c:pt>
                  <c:pt idx="7">
                    <c:v>60.575309371338129</c:v>
                  </c:pt>
                  <c:pt idx="8">
                    <c:v>74.946658013401532</c:v>
                  </c:pt>
                  <c:pt idx="9">
                    <c:v>91.707212535692435</c:v>
                  </c:pt>
                  <c:pt idx="10">
                    <c:v>108.08151189670589</c:v>
                  </c:pt>
                  <c:pt idx="11">
                    <c:v>123.23940752900411</c:v>
                  </c:pt>
                  <c:pt idx="12">
                    <c:v>139.23335845060018</c:v>
                  </c:pt>
                  <c:pt idx="13">
                    <c:v>145.0091417665719</c:v>
                  </c:pt>
                  <c:pt idx="14">
                    <c:v>157.92844432266739</c:v>
                  </c:pt>
                  <c:pt idx="15">
                    <c:v>174.87157036970487</c:v>
                  </c:pt>
                  <c:pt idx="16">
                    <c:v>186.98498926194296</c:v>
                  </c:pt>
                  <c:pt idx="17">
                    <c:v>196.48277185163067</c:v>
                  </c:pt>
                  <c:pt idx="18">
                    <c:v>200.52930533753806</c:v>
                  </c:pt>
                  <c:pt idx="19">
                    <c:v>191.67880149655466</c:v>
                  </c:pt>
                  <c:pt idx="20">
                    <c:v>182.75206816327855</c:v>
                  </c:pt>
                  <c:pt idx="21">
                    <c:v>179.91003648910507</c:v>
                  </c:pt>
                  <c:pt idx="22">
                    <c:v>171.97087506283683</c:v>
                  </c:pt>
                  <c:pt idx="23">
                    <c:v>169.85430588219475</c:v>
                  </c:pt>
                  <c:pt idx="24">
                    <c:v>154.66089951900506</c:v>
                  </c:pt>
                  <c:pt idx="25">
                    <c:v>147.88433190120799</c:v>
                  </c:pt>
                  <c:pt idx="26">
                    <c:v>157.71136358328778</c:v>
                  </c:pt>
                  <c:pt idx="27">
                    <c:v>179.5648327749617</c:v>
                  </c:pt>
                </c:numCache>
              </c:numRef>
            </c:plus>
            <c:minus>
              <c:numRef>
                <c:f>第一个细胞周期曲线汇总!$J$7:$J$34</c:f>
                <c:numCache>
                  <c:formatCode>General</c:formatCode>
                  <c:ptCount val="28"/>
                  <c:pt idx="0">
                    <c:v>39.583965610248448</c:v>
                  </c:pt>
                  <c:pt idx="1">
                    <c:v>40.384742922159333</c:v>
                  </c:pt>
                  <c:pt idx="2">
                    <c:v>39.058320696107778</c:v>
                  </c:pt>
                  <c:pt idx="3">
                    <c:v>32.684987417773399</c:v>
                  </c:pt>
                  <c:pt idx="4">
                    <c:v>37.096901515415524</c:v>
                  </c:pt>
                  <c:pt idx="5">
                    <c:v>45.109485541537886</c:v>
                  </c:pt>
                  <c:pt idx="6">
                    <c:v>49.343266998199041</c:v>
                  </c:pt>
                  <c:pt idx="7">
                    <c:v>60.575309371338129</c:v>
                  </c:pt>
                  <c:pt idx="8">
                    <c:v>74.946658013401532</c:v>
                  </c:pt>
                  <c:pt idx="9">
                    <c:v>91.707212535692435</c:v>
                  </c:pt>
                  <c:pt idx="10">
                    <c:v>108.08151189670589</c:v>
                  </c:pt>
                  <c:pt idx="11">
                    <c:v>123.23940752900411</c:v>
                  </c:pt>
                  <c:pt idx="12">
                    <c:v>139.23335845060018</c:v>
                  </c:pt>
                  <c:pt idx="13">
                    <c:v>145.0091417665719</c:v>
                  </c:pt>
                  <c:pt idx="14">
                    <c:v>157.92844432266739</c:v>
                  </c:pt>
                  <c:pt idx="15">
                    <c:v>174.87157036970487</c:v>
                  </c:pt>
                  <c:pt idx="16">
                    <c:v>186.98498926194296</c:v>
                  </c:pt>
                  <c:pt idx="17">
                    <c:v>196.48277185163067</c:v>
                  </c:pt>
                  <c:pt idx="18">
                    <c:v>200.52930533753806</c:v>
                  </c:pt>
                  <c:pt idx="19">
                    <c:v>191.67880149655466</c:v>
                  </c:pt>
                  <c:pt idx="20">
                    <c:v>182.75206816327855</c:v>
                  </c:pt>
                  <c:pt idx="21">
                    <c:v>179.91003648910507</c:v>
                  </c:pt>
                  <c:pt idx="22">
                    <c:v>171.97087506283683</c:v>
                  </c:pt>
                  <c:pt idx="23">
                    <c:v>169.85430588219475</c:v>
                  </c:pt>
                  <c:pt idx="24">
                    <c:v>154.66089951900506</c:v>
                  </c:pt>
                  <c:pt idx="25">
                    <c:v>147.88433190120799</c:v>
                  </c:pt>
                  <c:pt idx="26">
                    <c:v>157.71136358328778</c:v>
                  </c:pt>
                  <c:pt idx="27">
                    <c:v>179.5648327749617</c:v>
                  </c:pt>
                </c:numCache>
              </c:numRef>
            </c:minus>
            <c:spPr>
              <a:noFill/>
              <a:ln w="25400" cap="flat" cmpd="sng" algn="ctr">
                <a:solidFill>
                  <a:srgbClr val="00B050">
                    <a:alpha val="50000"/>
                  </a:srgbClr>
                </a:solidFill>
                <a:prstDash val="solid"/>
                <a:miter lim="800000"/>
              </a:ln>
              <a:effectLst>
                <a:glow>
                  <a:schemeClr val="accent1"/>
                </a:glow>
                <a:softEdge rad="0"/>
              </a:effectLst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第一个细胞周期曲线汇总!$D$7:$D$63</c:f>
              <c:numCache>
                <c:formatCode>General</c:formatCode>
                <c:ptCount val="5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</c:numCache>
            </c:numRef>
          </c:xVal>
          <c:yVal>
            <c:numRef>
              <c:f>第一个细胞周期曲线汇总!$I$7:$I$34</c:f>
              <c:numCache>
                <c:formatCode>General</c:formatCode>
                <c:ptCount val="28"/>
                <c:pt idx="0">
                  <c:v>172.82210000000001</c:v>
                </c:pt>
                <c:pt idx="1">
                  <c:v>173.77399999999997</c:v>
                </c:pt>
                <c:pt idx="2">
                  <c:v>175.99940000000001</c:v>
                </c:pt>
                <c:pt idx="3">
                  <c:v>181.48249999999999</c:v>
                </c:pt>
                <c:pt idx="4">
                  <c:v>189.77959999999999</c:v>
                </c:pt>
                <c:pt idx="5">
                  <c:v>200.47460000000001</c:v>
                </c:pt>
                <c:pt idx="6">
                  <c:v>218.34949999999998</c:v>
                </c:pt>
                <c:pt idx="7">
                  <c:v>233.51990000000001</c:v>
                </c:pt>
                <c:pt idx="8">
                  <c:v>250.43639999999999</c:v>
                </c:pt>
                <c:pt idx="9">
                  <c:v>274.06679999999994</c:v>
                </c:pt>
                <c:pt idx="10">
                  <c:v>298.48310000000004</c:v>
                </c:pt>
                <c:pt idx="11">
                  <c:v>320.06590000000006</c:v>
                </c:pt>
                <c:pt idx="12">
                  <c:v>340.98610000000002</c:v>
                </c:pt>
                <c:pt idx="13">
                  <c:v>358.00910000000005</c:v>
                </c:pt>
                <c:pt idx="14">
                  <c:v>373.32679999999993</c:v>
                </c:pt>
                <c:pt idx="15">
                  <c:v>385.64030000000002</c:v>
                </c:pt>
                <c:pt idx="16">
                  <c:v>400.32879999999994</c:v>
                </c:pt>
                <c:pt idx="17">
                  <c:v>408.9615</c:v>
                </c:pt>
                <c:pt idx="18">
                  <c:v>418.14159999999993</c:v>
                </c:pt>
                <c:pt idx="19">
                  <c:v>421.84539999999998</c:v>
                </c:pt>
                <c:pt idx="20">
                  <c:v>418.16719999999998</c:v>
                </c:pt>
                <c:pt idx="21">
                  <c:v>415.57679999999999</c:v>
                </c:pt>
                <c:pt idx="22">
                  <c:v>410.30589999999995</c:v>
                </c:pt>
                <c:pt idx="23">
                  <c:v>409.68250000000006</c:v>
                </c:pt>
                <c:pt idx="24">
                  <c:v>387.38555555555558</c:v>
                </c:pt>
                <c:pt idx="25">
                  <c:v>388.14566666666673</c:v>
                </c:pt>
                <c:pt idx="26">
                  <c:v>370.26940000000002</c:v>
                </c:pt>
                <c:pt idx="27">
                  <c:v>378.97900000000004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3365200"/>
        <c:axId val="933354320"/>
      </c:scatterChart>
      <c:valAx>
        <c:axId val="933365200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Time(min)</a:t>
                </a:r>
              </a:p>
            </c:rich>
          </c:tx>
          <c:layout>
            <c:manualLayout>
              <c:xMode val="edge"/>
              <c:yMode val="edge"/>
              <c:x val="0.43797641960558509"/>
              <c:y val="0.9240932631417022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54320"/>
        <c:crosses val="autoZero"/>
        <c:crossBetween val="midCat"/>
      </c:valAx>
      <c:valAx>
        <c:axId val="93335432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dirty="0">
                    <a:latin typeface="+mn-lt"/>
                  </a:rPr>
                  <a:t>Rnr3-gfp </a:t>
                </a:r>
                <a:r>
                  <a:rPr lang="en-US" altLang="zh-CN" sz="1800" b="0" i="0" u="none" strike="noStrike" baseline="0" dirty="0">
                    <a:effectLst/>
                    <a:latin typeface="+mn-lt"/>
                  </a:rPr>
                  <a:t>Fluorescence </a:t>
                </a:r>
                <a:r>
                  <a:rPr lang="en-US" altLang="zh-CN" sz="1800" baseline="0" dirty="0">
                    <a:latin typeface="+mn-lt"/>
                  </a:rPr>
                  <a:t>Intensity(A.U.)</a:t>
                </a:r>
                <a:endParaRPr lang="en-US" altLang="zh-CN" sz="1800" dirty="0">
                  <a:latin typeface="+mn-lt"/>
                </a:endParaRPr>
              </a:p>
            </c:rich>
          </c:tx>
          <c:layout>
            <c:manualLayout>
              <c:xMode val="edge"/>
              <c:yMode val="edge"/>
              <c:x val="3.358235485834461E-3"/>
              <c:y val="0.11802705682274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652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783283048164851"/>
          <c:y val="0.66187709912573811"/>
          <c:w val="0.3102997670072577"/>
          <c:h val="0.187112970353721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dirty="0"/>
              <a:t>dRnr3/</a:t>
            </a:r>
            <a:r>
              <a:rPr lang="en-US" altLang="zh-CN" sz="2000" dirty="0" err="1"/>
              <a:t>dt</a:t>
            </a:r>
            <a:r>
              <a:rPr lang="en-US" altLang="zh-CN" sz="2000" baseline="0" dirty="0"/>
              <a:t> vs HU </a:t>
            </a:r>
            <a:r>
              <a:rPr lang="en-US" altLang="zh-CN" sz="2000" baseline="0" dirty="0" smtClean="0"/>
              <a:t>concentration</a:t>
            </a:r>
            <a:endParaRPr lang="en-US" altLang="zh-CN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8281996444839463"/>
          <c:y val="0.2018357942591324"/>
          <c:w val="0.77718841425026863"/>
          <c:h val="0.66454435405480305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(第一个细胞周期曲线汇总!$E$5,第一个细胞周期曲线汇总!$G$5,第一个细胞周期曲线汇总!$I$5,第一个细胞周期曲线汇总!$K$5,第一个细胞周期曲线汇总!$M$5)</c:f>
              <c:numCache>
                <c:formatCode>General</c:formatCode>
                <c:ptCount val="5"/>
                <c:pt idx="0">
                  <c:v>80</c:v>
                </c:pt>
                <c:pt idx="1">
                  <c:v>20</c:v>
                </c:pt>
                <c:pt idx="2">
                  <c:v>10</c:v>
                </c:pt>
                <c:pt idx="3">
                  <c:v>0</c:v>
                </c:pt>
                <c:pt idx="4">
                  <c:v>0</c:v>
                </c:pt>
              </c:numCache>
            </c:numRef>
          </c:xVal>
          <c:yVal>
            <c:numRef>
              <c:f>(第一个细胞周期曲线汇总!$F$6,第一个细胞周期曲线汇总!$H$6,第一个细胞周期曲线汇总!$J$6,第一个细胞周期曲线汇总!$L$6,第一个细胞周期曲线汇总!$N$6)</c:f>
              <c:numCache>
                <c:formatCode>General</c:formatCode>
                <c:ptCount val="5"/>
                <c:pt idx="0">
                  <c:v>0.8560961994696934</c:v>
                </c:pt>
                <c:pt idx="1">
                  <c:v>1</c:v>
                </c:pt>
                <c:pt idx="2">
                  <c:v>0.47476392054705302</c:v>
                </c:pt>
                <c:pt idx="3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3360304"/>
        <c:axId val="933354864"/>
      </c:scatterChart>
      <c:valAx>
        <c:axId val="933360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HU concentration(mM)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54864"/>
        <c:crosses val="autoZero"/>
        <c:crossBetween val="midCat"/>
        <c:majorUnit val="10"/>
      </c:valAx>
      <c:valAx>
        <c:axId val="93335486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/>
                  <a:t>d[Rnr3-gfp]/dt(Normalized)</a:t>
                </a:r>
              </a:p>
            </c:rich>
          </c:tx>
          <c:layout>
            <c:manualLayout>
              <c:xMode val="edge"/>
              <c:yMode val="edge"/>
              <c:x val="1.5189284523941785E-2"/>
              <c:y val="0.198955940379384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603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dirty="0"/>
              <a:t>10</a:t>
            </a:r>
            <a:r>
              <a:rPr lang="en-US" altLang="zh-CN" sz="1600" baseline="0" dirty="0"/>
              <a:t> </a:t>
            </a:r>
            <a:r>
              <a:rPr lang="en-US" altLang="zh-CN" sz="1600" baseline="0" dirty="0" err="1"/>
              <a:t>mM</a:t>
            </a:r>
            <a:r>
              <a:rPr lang="en-US" altLang="zh-CN" sz="1600" baseline="0" dirty="0"/>
              <a:t> HU stimulation</a:t>
            </a:r>
            <a:endParaRPr lang="en-US" altLang="zh-CN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6644891425951583"/>
          <c:y val="0.10707180534097492"/>
          <c:w val="0.79430659405131199"/>
          <c:h val="0.76603397251111816"/>
        </c:manualLayout>
      </c:layout>
      <c:scatterChart>
        <c:scatterStyle val="lineMarker"/>
        <c:varyColors val="0"/>
        <c:ser>
          <c:idx val="0"/>
          <c:order val="0"/>
          <c:tx>
            <c:v>cell 1 140min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('20141104 10'!$C$105:$C$107,'20141104 10'!$C$110:$C$133)</c:f>
              <c:numCache>
                <c:formatCode>0_ </c:formatCode>
                <c:ptCount val="2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  <c:pt idx="24">
                  <c:v>130</c:v>
                </c:pt>
                <c:pt idx="25">
                  <c:v>135</c:v>
                </c:pt>
                <c:pt idx="26">
                  <c:v>140</c:v>
                </c:pt>
              </c:numCache>
            </c:numRef>
          </c:xVal>
          <c:yVal>
            <c:numRef>
              <c:f>('20141104 10'!$D$105:$D$107,'20141104 10'!$D$110:$D$133)</c:f>
              <c:numCache>
                <c:formatCode>General</c:formatCode>
                <c:ptCount val="27"/>
                <c:pt idx="0" formatCode="0_ ">
                  <c:v>187.73799999999994</c:v>
                </c:pt>
                <c:pt idx="1">
                  <c:v>194.51900000000012</c:v>
                </c:pt>
                <c:pt idx="2">
                  <c:v>198.90999999999997</c:v>
                </c:pt>
                <c:pt idx="3">
                  <c:v>348.03500000000008</c:v>
                </c:pt>
                <c:pt idx="4">
                  <c:v>315.7120000000001</c:v>
                </c:pt>
                <c:pt idx="5">
                  <c:v>345.84000000000003</c:v>
                </c:pt>
                <c:pt idx="6">
                  <c:v>377.09600000000012</c:v>
                </c:pt>
                <c:pt idx="7">
                  <c:v>396.72799999999995</c:v>
                </c:pt>
                <c:pt idx="8">
                  <c:v>434.36299999999994</c:v>
                </c:pt>
                <c:pt idx="9">
                  <c:v>444.47500000000002</c:v>
                </c:pt>
                <c:pt idx="10">
                  <c:v>440.01699999999994</c:v>
                </c:pt>
                <c:pt idx="11">
                  <c:v>462.70100000000014</c:v>
                </c:pt>
                <c:pt idx="12">
                  <c:v>460.51900000000012</c:v>
                </c:pt>
                <c:pt idx="13">
                  <c:v>470.2879999999999</c:v>
                </c:pt>
                <c:pt idx="14">
                  <c:v>463.11800000000005</c:v>
                </c:pt>
                <c:pt idx="15">
                  <c:v>472.81000000000006</c:v>
                </c:pt>
                <c:pt idx="16">
                  <c:v>474.8610000000001</c:v>
                </c:pt>
                <c:pt idx="17">
                  <c:v>472.35200000000009</c:v>
                </c:pt>
                <c:pt idx="18">
                  <c:v>471.52099999999996</c:v>
                </c:pt>
                <c:pt idx="19">
                  <c:v>475.8180000000001</c:v>
                </c:pt>
                <c:pt idx="20">
                  <c:v>458.49299999999994</c:v>
                </c:pt>
                <c:pt idx="21">
                  <c:v>464.40700000000004</c:v>
                </c:pt>
                <c:pt idx="22">
                  <c:v>455.81200000000001</c:v>
                </c:pt>
                <c:pt idx="23">
                  <c:v>450.13900000000001</c:v>
                </c:pt>
                <c:pt idx="24">
                  <c:v>439.57999999999993</c:v>
                </c:pt>
                <c:pt idx="25">
                  <c:v>433.548</c:v>
                </c:pt>
                <c:pt idx="26">
                  <c:v>429.71599999999989</c:v>
                </c:pt>
              </c:numCache>
            </c:numRef>
          </c:yVal>
          <c:smooth val="0"/>
        </c:ser>
        <c:ser>
          <c:idx val="1"/>
          <c:order val="1"/>
          <c:tx>
            <c:v>cell 2 115min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('20141104 10'!$C$105:$C$118,'20141104 10'!$C$121:$C$128)</c:f>
              <c:numCache>
                <c:formatCode>0_ </c:formatCode>
                <c:ptCount val="2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</c:numCache>
            </c:numRef>
          </c:xVal>
          <c:yVal>
            <c:numRef>
              <c:f>('20141104 10'!$E$105:$E$118,'20141104 10'!$E$121:$E$128)</c:f>
              <c:numCache>
                <c:formatCode>General</c:formatCode>
                <c:ptCount val="22"/>
                <c:pt idx="0">
                  <c:v>187.10199999999998</c:v>
                </c:pt>
                <c:pt idx="1">
                  <c:v>152.20799999999986</c:v>
                </c:pt>
                <c:pt idx="2">
                  <c:v>149.18299999999988</c:v>
                </c:pt>
                <c:pt idx="3">
                  <c:v>152.02900000000011</c:v>
                </c:pt>
                <c:pt idx="4">
                  <c:v>165.77299999999991</c:v>
                </c:pt>
                <c:pt idx="5">
                  <c:v>187.96000000000004</c:v>
                </c:pt>
                <c:pt idx="6">
                  <c:v>211.99800000000005</c:v>
                </c:pt>
                <c:pt idx="7">
                  <c:v>239.44199999999989</c:v>
                </c:pt>
                <c:pt idx="8">
                  <c:v>269.77599999999995</c:v>
                </c:pt>
                <c:pt idx="9">
                  <c:v>286.80099999999993</c:v>
                </c:pt>
                <c:pt idx="10">
                  <c:v>306.42200000000003</c:v>
                </c:pt>
                <c:pt idx="11">
                  <c:v>322.2589999999999</c:v>
                </c:pt>
                <c:pt idx="12">
                  <c:v>331.70799999999997</c:v>
                </c:pt>
                <c:pt idx="13">
                  <c:v>334.55000000000007</c:v>
                </c:pt>
                <c:pt idx="14">
                  <c:v>414.91599999999994</c:v>
                </c:pt>
                <c:pt idx="15">
                  <c:v>362.22400000000005</c:v>
                </c:pt>
                <c:pt idx="16">
                  <c:v>350.07299999999998</c:v>
                </c:pt>
                <c:pt idx="17">
                  <c:v>344.84100000000001</c:v>
                </c:pt>
                <c:pt idx="18">
                  <c:v>354.08499999999992</c:v>
                </c:pt>
                <c:pt idx="19">
                  <c:v>351.19500000000005</c:v>
                </c:pt>
                <c:pt idx="20">
                  <c:v>345.22300000000007</c:v>
                </c:pt>
                <c:pt idx="21">
                  <c:v>342.22500000000002</c:v>
                </c:pt>
              </c:numCache>
            </c:numRef>
          </c:yVal>
          <c:smooth val="0"/>
        </c:ser>
        <c:ser>
          <c:idx val="2"/>
          <c:order val="2"/>
          <c:tx>
            <c:v>cell 3 155min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'20141104 10'!$C$105:$C$145</c:f>
              <c:numCache>
                <c:formatCode>0_ 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'20141104 10'!$F$105:$F$145</c:f>
              <c:numCache>
                <c:formatCode>General</c:formatCode>
                <c:ptCount val="41"/>
                <c:pt idx="0">
                  <c:v>337.01300000000003</c:v>
                </c:pt>
                <c:pt idx="1">
                  <c:v>340.47400000000005</c:v>
                </c:pt>
                <c:pt idx="2">
                  <c:v>339.85500000000013</c:v>
                </c:pt>
                <c:pt idx="3">
                  <c:v>339.92100000000016</c:v>
                </c:pt>
                <c:pt idx="4">
                  <c:v>326.93099999999993</c:v>
                </c:pt>
                <c:pt idx="5">
                  <c:v>335.85600000000011</c:v>
                </c:pt>
                <c:pt idx="6">
                  <c:v>336.6819999999999</c:v>
                </c:pt>
                <c:pt idx="7">
                  <c:v>339.49200000000008</c:v>
                </c:pt>
                <c:pt idx="8">
                  <c:v>347.28699999999992</c:v>
                </c:pt>
                <c:pt idx="9">
                  <c:v>348.755</c:v>
                </c:pt>
                <c:pt idx="10">
                  <c:v>352.81600000000003</c:v>
                </c:pt>
                <c:pt idx="11">
                  <c:v>355.66000000000008</c:v>
                </c:pt>
                <c:pt idx="12">
                  <c:v>356.90599999999995</c:v>
                </c:pt>
                <c:pt idx="13">
                  <c:v>363.04200000000003</c:v>
                </c:pt>
                <c:pt idx="14">
                  <c:v>354.96399999999994</c:v>
                </c:pt>
                <c:pt idx="15">
                  <c:v>348.69899999999996</c:v>
                </c:pt>
                <c:pt idx="16">
                  <c:v>348.62</c:v>
                </c:pt>
                <c:pt idx="17">
                  <c:v>336.42600000000004</c:v>
                </c:pt>
                <c:pt idx="18">
                  <c:v>342.79700000000003</c:v>
                </c:pt>
                <c:pt idx="19">
                  <c:v>322.94299999999998</c:v>
                </c:pt>
                <c:pt idx="20">
                  <c:v>341.87300000000005</c:v>
                </c:pt>
                <c:pt idx="21">
                  <c:v>334.37199999999996</c:v>
                </c:pt>
                <c:pt idx="22">
                  <c:v>332.9559999999999</c:v>
                </c:pt>
                <c:pt idx="23">
                  <c:v>335.94699999999989</c:v>
                </c:pt>
                <c:pt idx="24">
                  <c:v>337.19199999999989</c:v>
                </c:pt>
                <c:pt idx="25">
                  <c:v>332.89600000000007</c:v>
                </c:pt>
                <c:pt idx="26">
                  <c:v>331.63900000000001</c:v>
                </c:pt>
                <c:pt idx="27">
                  <c:v>332.31799999999998</c:v>
                </c:pt>
                <c:pt idx="28">
                  <c:v>329.26999999999987</c:v>
                </c:pt>
                <c:pt idx="29">
                  <c:v>320.12599999999986</c:v>
                </c:pt>
                <c:pt idx="30">
                  <c:v>324.48000000000013</c:v>
                </c:pt>
                <c:pt idx="31">
                  <c:v>322.89599999999996</c:v>
                </c:pt>
              </c:numCache>
            </c:numRef>
          </c:yVal>
          <c:smooth val="0"/>
        </c:ser>
        <c:ser>
          <c:idx val="3"/>
          <c:order val="3"/>
          <c:tx>
            <c:v>cell 4 105min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('20141104 10'!$C$105:$C$110,'20141104 10'!$C$113:$C$126)</c:f>
              <c:numCache>
                <c:formatCode>0_ </c:formatCode>
                <c:ptCount val="2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</c:numCache>
            </c:numRef>
          </c:xVal>
          <c:yVal>
            <c:numRef>
              <c:f>('20141104 10'!$G$105:$G$110,'20141104 10'!$G$113:$G$126)</c:f>
              <c:numCache>
                <c:formatCode>General</c:formatCode>
                <c:ptCount val="20"/>
                <c:pt idx="0">
                  <c:v>175.14900000000011</c:v>
                </c:pt>
                <c:pt idx="1">
                  <c:v>172.62099999999998</c:v>
                </c:pt>
                <c:pt idx="2">
                  <c:v>182.29300000000012</c:v>
                </c:pt>
                <c:pt idx="3">
                  <c:v>184.98799999999994</c:v>
                </c:pt>
                <c:pt idx="4">
                  <c:v>197.74699999999996</c:v>
                </c:pt>
                <c:pt idx="5">
                  <c:v>212.43299999999999</c:v>
                </c:pt>
                <c:pt idx="6">
                  <c:v>290.28500000000008</c:v>
                </c:pt>
                <c:pt idx="7">
                  <c:v>259.04100000000005</c:v>
                </c:pt>
                <c:pt idx="8">
                  <c:v>273.31299999999999</c:v>
                </c:pt>
                <c:pt idx="9">
                  <c:v>289.7879999999999</c:v>
                </c:pt>
                <c:pt idx="10">
                  <c:v>293.38300000000004</c:v>
                </c:pt>
                <c:pt idx="11">
                  <c:v>321.61699999999996</c:v>
                </c:pt>
                <c:pt idx="12">
                  <c:v>327.70099999999991</c:v>
                </c:pt>
                <c:pt idx="13">
                  <c:v>323.23</c:v>
                </c:pt>
                <c:pt idx="14">
                  <c:v>330.51799999999992</c:v>
                </c:pt>
                <c:pt idx="15">
                  <c:v>335.7399999999999</c:v>
                </c:pt>
                <c:pt idx="16">
                  <c:v>343.76699999999994</c:v>
                </c:pt>
                <c:pt idx="17">
                  <c:v>336.05800000000011</c:v>
                </c:pt>
                <c:pt idx="18">
                  <c:v>328.77699999999993</c:v>
                </c:pt>
                <c:pt idx="19">
                  <c:v>336.95199999999988</c:v>
                </c:pt>
              </c:numCache>
            </c:numRef>
          </c:yVal>
          <c:smooth val="0"/>
        </c:ser>
        <c:ser>
          <c:idx val="4"/>
          <c:order val="4"/>
          <c:tx>
            <c:v>cell 5 95min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('20141104 10'!$C$105:$C$107,'20141104 10'!$C$110:$C$124)</c:f>
              <c:numCache>
                <c:formatCode>0_ </c:formatCode>
                <c:ptCount val="1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</c:numCache>
            </c:numRef>
          </c:xVal>
          <c:yVal>
            <c:numRef>
              <c:f>('20141104 10'!$H$105:$H$107,'20141104 10'!$H$110:$H$124)</c:f>
              <c:numCache>
                <c:formatCode>General</c:formatCode>
                <c:ptCount val="18"/>
                <c:pt idx="0">
                  <c:v>144.51699999999994</c:v>
                </c:pt>
                <c:pt idx="1">
                  <c:v>149.53499999999997</c:v>
                </c:pt>
                <c:pt idx="2">
                  <c:v>154.39699999999993</c:v>
                </c:pt>
                <c:pt idx="3">
                  <c:v>227.71900000000005</c:v>
                </c:pt>
                <c:pt idx="4">
                  <c:v>200.37199999999996</c:v>
                </c:pt>
                <c:pt idx="5">
                  <c:v>221.40500000000009</c:v>
                </c:pt>
                <c:pt idx="6">
                  <c:v>250.8839999999999</c:v>
                </c:pt>
                <c:pt idx="7">
                  <c:v>281.39599999999996</c:v>
                </c:pt>
                <c:pt idx="8">
                  <c:v>306.75</c:v>
                </c:pt>
                <c:pt idx="9">
                  <c:v>319.99699999999996</c:v>
                </c:pt>
                <c:pt idx="10">
                  <c:v>323.78700000000003</c:v>
                </c:pt>
                <c:pt idx="11">
                  <c:v>330.25799999999992</c:v>
                </c:pt>
                <c:pt idx="12">
                  <c:v>346.58199999999999</c:v>
                </c:pt>
                <c:pt idx="13">
                  <c:v>335.9609999999999</c:v>
                </c:pt>
                <c:pt idx="14">
                  <c:v>348.23599999999999</c:v>
                </c:pt>
                <c:pt idx="15">
                  <c:v>347.54599999999994</c:v>
                </c:pt>
                <c:pt idx="16">
                  <c:v>347.83000000000004</c:v>
                </c:pt>
                <c:pt idx="17">
                  <c:v>347.67200000000003</c:v>
                </c:pt>
              </c:numCache>
            </c:numRef>
          </c:yVal>
          <c:smooth val="0"/>
        </c:ser>
        <c:ser>
          <c:idx val="5"/>
          <c:order val="5"/>
          <c:tx>
            <c:v>cell 6 110min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('20141104 10'!$C$105:$C$113,'20141104 10'!$C$116:$C$127)</c:f>
              <c:numCache>
                <c:formatCode>0_ 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</c:numCache>
            </c:numRef>
          </c:xVal>
          <c:yVal>
            <c:numRef>
              <c:f>('20141104 10'!$I$105:$I$113,'20141104 10'!$I$116:$I$127)</c:f>
              <c:numCache>
                <c:formatCode>General</c:formatCode>
                <c:ptCount val="21"/>
                <c:pt idx="0">
                  <c:v>123.24599999999998</c:v>
                </c:pt>
                <c:pt idx="1">
                  <c:v>128.1629999999999</c:v>
                </c:pt>
                <c:pt idx="2">
                  <c:v>133.548</c:v>
                </c:pt>
                <c:pt idx="3">
                  <c:v>140.11300000000006</c:v>
                </c:pt>
                <c:pt idx="4">
                  <c:v>147.89700000000005</c:v>
                </c:pt>
                <c:pt idx="5">
                  <c:v>168.19200000000001</c:v>
                </c:pt>
                <c:pt idx="6">
                  <c:v>191.27900000000011</c:v>
                </c:pt>
                <c:pt idx="7">
                  <c:v>222.70500000000004</c:v>
                </c:pt>
                <c:pt idx="8">
                  <c:v>253.04600000000005</c:v>
                </c:pt>
                <c:pt idx="9">
                  <c:v>413.47199999999998</c:v>
                </c:pt>
                <c:pt idx="10">
                  <c:v>375.69899999999996</c:v>
                </c:pt>
                <c:pt idx="11">
                  <c:v>370.38700000000006</c:v>
                </c:pt>
                <c:pt idx="12">
                  <c:v>395.20300000000009</c:v>
                </c:pt>
                <c:pt idx="13">
                  <c:v>402.80400000000009</c:v>
                </c:pt>
                <c:pt idx="14">
                  <c:v>396.73700000000008</c:v>
                </c:pt>
                <c:pt idx="15">
                  <c:v>404.96500000000003</c:v>
                </c:pt>
                <c:pt idx="16">
                  <c:v>386.2059999999999</c:v>
                </c:pt>
                <c:pt idx="17">
                  <c:v>397.63</c:v>
                </c:pt>
                <c:pt idx="18">
                  <c:v>387.65600000000006</c:v>
                </c:pt>
                <c:pt idx="19">
                  <c:v>384.274</c:v>
                </c:pt>
                <c:pt idx="20">
                  <c:v>389.20799999999997</c:v>
                </c:pt>
              </c:numCache>
            </c:numRef>
          </c:yVal>
          <c:smooth val="0"/>
        </c:ser>
        <c:ser>
          <c:idx val="6"/>
          <c:order val="6"/>
          <c:tx>
            <c:v>cell 7 120min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('20141104 10'!$C$105:$C$118,'20141104 10'!$C$121:$C$129)</c:f>
              <c:numCache>
                <c:formatCode>0_ 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</c:numCache>
            </c:numRef>
          </c:xVal>
          <c:yVal>
            <c:numRef>
              <c:f>('20141104 10'!$J$105:$J$118,'20141104 10'!$J$121:$J$129)</c:f>
              <c:numCache>
                <c:formatCode>General</c:formatCode>
                <c:ptCount val="23"/>
                <c:pt idx="0">
                  <c:v>186.28599999999994</c:v>
                </c:pt>
                <c:pt idx="1">
                  <c:v>137.59099999999989</c:v>
                </c:pt>
                <c:pt idx="2">
                  <c:v>140.73700000000008</c:v>
                </c:pt>
                <c:pt idx="3">
                  <c:v>137.59100000000001</c:v>
                </c:pt>
                <c:pt idx="4">
                  <c:v>146.34400000000005</c:v>
                </c:pt>
                <c:pt idx="5">
                  <c:v>169.74</c:v>
                </c:pt>
                <c:pt idx="6">
                  <c:v>195.54899999999998</c:v>
                </c:pt>
                <c:pt idx="7">
                  <c:v>225.83299999999997</c:v>
                </c:pt>
                <c:pt idx="8">
                  <c:v>251.41699999999992</c:v>
                </c:pt>
                <c:pt idx="9">
                  <c:v>273.02200000000016</c:v>
                </c:pt>
                <c:pt idx="10">
                  <c:v>300.57800000000009</c:v>
                </c:pt>
                <c:pt idx="11">
                  <c:v>332.85</c:v>
                </c:pt>
                <c:pt idx="12">
                  <c:v>354.17599999999993</c:v>
                </c:pt>
                <c:pt idx="13">
                  <c:v>451.79200000000003</c:v>
                </c:pt>
                <c:pt idx="14">
                  <c:v>413.14499999999998</c:v>
                </c:pt>
                <c:pt idx="15">
                  <c:v>407.01900000000001</c:v>
                </c:pt>
                <c:pt idx="16">
                  <c:v>396.44500000000005</c:v>
                </c:pt>
                <c:pt idx="17">
                  <c:v>397.25799999999992</c:v>
                </c:pt>
                <c:pt idx="18">
                  <c:v>400.60899999999992</c:v>
                </c:pt>
                <c:pt idx="19">
                  <c:v>390.90599999999995</c:v>
                </c:pt>
                <c:pt idx="20">
                  <c:v>390.80199999999991</c:v>
                </c:pt>
                <c:pt idx="21">
                  <c:v>391.57999999999993</c:v>
                </c:pt>
                <c:pt idx="22">
                  <c:v>391.82499999999993</c:v>
                </c:pt>
              </c:numCache>
            </c:numRef>
          </c:yVal>
          <c:smooth val="0"/>
        </c:ser>
        <c:ser>
          <c:idx val="7"/>
          <c:order val="7"/>
          <c:tx>
            <c:v>cell 8 110min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('20141104 10'!$C$105:$C$112,'20141104 10'!$C$115:$C$127)</c:f>
              <c:numCache>
                <c:formatCode>0_ 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</c:numCache>
            </c:numRef>
          </c:xVal>
          <c:yVal>
            <c:numRef>
              <c:f>('20141104 10'!$K$105:$K$112,'20141104 10'!$K$115:$K$127)</c:f>
              <c:numCache>
                <c:formatCode>0.00_);[Red]\(0.00\)</c:formatCode>
                <c:ptCount val="21"/>
                <c:pt idx="0">
                  <c:v>150.43000000000006</c:v>
                </c:pt>
                <c:pt idx="1">
                  <c:v>160.947</c:v>
                </c:pt>
                <c:pt idx="2">
                  <c:v>160.27600000000007</c:v>
                </c:pt>
                <c:pt idx="3">
                  <c:v>165.37900000000013</c:v>
                </c:pt>
                <c:pt idx="4">
                  <c:v>171.66999999999996</c:v>
                </c:pt>
                <c:pt idx="5">
                  <c:v>187.64999999999998</c:v>
                </c:pt>
                <c:pt idx="6">
                  <c:v>202.29999999999995</c:v>
                </c:pt>
                <c:pt idx="7">
                  <c:v>300.37199999999996</c:v>
                </c:pt>
                <c:pt idx="8">
                  <c:v>276.07299999999987</c:v>
                </c:pt>
                <c:pt idx="9">
                  <c:v>275.13099999999986</c:v>
                </c:pt>
                <c:pt idx="10">
                  <c:v>288.54599999999994</c:v>
                </c:pt>
                <c:pt idx="11">
                  <c:v>312.8370000000001</c:v>
                </c:pt>
                <c:pt idx="12">
                  <c:v>324.43100000000004</c:v>
                </c:pt>
                <c:pt idx="13">
                  <c:v>327.25600000000009</c:v>
                </c:pt>
                <c:pt idx="14">
                  <c:v>353.21699999999987</c:v>
                </c:pt>
                <c:pt idx="15">
                  <c:v>348.97800000000007</c:v>
                </c:pt>
                <c:pt idx="16">
                  <c:v>355.0390000000001</c:v>
                </c:pt>
                <c:pt idx="17">
                  <c:v>355.65700000000004</c:v>
                </c:pt>
                <c:pt idx="18">
                  <c:v>355.69100000000003</c:v>
                </c:pt>
                <c:pt idx="19">
                  <c:v>360.51199999999994</c:v>
                </c:pt>
                <c:pt idx="20">
                  <c:v>359.85199999999998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3376080"/>
        <c:axId val="933374448"/>
      </c:scatterChart>
      <c:valAx>
        <c:axId val="933376080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Time/min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74448"/>
        <c:crosses val="autoZero"/>
        <c:crossBetween val="midCat"/>
      </c:valAx>
      <c:valAx>
        <c:axId val="933374448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Rnr3-gfp Fluorescence Intensity /A.U.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760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646775268589177"/>
          <c:y val="0.11473784383496434"/>
          <c:w val="0.27105213101893633"/>
          <c:h val="0.36566645310501861"/>
        </c:manualLayout>
      </c:layout>
      <c:overlay val="0"/>
      <c:spPr>
        <a:solidFill>
          <a:schemeClr val="tx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20 mM</a:t>
            </a:r>
            <a:r>
              <a:rPr lang="en-US" altLang="zh-CN" baseline="0"/>
              <a:t> HU stimulation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4937285481922"/>
          <c:y val="0.10110201872212704"/>
          <c:w val="0.83795093980728952"/>
          <c:h val="0.77786093667298695"/>
        </c:manualLayout>
      </c:layout>
      <c:scatterChart>
        <c:scatterStyle val="lineMarker"/>
        <c:varyColors val="0"/>
        <c:ser>
          <c:idx val="0"/>
          <c:order val="0"/>
          <c:tx>
            <c:v>cell 1 105min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('20141104 20'!$C$101,'20141104 20'!$C$104:$C$122)</c:f>
              <c:numCache>
                <c:formatCode>0_ </c:formatCode>
                <c:ptCount val="20"/>
                <c:pt idx="0">
                  <c:v>0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</c:numCache>
            </c:numRef>
          </c:xVal>
          <c:yVal>
            <c:numRef>
              <c:f>('20141104 20'!$D$101,'20141104 20'!$D$104:$D$122)</c:f>
              <c:numCache>
                <c:formatCode>General</c:formatCode>
                <c:ptCount val="20"/>
                <c:pt idx="0">
                  <c:v>241.23099999999988</c:v>
                </c:pt>
                <c:pt idx="1">
                  <c:v>238.29499999999996</c:v>
                </c:pt>
                <c:pt idx="2">
                  <c:v>220.14400000000001</c:v>
                </c:pt>
                <c:pt idx="3">
                  <c:v>222.01599999999985</c:v>
                </c:pt>
                <c:pt idx="4">
                  <c:v>230.06200000000013</c:v>
                </c:pt>
                <c:pt idx="5">
                  <c:v>250.87800000000004</c:v>
                </c:pt>
                <c:pt idx="6">
                  <c:v>277.24800000000005</c:v>
                </c:pt>
                <c:pt idx="7">
                  <c:v>307.78700000000003</c:v>
                </c:pt>
                <c:pt idx="8">
                  <c:v>336.0619999999999</c:v>
                </c:pt>
                <c:pt idx="9">
                  <c:v>386.91599999999994</c:v>
                </c:pt>
                <c:pt idx="10">
                  <c:v>381.60300000000007</c:v>
                </c:pt>
                <c:pt idx="11">
                  <c:v>403.1160000000001</c:v>
                </c:pt>
                <c:pt idx="12">
                  <c:v>440.21600000000001</c:v>
                </c:pt>
                <c:pt idx="13">
                  <c:v>460.50700000000006</c:v>
                </c:pt>
                <c:pt idx="14">
                  <c:v>455.17999999999995</c:v>
                </c:pt>
                <c:pt idx="15">
                  <c:v>462.57799999999997</c:v>
                </c:pt>
                <c:pt idx="16">
                  <c:v>466.73599999999988</c:v>
                </c:pt>
                <c:pt idx="17">
                  <c:v>472.08600000000001</c:v>
                </c:pt>
                <c:pt idx="18">
                  <c:v>468.33600000000001</c:v>
                </c:pt>
                <c:pt idx="19">
                  <c:v>450.495</c:v>
                </c:pt>
              </c:numCache>
            </c:numRef>
          </c:yVal>
          <c:smooth val="0"/>
        </c:ser>
        <c:ser>
          <c:idx val="1"/>
          <c:order val="1"/>
          <c:tx>
            <c:v>cell 2 135min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('20141104 20'!$C$101:$C$112,'20141104 20'!$C$115:$C$128)</c:f>
              <c:numCache>
                <c:formatCode>0_ 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  <c:pt idx="24">
                  <c:v>130</c:v>
                </c:pt>
                <c:pt idx="25">
                  <c:v>135</c:v>
                </c:pt>
              </c:numCache>
            </c:numRef>
          </c:xVal>
          <c:yVal>
            <c:numRef>
              <c:f>('20141104 20'!$E$101:$E$112,'20141104 20'!$E$115:$E$128)</c:f>
              <c:numCache>
                <c:formatCode>General</c:formatCode>
                <c:ptCount val="26"/>
                <c:pt idx="0">
                  <c:v>131.66399999999999</c:v>
                </c:pt>
                <c:pt idx="1">
                  <c:v>132.60500000000002</c:v>
                </c:pt>
                <c:pt idx="2">
                  <c:v>135.26099999999997</c:v>
                </c:pt>
                <c:pt idx="3">
                  <c:v>135.9620000000001</c:v>
                </c:pt>
                <c:pt idx="4">
                  <c:v>150.6819999999999</c:v>
                </c:pt>
                <c:pt idx="5">
                  <c:v>153.8599999999999</c:v>
                </c:pt>
                <c:pt idx="6">
                  <c:v>152.83300000000008</c:v>
                </c:pt>
                <c:pt idx="7">
                  <c:v>163.89399999999989</c:v>
                </c:pt>
                <c:pt idx="8">
                  <c:v>175.47900000000004</c:v>
                </c:pt>
                <c:pt idx="9">
                  <c:v>193.42100000000005</c:v>
                </c:pt>
                <c:pt idx="10">
                  <c:v>206.46800000000007</c:v>
                </c:pt>
                <c:pt idx="11">
                  <c:v>320.97799999999995</c:v>
                </c:pt>
                <c:pt idx="12">
                  <c:v>336.40300000000013</c:v>
                </c:pt>
                <c:pt idx="13">
                  <c:v>316.58500000000004</c:v>
                </c:pt>
                <c:pt idx="14">
                  <c:v>336.35899999999992</c:v>
                </c:pt>
                <c:pt idx="15">
                  <c:v>343.92399999999998</c:v>
                </c:pt>
                <c:pt idx="16">
                  <c:v>380.07299999999998</c:v>
                </c:pt>
                <c:pt idx="17">
                  <c:v>384.49099999999999</c:v>
                </c:pt>
                <c:pt idx="18">
                  <c:v>407.93599999999992</c:v>
                </c:pt>
                <c:pt idx="19">
                  <c:v>389.61500000000001</c:v>
                </c:pt>
                <c:pt idx="20">
                  <c:v>401.06899999999996</c:v>
                </c:pt>
                <c:pt idx="21">
                  <c:v>372.83799999999997</c:v>
                </c:pt>
                <c:pt idx="22">
                  <c:v>376.84900000000005</c:v>
                </c:pt>
                <c:pt idx="23">
                  <c:v>377.86900000000003</c:v>
                </c:pt>
                <c:pt idx="24">
                  <c:v>380.53600000000006</c:v>
                </c:pt>
                <c:pt idx="25">
                  <c:v>380.22400000000005</c:v>
                </c:pt>
              </c:numCache>
            </c:numRef>
          </c:yVal>
          <c:smooth val="0"/>
        </c:ser>
        <c:ser>
          <c:idx val="2"/>
          <c:order val="2"/>
          <c:tx>
            <c:v>cell 3 115min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('20141104 20'!$C$101:$C$108,'20141104 20'!$C$111:$C$124)</c:f>
              <c:numCache>
                <c:formatCode>0_ </c:formatCode>
                <c:ptCount val="2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</c:numCache>
            </c:numRef>
          </c:xVal>
          <c:yVal>
            <c:numRef>
              <c:f>('20141104 20'!$F$101:$F$108,'20141104 20'!$F$111:$F$124)</c:f>
              <c:numCache>
                <c:formatCode>General</c:formatCode>
                <c:ptCount val="22"/>
                <c:pt idx="0">
                  <c:v>104.95600000000002</c:v>
                </c:pt>
                <c:pt idx="1">
                  <c:v>101.04500000000007</c:v>
                </c:pt>
                <c:pt idx="2">
                  <c:v>104.53700000000003</c:v>
                </c:pt>
                <c:pt idx="3">
                  <c:v>106.85000000000002</c:v>
                </c:pt>
                <c:pt idx="4">
                  <c:v>115.221</c:v>
                </c:pt>
                <c:pt idx="5">
                  <c:v>124.27099999999996</c:v>
                </c:pt>
                <c:pt idx="6">
                  <c:v>131.82899999999995</c:v>
                </c:pt>
                <c:pt idx="7">
                  <c:v>202.76799999999992</c:v>
                </c:pt>
                <c:pt idx="8">
                  <c:v>199.56000000000006</c:v>
                </c:pt>
                <c:pt idx="9">
                  <c:v>188.44700000000012</c:v>
                </c:pt>
                <c:pt idx="10">
                  <c:v>209.66100000000006</c:v>
                </c:pt>
                <c:pt idx="11">
                  <c:v>213.96000000000004</c:v>
                </c:pt>
                <c:pt idx="12">
                  <c:v>221.47200000000009</c:v>
                </c:pt>
                <c:pt idx="13">
                  <c:v>217.14599999999996</c:v>
                </c:pt>
                <c:pt idx="14">
                  <c:v>221.14300000000003</c:v>
                </c:pt>
                <c:pt idx="15">
                  <c:v>227.11699999999996</c:v>
                </c:pt>
                <c:pt idx="16">
                  <c:v>235.03999999999996</c:v>
                </c:pt>
                <c:pt idx="17">
                  <c:v>213.00500000000011</c:v>
                </c:pt>
                <c:pt idx="18">
                  <c:v>222.96100000000013</c:v>
                </c:pt>
                <c:pt idx="19">
                  <c:v>219.80799999999988</c:v>
                </c:pt>
                <c:pt idx="20">
                  <c:v>221.33500000000004</c:v>
                </c:pt>
                <c:pt idx="21">
                  <c:v>221.40600000000006</c:v>
                </c:pt>
              </c:numCache>
            </c:numRef>
          </c:yVal>
          <c:smooth val="0"/>
        </c:ser>
        <c:ser>
          <c:idx val="3"/>
          <c:order val="3"/>
          <c:tx>
            <c:v>cell 4 175min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'20141104 20'!$C$101:$C$138</c:f>
              <c:numCache>
                <c:formatCode>0_ </c:formatCode>
                <c:ptCount val="3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</c:numCache>
            </c:numRef>
          </c:xVal>
          <c:yVal>
            <c:numRef>
              <c:f>'20141104 20'!$G$101:$G$136</c:f>
              <c:numCache>
                <c:formatCode>General</c:formatCode>
                <c:ptCount val="36"/>
                <c:pt idx="0">
                  <c:v>277.36800000000005</c:v>
                </c:pt>
                <c:pt idx="1">
                  <c:v>271.08799999999997</c:v>
                </c:pt>
                <c:pt idx="2">
                  <c:v>266.23199999999997</c:v>
                </c:pt>
                <c:pt idx="3">
                  <c:v>272.42899999999986</c:v>
                </c:pt>
                <c:pt idx="4">
                  <c:v>296.41999999999996</c:v>
                </c:pt>
                <c:pt idx="5">
                  <c:v>302.65900000000011</c:v>
                </c:pt>
                <c:pt idx="6">
                  <c:v>327.0859999999999</c:v>
                </c:pt>
                <c:pt idx="7">
                  <c:v>317.24500000000012</c:v>
                </c:pt>
                <c:pt idx="8">
                  <c:v>327.18600000000004</c:v>
                </c:pt>
                <c:pt idx="9">
                  <c:v>313.16499999999996</c:v>
                </c:pt>
                <c:pt idx="10">
                  <c:v>306.28999999999996</c:v>
                </c:pt>
                <c:pt idx="11">
                  <c:v>311.17499999999995</c:v>
                </c:pt>
                <c:pt idx="12">
                  <c:v>307.01300000000003</c:v>
                </c:pt>
                <c:pt idx="13">
                  <c:v>307.54300000000001</c:v>
                </c:pt>
                <c:pt idx="14">
                  <c:v>322.13700000000006</c:v>
                </c:pt>
                <c:pt idx="15">
                  <c:v>324.12800000000016</c:v>
                </c:pt>
                <c:pt idx="16">
                  <c:v>329.70100000000002</c:v>
                </c:pt>
                <c:pt idx="17">
                  <c:v>341.048</c:v>
                </c:pt>
                <c:pt idx="18">
                  <c:v>353.94799999999998</c:v>
                </c:pt>
                <c:pt idx="19">
                  <c:v>361.38499999999999</c:v>
                </c:pt>
                <c:pt idx="20">
                  <c:v>375.47500000000002</c:v>
                </c:pt>
                <c:pt idx="21">
                  <c:v>408.71800000000007</c:v>
                </c:pt>
                <c:pt idx="22">
                  <c:v>434.32300000000009</c:v>
                </c:pt>
                <c:pt idx="23">
                  <c:v>438.63400000000001</c:v>
                </c:pt>
                <c:pt idx="24">
                  <c:v>444.548</c:v>
                </c:pt>
                <c:pt idx="25">
                  <c:v>456.50599999999997</c:v>
                </c:pt>
                <c:pt idx="26">
                  <c:v>433.62099999999998</c:v>
                </c:pt>
                <c:pt idx="27">
                  <c:v>445.24799999999993</c:v>
                </c:pt>
                <c:pt idx="28">
                  <c:v>439.18200000000002</c:v>
                </c:pt>
                <c:pt idx="29">
                  <c:v>429.649</c:v>
                </c:pt>
                <c:pt idx="30">
                  <c:v>430.50199999999995</c:v>
                </c:pt>
                <c:pt idx="31">
                  <c:v>416.62200000000007</c:v>
                </c:pt>
                <c:pt idx="32">
                  <c:v>412.34800000000007</c:v>
                </c:pt>
                <c:pt idx="33">
                  <c:v>399.40499999999997</c:v>
                </c:pt>
                <c:pt idx="34">
                  <c:v>393.22599999999989</c:v>
                </c:pt>
                <c:pt idx="35">
                  <c:v>404.00700000000006</c:v>
                </c:pt>
              </c:numCache>
            </c:numRef>
          </c:yVal>
          <c:smooth val="0"/>
        </c:ser>
        <c:ser>
          <c:idx val="4"/>
          <c:order val="4"/>
          <c:tx>
            <c:v>cell 5 175min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('20141104 20'!$C$101:$C$102,'20141104 20'!$C$105:$C$136)</c:f>
              <c:numCache>
                <c:formatCode>0_ </c:formatCode>
                <c:ptCount val="34"/>
                <c:pt idx="0">
                  <c:v>0</c:v>
                </c:pt>
                <c:pt idx="1">
                  <c:v>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  <c:pt idx="24">
                  <c:v>130</c:v>
                </c:pt>
                <c:pt idx="25">
                  <c:v>135</c:v>
                </c:pt>
                <c:pt idx="26">
                  <c:v>140</c:v>
                </c:pt>
                <c:pt idx="27">
                  <c:v>145</c:v>
                </c:pt>
                <c:pt idx="28">
                  <c:v>150</c:v>
                </c:pt>
                <c:pt idx="29">
                  <c:v>155</c:v>
                </c:pt>
                <c:pt idx="30">
                  <c:v>160</c:v>
                </c:pt>
                <c:pt idx="31">
                  <c:v>165</c:v>
                </c:pt>
                <c:pt idx="32">
                  <c:v>170</c:v>
                </c:pt>
                <c:pt idx="33">
                  <c:v>175</c:v>
                </c:pt>
              </c:numCache>
            </c:numRef>
          </c:xVal>
          <c:yVal>
            <c:numRef>
              <c:f>('20141104 20'!$H$101:$H$102,'20141104 20'!$H$105:$H$136)</c:f>
              <c:numCache>
                <c:formatCode>General</c:formatCode>
                <c:ptCount val="34"/>
                <c:pt idx="0">
                  <c:v>215.72699999999998</c:v>
                </c:pt>
                <c:pt idx="1">
                  <c:v>264.11700000000008</c:v>
                </c:pt>
                <c:pt idx="2">
                  <c:v>267.21800000000007</c:v>
                </c:pt>
                <c:pt idx="3">
                  <c:v>248.16799999999989</c:v>
                </c:pt>
                <c:pt idx="4">
                  <c:v>262.21500000000003</c:v>
                </c:pt>
                <c:pt idx="5">
                  <c:v>266.83299999999997</c:v>
                </c:pt>
                <c:pt idx="6">
                  <c:v>278.58899999999994</c:v>
                </c:pt>
                <c:pt idx="7">
                  <c:v>295.91800000000001</c:v>
                </c:pt>
                <c:pt idx="8">
                  <c:v>306.14600000000007</c:v>
                </c:pt>
                <c:pt idx="9">
                  <c:v>328.68999999999994</c:v>
                </c:pt>
                <c:pt idx="10">
                  <c:v>365.67999999999995</c:v>
                </c:pt>
                <c:pt idx="11">
                  <c:v>371.23899999999992</c:v>
                </c:pt>
                <c:pt idx="12">
                  <c:v>399.45000000000005</c:v>
                </c:pt>
                <c:pt idx="13">
                  <c:v>389.20399999999995</c:v>
                </c:pt>
                <c:pt idx="14">
                  <c:v>402.50300000000004</c:v>
                </c:pt>
                <c:pt idx="15">
                  <c:v>417.83800000000008</c:v>
                </c:pt>
                <c:pt idx="16">
                  <c:v>403.27499999999998</c:v>
                </c:pt>
                <c:pt idx="17">
                  <c:v>418.38099999999986</c:v>
                </c:pt>
                <c:pt idx="18">
                  <c:v>434.06000000000006</c:v>
                </c:pt>
                <c:pt idx="19">
                  <c:v>392.80900000000008</c:v>
                </c:pt>
                <c:pt idx="20">
                  <c:v>385.97</c:v>
                </c:pt>
                <c:pt idx="21">
                  <c:v>415.81200000000001</c:v>
                </c:pt>
                <c:pt idx="22">
                  <c:v>425.45499999999993</c:v>
                </c:pt>
                <c:pt idx="23">
                  <c:v>423.71899999999994</c:v>
                </c:pt>
                <c:pt idx="24">
                  <c:v>423.21100000000013</c:v>
                </c:pt>
                <c:pt idx="25">
                  <c:v>438.70800000000008</c:v>
                </c:pt>
                <c:pt idx="26">
                  <c:v>405.5809999999999</c:v>
                </c:pt>
                <c:pt idx="27">
                  <c:v>405.50399999999991</c:v>
                </c:pt>
                <c:pt idx="28">
                  <c:v>396.3850000000001</c:v>
                </c:pt>
                <c:pt idx="29">
                  <c:v>402.94599999999991</c:v>
                </c:pt>
                <c:pt idx="30">
                  <c:v>400.43799999999999</c:v>
                </c:pt>
                <c:pt idx="31">
                  <c:v>383.13000000000011</c:v>
                </c:pt>
                <c:pt idx="32">
                  <c:v>386.54599999999994</c:v>
                </c:pt>
                <c:pt idx="33">
                  <c:v>367.72800000000007</c:v>
                </c:pt>
              </c:numCache>
            </c:numRef>
          </c:yVal>
          <c:smooth val="0"/>
        </c:ser>
        <c:ser>
          <c:idx val="5"/>
          <c:order val="5"/>
          <c:tx>
            <c:v>cell 6 140min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('20141104 20'!$C$101:$C$113,'20141104 20'!$C$116:$C$129)</c:f>
              <c:numCache>
                <c:formatCode>0_ </c:formatCode>
                <c:ptCount val="2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  <c:pt idx="24">
                  <c:v>130</c:v>
                </c:pt>
                <c:pt idx="25">
                  <c:v>135</c:v>
                </c:pt>
                <c:pt idx="26">
                  <c:v>140</c:v>
                </c:pt>
              </c:numCache>
            </c:numRef>
          </c:xVal>
          <c:yVal>
            <c:numRef>
              <c:f>('20141104 20'!$I$101:$I$113,'20141104 20'!$I$116:$I$129)</c:f>
              <c:numCache>
                <c:formatCode>General</c:formatCode>
                <c:ptCount val="27"/>
                <c:pt idx="0">
                  <c:v>150.47900000000004</c:v>
                </c:pt>
                <c:pt idx="1">
                  <c:v>146.42800000000011</c:v>
                </c:pt>
                <c:pt idx="2">
                  <c:v>146.00400000000002</c:v>
                </c:pt>
                <c:pt idx="3">
                  <c:v>146.22300000000007</c:v>
                </c:pt>
                <c:pt idx="4">
                  <c:v>151.33600000000001</c:v>
                </c:pt>
                <c:pt idx="5">
                  <c:v>155.59000000000003</c:v>
                </c:pt>
                <c:pt idx="6">
                  <c:v>175.95899999999995</c:v>
                </c:pt>
                <c:pt idx="7">
                  <c:v>175.42100000000005</c:v>
                </c:pt>
                <c:pt idx="8">
                  <c:v>201.0809999999999</c:v>
                </c:pt>
                <c:pt idx="9">
                  <c:v>222.88900000000001</c:v>
                </c:pt>
                <c:pt idx="10">
                  <c:v>239.82100000000014</c:v>
                </c:pt>
                <c:pt idx="11">
                  <c:v>248.83399999999995</c:v>
                </c:pt>
                <c:pt idx="12">
                  <c:v>328.91800000000001</c:v>
                </c:pt>
                <c:pt idx="13">
                  <c:v>316.14600000000007</c:v>
                </c:pt>
                <c:pt idx="14">
                  <c:v>299.1819999999999</c:v>
                </c:pt>
                <c:pt idx="15">
                  <c:v>283.101</c:v>
                </c:pt>
                <c:pt idx="16">
                  <c:v>294.55999999999995</c:v>
                </c:pt>
                <c:pt idx="17">
                  <c:v>272.75900000000013</c:v>
                </c:pt>
                <c:pt idx="18">
                  <c:v>276.53800000000012</c:v>
                </c:pt>
                <c:pt idx="19">
                  <c:v>289.71699999999998</c:v>
                </c:pt>
                <c:pt idx="20">
                  <c:v>293.95600000000002</c:v>
                </c:pt>
                <c:pt idx="21">
                  <c:v>310.17200000000003</c:v>
                </c:pt>
                <c:pt idx="22">
                  <c:v>306.84599999999989</c:v>
                </c:pt>
                <c:pt idx="23">
                  <c:v>311.76400000000001</c:v>
                </c:pt>
                <c:pt idx="24">
                  <c:v>322.95999999999992</c:v>
                </c:pt>
                <c:pt idx="25">
                  <c:v>329.48299999999995</c:v>
                </c:pt>
                <c:pt idx="26">
                  <c:v>335.86699999999996</c:v>
                </c:pt>
              </c:numCache>
            </c:numRef>
          </c:yVal>
          <c:smooth val="0"/>
        </c:ser>
        <c:ser>
          <c:idx val="6"/>
          <c:order val="6"/>
          <c:tx>
            <c:v>cell 7 185min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('20141104 20'!$C$101:$C$102,'20141104 20'!$C$105:$C$138)</c:f>
              <c:numCache>
                <c:formatCode>0_ </c:formatCode>
                <c:ptCount val="36"/>
                <c:pt idx="0">
                  <c:v>0</c:v>
                </c:pt>
                <c:pt idx="1">
                  <c:v>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  <c:pt idx="24">
                  <c:v>130</c:v>
                </c:pt>
                <c:pt idx="25">
                  <c:v>135</c:v>
                </c:pt>
                <c:pt idx="26">
                  <c:v>140</c:v>
                </c:pt>
                <c:pt idx="27">
                  <c:v>145</c:v>
                </c:pt>
                <c:pt idx="28">
                  <c:v>150</c:v>
                </c:pt>
                <c:pt idx="29">
                  <c:v>155</c:v>
                </c:pt>
                <c:pt idx="30">
                  <c:v>160</c:v>
                </c:pt>
                <c:pt idx="31">
                  <c:v>165</c:v>
                </c:pt>
                <c:pt idx="32">
                  <c:v>170</c:v>
                </c:pt>
                <c:pt idx="33">
                  <c:v>175</c:v>
                </c:pt>
                <c:pt idx="34">
                  <c:v>180</c:v>
                </c:pt>
                <c:pt idx="35">
                  <c:v>185</c:v>
                </c:pt>
              </c:numCache>
            </c:numRef>
          </c:xVal>
          <c:yVal>
            <c:numRef>
              <c:f>('20141104 20'!$J$101:$J$102,'20141104 20'!$J$105:$J$138)</c:f>
              <c:numCache>
                <c:formatCode>General</c:formatCode>
                <c:ptCount val="36"/>
                <c:pt idx="0">
                  <c:v>132.26799999999992</c:v>
                </c:pt>
                <c:pt idx="1">
                  <c:v>194.62199999999996</c:v>
                </c:pt>
                <c:pt idx="2">
                  <c:v>195.74599999999998</c:v>
                </c:pt>
                <c:pt idx="3">
                  <c:v>185.26200000000006</c:v>
                </c:pt>
                <c:pt idx="4">
                  <c:v>220.38099999999997</c:v>
                </c:pt>
                <c:pt idx="5">
                  <c:v>310.85599999999999</c:v>
                </c:pt>
                <c:pt idx="6">
                  <c:v>391.50599999999997</c:v>
                </c:pt>
                <c:pt idx="7">
                  <c:v>547.11700000000008</c:v>
                </c:pt>
                <c:pt idx="8">
                  <c:v>631.26100000000008</c:v>
                </c:pt>
                <c:pt idx="9">
                  <c:v>707.245</c:v>
                </c:pt>
                <c:pt idx="10">
                  <c:v>788.58999999999992</c:v>
                </c:pt>
                <c:pt idx="11">
                  <c:v>778.75999999999988</c:v>
                </c:pt>
                <c:pt idx="12">
                  <c:v>788.95500000000004</c:v>
                </c:pt>
                <c:pt idx="13">
                  <c:v>771.57799999999986</c:v>
                </c:pt>
                <c:pt idx="14">
                  <c:v>766.88200000000006</c:v>
                </c:pt>
                <c:pt idx="15">
                  <c:v>759.89699999999993</c:v>
                </c:pt>
                <c:pt idx="16">
                  <c:v>747.05199999999991</c:v>
                </c:pt>
                <c:pt idx="17">
                  <c:v>784.81399999999996</c:v>
                </c:pt>
                <c:pt idx="18">
                  <c:v>781.80199999999991</c:v>
                </c:pt>
                <c:pt idx="19">
                  <c:v>831.03500000000008</c:v>
                </c:pt>
                <c:pt idx="20">
                  <c:v>790.43200000000002</c:v>
                </c:pt>
                <c:pt idx="21">
                  <c:v>817.93700000000013</c:v>
                </c:pt>
                <c:pt idx="22">
                  <c:v>821.63000000000011</c:v>
                </c:pt>
                <c:pt idx="23">
                  <c:v>784.14300000000003</c:v>
                </c:pt>
                <c:pt idx="24">
                  <c:v>806.90499999999997</c:v>
                </c:pt>
                <c:pt idx="25">
                  <c:v>784.16499999999996</c:v>
                </c:pt>
                <c:pt idx="26">
                  <c:v>781.49300000000005</c:v>
                </c:pt>
                <c:pt idx="27">
                  <c:v>752.47200000000009</c:v>
                </c:pt>
                <c:pt idx="28">
                  <c:v>745.39199999999994</c:v>
                </c:pt>
                <c:pt idx="29">
                  <c:v>746.57499999999993</c:v>
                </c:pt>
                <c:pt idx="30">
                  <c:v>710.29900000000009</c:v>
                </c:pt>
                <c:pt idx="31">
                  <c:v>706.7349999999999</c:v>
                </c:pt>
                <c:pt idx="32">
                  <c:v>693.74</c:v>
                </c:pt>
                <c:pt idx="33">
                  <c:v>666.87100000000009</c:v>
                </c:pt>
                <c:pt idx="34">
                  <c:v>647.85699999999997</c:v>
                </c:pt>
                <c:pt idx="35">
                  <c:v>662.70999999999992</c:v>
                </c:pt>
              </c:numCache>
            </c:numRef>
          </c:yVal>
          <c:smooth val="0"/>
        </c:ser>
        <c:ser>
          <c:idx val="7"/>
          <c:order val="7"/>
          <c:tx>
            <c:v>cell 8 160min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('20141104 20'!$C$101:$C$102,'20141104 20'!$C$105:$C$133)</c:f>
              <c:numCache>
                <c:formatCode>0_ </c:formatCode>
                <c:ptCount val="31"/>
                <c:pt idx="0">
                  <c:v>0</c:v>
                </c:pt>
                <c:pt idx="1">
                  <c:v>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  <c:pt idx="24">
                  <c:v>130</c:v>
                </c:pt>
                <c:pt idx="25">
                  <c:v>135</c:v>
                </c:pt>
                <c:pt idx="26">
                  <c:v>140</c:v>
                </c:pt>
                <c:pt idx="27">
                  <c:v>145</c:v>
                </c:pt>
                <c:pt idx="28">
                  <c:v>150</c:v>
                </c:pt>
                <c:pt idx="29">
                  <c:v>155</c:v>
                </c:pt>
                <c:pt idx="30">
                  <c:v>160</c:v>
                </c:pt>
              </c:numCache>
            </c:numRef>
          </c:xVal>
          <c:yVal>
            <c:numRef>
              <c:f>('20141104 20'!$K$101:$K$102,'20141104 20'!$K$105:$K$133)</c:f>
              <c:numCache>
                <c:formatCode>0.00_);[Red]\(0.00\)</c:formatCode>
                <c:ptCount val="31"/>
                <c:pt idx="0">
                  <c:v>198.93299999999988</c:v>
                </c:pt>
                <c:pt idx="1">
                  <c:v>267.2399999999999</c:v>
                </c:pt>
                <c:pt idx="2">
                  <c:v>253.58000000000004</c:v>
                </c:pt>
                <c:pt idx="3">
                  <c:v>239.74400000000003</c:v>
                </c:pt>
                <c:pt idx="4">
                  <c:v>262.23599999999999</c:v>
                </c:pt>
                <c:pt idx="5">
                  <c:v>289.31100000000015</c:v>
                </c:pt>
                <c:pt idx="6">
                  <c:v>291.86399999999992</c:v>
                </c:pt>
                <c:pt idx="7">
                  <c:v>333.26300000000003</c:v>
                </c:pt>
                <c:pt idx="8">
                  <c:v>332.75300000000004</c:v>
                </c:pt>
                <c:pt idx="9">
                  <c:v>350.19600000000003</c:v>
                </c:pt>
                <c:pt idx="10">
                  <c:v>386.35899999999992</c:v>
                </c:pt>
                <c:pt idx="11">
                  <c:v>372.69199999999989</c:v>
                </c:pt>
                <c:pt idx="12">
                  <c:v>375.37199999999996</c:v>
                </c:pt>
                <c:pt idx="13">
                  <c:v>383.49099999999987</c:v>
                </c:pt>
                <c:pt idx="14">
                  <c:v>398.60200000000009</c:v>
                </c:pt>
                <c:pt idx="15">
                  <c:v>396.42100000000005</c:v>
                </c:pt>
                <c:pt idx="16">
                  <c:v>405.04600000000005</c:v>
                </c:pt>
                <c:pt idx="17">
                  <c:v>400.90399999999988</c:v>
                </c:pt>
                <c:pt idx="18">
                  <c:v>384.55999999999995</c:v>
                </c:pt>
                <c:pt idx="19">
                  <c:v>385.31400000000008</c:v>
                </c:pt>
                <c:pt idx="20">
                  <c:v>402.78199999999993</c:v>
                </c:pt>
                <c:pt idx="21">
                  <c:v>413.10699999999997</c:v>
                </c:pt>
                <c:pt idx="22">
                  <c:v>407.18900000000008</c:v>
                </c:pt>
                <c:pt idx="23">
                  <c:v>401.14200000000005</c:v>
                </c:pt>
                <c:pt idx="24">
                  <c:v>408.30899999999997</c:v>
                </c:pt>
                <c:pt idx="25">
                  <c:v>398.39300000000003</c:v>
                </c:pt>
                <c:pt idx="26">
                  <c:v>391.755</c:v>
                </c:pt>
                <c:pt idx="27">
                  <c:v>400.54699999999991</c:v>
                </c:pt>
                <c:pt idx="28">
                  <c:v>404.64700000000005</c:v>
                </c:pt>
                <c:pt idx="29">
                  <c:v>401.40600000000006</c:v>
                </c:pt>
                <c:pt idx="30" formatCode="General">
                  <c:v>397.61</c:v>
                </c:pt>
              </c:numCache>
            </c:numRef>
          </c:yVal>
          <c:smooth val="0"/>
        </c:ser>
        <c:ser>
          <c:idx val="8"/>
          <c:order val="8"/>
          <c:tx>
            <c:v>cell 9 180min</c:v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('20141104 20'!$C$101:$C$108,'20141104 20'!$C$111:$C$137)</c:f>
              <c:numCache>
                <c:formatCode>0_ </c:formatCode>
                <c:ptCount val="3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50</c:v>
                </c:pt>
                <c:pt idx="9">
                  <c:v>55</c:v>
                </c:pt>
                <c:pt idx="10">
                  <c:v>60</c:v>
                </c:pt>
                <c:pt idx="11">
                  <c:v>65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  <c:pt idx="24">
                  <c:v>130</c:v>
                </c:pt>
                <c:pt idx="25">
                  <c:v>135</c:v>
                </c:pt>
                <c:pt idx="26">
                  <c:v>140</c:v>
                </c:pt>
                <c:pt idx="27">
                  <c:v>145</c:v>
                </c:pt>
                <c:pt idx="28">
                  <c:v>150</c:v>
                </c:pt>
                <c:pt idx="29">
                  <c:v>155</c:v>
                </c:pt>
                <c:pt idx="30">
                  <c:v>160</c:v>
                </c:pt>
                <c:pt idx="31">
                  <c:v>165</c:v>
                </c:pt>
                <c:pt idx="32">
                  <c:v>170</c:v>
                </c:pt>
                <c:pt idx="33">
                  <c:v>175</c:v>
                </c:pt>
                <c:pt idx="34">
                  <c:v>180</c:v>
                </c:pt>
              </c:numCache>
            </c:numRef>
          </c:xVal>
          <c:yVal>
            <c:numRef>
              <c:f>('20141104 20'!$L$101:$L$108,'20141104 20'!$L$111:$L$137)</c:f>
              <c:numCache>
                <c:formatCode>General</c:formatCode>
                <c:ptCount val="35"/>
                <c:pt idx="0">
                  <c:v>155.274</c:v>
                </c:pt>
                <c:pt idx="1">
                  <c:v>155.27499999999998</c:v>
                </c:pt>
                <c:pt idx="2">
                  <c:v>152.69599999999991</c:v>
                </c:pt>
                <c:pt idx="3">
                  <c:v>153.37099999999987</c:v>
                </c:pt>
                <c:pt idx="4">
                  <c:v>161.38599999999985</c:v>
                </c:pt>
                <c:pt idx="5">
                  <c:v>154.39700000000016</c:v>
                </c:pt>
                <c:pt idx="6">
                  <c:v>160.15700000000004</c:v>
                </c:pt>
                <c:pt idx="7">
                  <c:v>264.05200000000002</c:v>
                </c:pt>
                <c:pt idx="8">
                  <c:v>274.80800000000011</c:v>
                </c:pt>
                <c:pt idx="9">
                  <c:v>262.97699999999998</c:v>
                </c:pt>
                <c:pt idx="10">
                  <c:v>276.56499999999994</c:v>
                </c:pt>
                <c:pt idx="11">
                  <c:v>302.11800000000017</c:v>
                </c:pt>
                <c:pt idx="12">
                  <c:v>312.20100000000014</c:v>
                </c:pt>
                <c:pt idx="13">
                  <c:v>318.303</c:v>
                </c:pt>
                <c:pt idx="14">
                  <c:v>339.36099999999999</c:v>
                </c:pt>
                <c:pt idx="15">
                  <c:v>329.56000000000006</c:v>
                </c:pt>
                <c:pt idx="16">
                  <c:v>344.70100000000002</c:v>
                </c:pt>
                <c:pt idx="17">
                  <c:v>322.08199999999999</c:v>
                </c:pt>
                <c:pt idx="18">
                  <c:v>323.22400000000005</c:v>
                </c:pt>
                <c:pt idx="19">
                  <c:v>343.01300000000003</c:v>
                </c:pt>
                <c:pt idx="20">
                  <c:v>346.94200000000001</c:v>
                </c:pt>
                <c:pt idx="21">
                  <c:v>348.28</c:v>
                </c:pt>
                <c:pt idx="22">
                  <c:v>339.28099999999995</c:v>
                </c:pt>
                <c:pt idx="23">
                  <c:v>334.87700000000007</c:v>
                </c:pt>
                <c:pt idx="24">
                  <c:v>323.53899999999999</c:v>
                </c:pt>
                <c:pt idx="25">
                  <c:v>324.87099999999987</c:v>
                </c:pt>
                <c:pt idx="26">
                  <c:v>309.17200000000003</c:v>
                </c:pt>
                <c:pt idx="27">
                  <c:v>309.86900000000014</c:v>
                </c:pt>
                <c:pt idx="28">
                  <c:v>311.07500000000005</c:v>
                </c:pt>
                <c:pt idx="29">
                  <c:v>310</c:v>
                </c:pt>
                <c:pt idx="30">
                  <c:v>305.68299999999999</c:v>
                </c:pt>
                <c:pt idx="31">
                  <c:v>296.43200000000002</c:v>
                </c:pt>
                <c:pt idx="32">
                  <c:v>295.45300000000009</c:v>
                </c:pt>
                <c:pt idx="33">
                  <c:v>296.59700000000009</c:v>
                </c:pt>
                <c:pt idx="34">
                  <c:v>287.11</c:v>
                </c:pt>
              </c:numCache>
            </c:numRef>
          </c:yVal>
          <c:smooth val="0"/>
        </c:ser>
        <c:ser>
          <c:idx val="9"/>
          <c:order val="9"/>
          <c:tx>
            <c:v>cell 10 125min</c:v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('20141104 20'!$C$101:$C$112,'20141104 20'!$C$115:$C$126)</c:f>
              <c:numCache>
                <c:formatCode>0_ </c:formatCode>
                <c:ptCount val="2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70</c:v>
                </c:pt>
                <c:pt idx="13">
                  <c:v>75</c:v>
                </c:pt>
                <c:pt idx="14">
                  <c:v>80</c:v>
                </c:pt>
                <c:pt idx="15">
                  <c:v>85</c:v>
                </c:pt>
                <c:pt idx="16">
                  <c:v>90</c:v>
                </c:pt>
                <c:pt idx="17">
                  <c:v>95</c:v>
                </c:pt>
                <c:pt idx="18">
                  <c:v>100</c:v>
                </c:pt>
                <c:pt idx="19">
                  <c:v>105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125</c:v>
                </c:pt>
              </c:numCache>
            </c:numRef>
          </c:xVal>
          <c:yVal>
            <c:numRef>
              <c:f>('20141104 20'!$M$101:$M$112,'20141104 20'!$M$115:$M$126)</c:f>
              <c:numCache>
                <c:formatCode>General</c:formatCode>
                <c:ptCount val="24"/>
                <c:pt idx="0">
                  <c:v>174.04999999999995</c:v>
                </c:pt>
                <c:pt idx="1">
                  <c:v>176.03700000000015</c:v>
                </c:pt>
                <c:pt idx="2">
                  <c:v>176.39</c:v>
                </c:pt>
                <c:pt idx="3">
                  <c:v>180.26</c:v>
                </c:pt>
                <c:pt idx="4">
                  <c:v>188.43400000000008</c:v>
                </c:pt>
                <c:pt idx="5">
                  <c:v>189.22500000000002</c:v>
                </c:pt>
                <c:pt idx="6">
                  <c:v>194.47900000000004</c:v>
                </c:pt>
                <c:pt idx="7">
                  <c:v>196.91799999999989</c:v>
                </c:pt>
                <c:pt idx="8">
                  <c:v>214.29499999999996</c:v>
                </c:pt>
                <c:pt idx="9">
                  <c:v>224.76300000000015</c:v>
                </c:pt>
                <c:pt idx="10">
                  <c:v>238.95300000000009</c:v>
                </c:pt>
                <c:pt idx="11">
                  <c:v>384.8549999999999</c:v>
                </c:pt>
                <c:pt idx="12">
                  <c:v>440.75300000000004</c:v>
                </c:pt>
                <c:pt idx="13">
                  <c:v>433.54499999999996</c:v>
                </c:pt>
                <c:pt idx="14">
                  <c:v>477.84199999999998</c:v>
                </c:pt>
                <c:pt idx="15">
                  <c:v>555.59000000000015</c:v>
                </c:pt>
                <c:pt idx="16">
                  <c:v>583.03200000000004</c:v>
                </c:pt>
                <c:pt idx="17">
                  <c:v>667.53300000000002</c:v>
                </c:pt>
                <c:pt idx="18">
                  <c:v>679.072</c:v>
                </c:pt>
                <c:pt idx="19">
                  <c:v>693.78599999999994</c:v>
                </c:pt>
                <c:pt idx="20">
                  <c:v>733.5139999999999</c:v>
                </c:pt>
                <c:pt idx="21">
                  <c:v>722.63499999999988</c:v>
                </c:pt>
                <c:pt idx="22">
                  <c:v>682.37199999999996</c:v>
                </c:pt>
                <c:pt idx="23">
                  <c:v>727.82399999999996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3369552"/>
        <c:axId val="933374992"/>
      </c:scatterChart>
      <c:valAx>
        <c:axId val="93336955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Time/min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74992"/>
        <c:crosses val="autoZero"/>
        <c:crossBetween val="midCat"/>
      </c:valAx>
      <c:valAx>
        <c:axId val="933374992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Rnr3-gfp Fluorescence Intensity /A.U.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695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2651268059319509"/>
          <c:y val="9.5839922058764099E-2"/>
          <c:w val="0.24596158866854692"/>
          <c:h val="0.44482278271349363"/>
        </c:manualLayout>
      </c:layout>
      <c:overlay val="0"/>
      <c:spPr>
        <a:solidFill>
          <a:schemeClr val="tx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20'!$AU$118:$AU$202</c:f>
              <c:numCache>
                <c:formatCode>General</c:formatCode>
                <c:ptCount val="85"/>
                <c:pt idx="0">
                  <c:v>186.89499999999998</c:v>
                </c:pt>
                <c:pt idx="1">
                  <c:v>195.08999999999992</c:v>
                </c:pt>
                <c:pt idx="2">
                  <c:v>213.39599999999996</c:v>
                </c:pt>
                <c:pt idx="3">
                  <c:v>202.30100000000004</c:v>
                </c:pt>
                <c:pt idx="4">
                  <c:v>235.56000000000006</c:v>
                </c:pt>
                <c:pt idx="5">
                  <c:v>269.13699999999994</c:v>
                </c:pt>
                <c:pt idx="6">
                  <c:v>289.89999999999986</c:v>
                </c:pt>
                <c:pt idx="7">
                  <c:v>312.12299999999993</c:v>
                </c:pt>
                <c:pt idx="8">
                  <c:v>352.30099999999993</c:v>
                </c:pt>
                <c:pt idx="9">
                  <c:v>385.51499999999987</c:v>
                </c:pt>
                <c:pt idx="10">
                  <c:v>421.846</c:v>
                </c:pt>
                <c:pt idx="11">
                  <c:v>457.34800000000007</c:v>
                </c:pt>
                <c:pt idx="12">
                  <c:v>482.24399999999991</c:v>
                </c:pt>
                <c:pt idx="13">
                  <c:v>475.93299999999999</c:v>
                </c:pt>
                <c:pt idx="14">
                  <c:v>481.66100000000006</c:v>
                </c:pt>
                <c:pt idx="15">
                  <c:v>475.77200000000005</c:v>
                </c:pt>
                <c:pt idx="16">
                  <c:v>499.80899999999997</c:v>
                </c:pt>
                <c:pt idx="17">
                  <c:v>517.13000000000011</c:v>
                </c:pt>
                <c:pt idx="18">
                  <c:v>487.06399999999985</c:v>
                </c:pt>
                <c:pt idx="19">
                  <c:v>511.01600000000008</c:v>
                </c:pt>
                <c:pt idx="20">
                  <c:v>495.15599999999995</c:v>
                </c:pt>
                <c:pt idx="21">
                  <c:v>515.58800000000008</c:v>
                </c:pt>
                <c:pt idx="22">
                  <c:v>502.99</c:v>
                </c:pt>
                <c:pt idx="23">
                  <c:v>489.13600000000008</c:v>
                </c:pt>
                <c:pt idx="24">
                  <c:v>522.7059999999999</c:v>
                </c:pt>
                <c:pt idx="25">
                  <c:v>530.39699999999993</c:v>
                </c:pt>
                <c:pt idx="26">
                  <c:v>512.32499999999993</c:v>
                </c:pt>
                <c:pt idx="27">
                  <c:v>546.23399999999992</c:v>
                </c:pt>
                <c:pt idx="28">
                  <c:v>550.25799999999992</c:v>
                </c:pt>
                <c:pt idx="29">
                  <c:v>574.971</c:v>
                </c:pt>
                <c:pt idx="30">
                  <c:v>580.65499999999997</c:v>
                </c:pt>
                <c:pt idx="31">
                  <c:v>580.73299999999995</c:v>
                </c:pt>
                <c:pt idx="32">
                  <c:v>583.1049999999999</c:v>
                </c:pt>
                <c:pt idx="33">
                  <c:v>587.34800000000007</c:v>
                </c:pt>
                <c:pt idx="34">
                  <c:v>598.39599999999996</c:v>
                </c:pt>
                <c:pt idx="35">
                  <c:v>589.69799999999998</c:v>
                </c:pt>
                <c:pt idx="36">
                  <c:v>590.79999999999995</c:v>
                </c:pt>
                <c:pt idx="37">
                  <c:v>575.67700000000013</c:v>
                </c:pt>
                <c:pt idx="38">
                  <c:v>588.65099999999995</c:v>
                </c:pt>
                <c:pt idx="39">
                  <c:v>561.54300000000001</c:v>
                </c:pt>
                <c:pt idx="40">
                  <c:v>566.48899999999992</c:v>
                </c:pt>
                <c:pt idx="41">
                  <c:v>566.93299999999999</c:v>
                </c:pt>
                <c:pt idx="42">
                  <c:v>571.60900000000004</c:v>
                </c:pt>
                <c:pt idx="43">
                  <c:v>554.27100000000007</c:v>
                </c:pt>
                <c:pt idx="44">
                  <c:v>555.86800000000005</c:v>
                </c:pt>
                <c:pt idx="45">
                  <c:v>561.34199999999998</c:v>
                </c:pt>
                <c:pt idx="46">
                  <c:v>572.81700000000001</c:v>
                </c:pt>
                <c:pt idx="47">
                  <c:v>575.61599999999987</c:v>
                </c:pt>
                <c:pt idx="48">
                  <c:v>578.53500000000008</c:v>
                </c:pt>
                <c:pt idx="49">
                  <c:v>587.0619999999999</c:v>
                </c:pt>
                <c:pt idx="50">
                  <c:v>558.2650000000001</c:v>
                </c:pt>
                <c:pt idx="51">
                  <c:v>545.53200000000004</c:v>
                </c:pt>
                <c:pt idx="52">
                  <c:v>552.16</c:v>
                </c:pt>
                <c:pt idx="53">
                  <c:v>528.14499999999998</c:v>
                </c:pt>
                <c:pt idx="54">
                  <c:v>525.25600000000009</c:v>
                </c:pt>
                <c:pt idx="55">
                  <c:v>531.99800000000005</c:v>
                </c:pt>
                <c:pt idx="56">
                  <c:v>512.93600000000004</c:v>
                </c:pt>
                <c:pt idx="57">
                  <c:v>515.83499999999992</c:v>
                </c:pt>
                <c:pt idx="58">
                  <c:v>518.8660000000001</c:v>
                </c:pt>
                <c:pt idx="59">
                  <c:v>507.46299999999985</c:v>
                </c:pt>
                <c:pt idx="60">
                  <c:v>512.36200000000008</c:v>
                </c:pt>
                <c:pt idx="61">
                  <c:v>518.5680000000001</c:v>
                </c:pt>
                <c:pt idx="62">
                  <c:v>508.67600000000004</c:v>
                </c:pt>
                <c:pt idx="63">
                  <c:v>505.37299999999993</c:v>
                </c:pt>
                <c:pt idx="64">
                  <c:v>514.13200000000006</c:v>
                </c:pt>
                <c:pt idx="65">
                  <c:v>529.50699999999995</c:v>
                </c:pt>
                <c:pt idx="66">
                  <c:v>516.255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20'!$AV$118:$AV$202</c:f>
              <c:numCache>
                <c:formatCode>General</c:formatCode>
                <c:ptCount val="85"/>
                <c:pt idx="0">
                  <c:v>128.89800000000002</c:v>
                </c:pt>
                <c:pt idx="1">
                  <c:v>133.47000000000003</c:v>
                </c:pt>
                <c:pt idx="2">
                  <c:v>144.15300000000002</c:v>
                </c:pt>
                <c:pt idx="3">
                  <c:v>147.05500000000006</c:v>
                </c:pt>
                <c:pt idx="4">
                  <c:v>156.92600000000004</c:v>
                </c:pt>
                <c:pt idx="5">
                  <c:v>173.72900000000004</c:v>
                </c:pt>
                <c:pt idx="6">
                  <c:v>179.28899999999999</c:v>
                </c:pt>
                <c:pt idx="7">
                  <c:v>192.40800000000002</c:v>
                </c:pt>
                <c:pt idx="8">
                  <c:v>214.3610000000001</c:v>
                </c:pt>
                <c:pt idx="9">
                  <c:v>232.19799999999998</c:v>
                </c:pt>
                <c:pt idx="10">
                  <c:v>270.19000000000005</c:v>
                </c:pt>
                <c:pt idx="11">
                  <c:v>283.029</c:v>
                </c:pt>
                <c:pt idx="12">
                  <c:v>304.75699999999995</c:v>
                </c:pt>
                <c:pt idx="13">
                  <c:v>329.65299999999991</c:v>
                </c:pt>
                <c:pt idx="14">
                  <c:v>363.77399999999989</c:v>
                </c:pt>
                <c:pt idx="15">
                  <c:v>364.03700000000003</c:v>
                </c:pt>
                <c:pt idx="16">
                  <c:v>372.09900000000005</c:v>
                </c:pt>
                <c:pt idx="17">
                  <c:v>376.58400000000006</c:v>
                </c:pt>
                <c:pt idx="18">
                  <c:v>386.35799999999995</c:v>
                </c:pt>
                <c:pt idx="19">
                  <c:v>381.35400000000004</c:v>
                </c:pt>
                <c:pt idx="20">
                  <c:v>387.20600000000002</c:v>
                </c:pt>
                <c:pt idx="21">
                  <c:v>397.70900000000006</c:v>
                </c:pt>
                <c:pt idx="22">
                  <c:v>399.58199999999988</c:v>
                </c:pt>
                <c:pt idx="23">
                  <c:v>425.43200000000002</c:v>
                </c:pt>
                <c:pt idx="24">
                  <c:v>442.36400000000015</c:v>
                </c:pt>
                <c:pt idx="25">
                  <c:v>487.98299999999995</c:v>
                </c:pt>
                <c:pt idx="26">
                  <c:v>497.45800000000008</c:v>
                </c:pt>
                <c:pt idx="27">
                  <c:v>523.23099999999999</c:v>
                </c:pt>
                <c:pt idx="28">
                  <c:v>533.55700000000002</c:v>
                </c:pt>
                <c:pt idx="29">
                  <c:v>554.31100000000015</c:v>
                </c:pt>
                <c:pt idx="30">
                  <c:v>566.66</c:v>
                </c:pt>
                <c:pt idx="31">
                  <c:v>544.74299999999994</c:v>
                </c:pt>
                <c:pt idx="32">
                  <c:v>557.49799999999993</c:v>
                </c:pt>
                <c:pt idx="33">
                  <c:v>571.16699999999992</c:v>
                </c:pt>
                <c:pt idx="34">
                  <c:v>557.65100000000007</c:v>
                </c:pt>
                <c:pt idx="35">
                  <c:v>562.37600000000009</c:v>
                </c:pt>
                <c:pt idx="36">
                  <c:v>567.79099999999994</c:v>
                </c:pt>
                <c:pt idx="37">
                  <c:v>554.303</c:v>
                </c:pt>
                <c:pt idx="38">
                  <c:v>557.60400000000004</c:v>
                </c:pt>
                <c:pt idx="39">
                  <c:v>564.47700000000009</c:v>
                </c:pt>
                <c:pt idx="40">
                  <c:v>576.38799999999992</c:v>
                </c:pt>
                <c:pt idx="41">
                  <c:v>592.16999999999996</c:v>
                </c:pt>
                <c:pt idx="42">
                  <c:v>631.70400000000006</c:v>
                </c:pt>
                <c:pt idx="43">
                  <c:v>671.74700000000007</c:v>
                </c:pt>
                <c:pt idx="44">
                  <c:v>692.98899999999992</c:v>
                </c:pt>
                <c:pt idx="45">
                  <c:v>718.03600000000006</c:v>
                </c:pt>
                <c:pt idx="46">
                  <c:v>708.17200000000003</c:v>
                </c:pt>
                <c:pt idx="47">
                  <c:v>748.524</c:v>
                </c:pt>
                <c:pt idx="48">
                  <c:v>714.21600000000001</c:v>
                </c:pt>
                <c:pt idx="49">
                  <c:v>726.23699999999997</c:v>
                </c:pt>
                <c:pt idx="50">
                  <c:v>708.34300000000007</c:v>
                </c:pt>
                <c:pt idx="51">
                  <c:v>684.38199999999995</c:v>
                </c:pt>
                <c:pt idx="52">
                  <c:v>675.64800000000002</c:v>
                </c:pt>
                <c:pt idx="53">
                  <c:v>626.59299999999996</c:v>
                </c:pt>
                <c:pt idx="54">
                  <c:v>644.35800000000006</c:v>
                </c:pt>
                <c:pt idx="55">
                  <c:v>654.05400000000009</c:v>
                </c:pt>
                <c:pt idx="56">
                  <c:v>631.44799999999998</c:v>
                </c:pt>
                <c:pt idx="57">
                  <c:v>621.57899999999995</c:v>
                </c:pt>
                <c:pt idx="58">
                  <c:v>610.02</c:v>
                </c:pt>
                <c:pt idx="59">
                  <c:v>588.20399999999995</c:v>
                </c:pt>
                <c:pt idx="60">
                  <c:v>587.8359999999999</c:v>
                </c:pt>
                <c:pt idx="61">
                  <c:v>584.01499999999999</c:v>
                </c:pt>
                <c:pt idx="62">
                  <c:v>560.49099999999999</c:v>
                </c:pt>
                <c:pt idx="63">
                  <c:v>573.48400000000015</c:v>
                </c:pt>
                <c:pt idx="64">
                  <c:v>569.92200000000003</c:v>
                </c:pt>
                <c:pt idx="65">
                  <c:v>550.56100000000004</c:v>
                </c:pt>
                <c:pt idx="66">
                  <c:v>547.61299999999994</c:v>
                </c:pt>
                <c:pt idx="67">
                  <c:v>588.10800000000006</c:v>
                </c:pt>
                <c:pt idx="68">
                  <c:v>580.15600000000006</c:v>
                </c:pt>
                <c:pt idx="69">
                  <c:v>609.20699999999988</c:v>
                </c:pt>
                <c:pt idx="70">
                  <c:v>614.05100000000004</c:v>
                </c:pt>
                <c:pt idx="71">
                  <c:v>609.49799999999993</c:v>
                </c:pt>
                <c:pt idx="72">
                  <c:v>630.42600000000004</c:v>
                </c:pt>
                <c:pt idx="73">
                  <c:v>646.79</c:v>
                </c:pt>
                <c:pt idx="74">
                  <c:v>645.82599999999991</c:v>
                </c:pt>
                <c:pt idx="75">
                  <c:v>622.06699999999989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20'!$AW$118:$AW$202</c:f>
              <c:numCache>
                <c:formatCode>General</c:formatCode>
                <c:ptCount val="85"/>
                <c:pt idx="0">
                  <c:v>174.02700000000004</c:v>
                </c:pt>
                <c:pt idx="1">
                  <c:v>147.87099999999998</c:v>
                </c:pt>
                <c:pt idx="2">
                  <c:v>148.64699999999993</c:v>
                </c:pt>
                <c:pt idx="3">
                  <c:v>143.93900000000008</c:v>
                </c:pt>
                <c:pt idx="4">
                  <c:v>139.351</c:v>
                </c:pt>
                <c:pt idx="5">
                  <c:v>149.25</c:v>
                </c:pt>
                <c:pt idx="6">
                  <c:v>170.14400000000001</c:v>
                </c:pt>
                <c:pt idx="7">
                  <c:v>208.96499999999992</c:v>
                </c:pt>
                <c:pt idx="8">
                  <c:v>245.255</c:v>
                </c:pt>
                <c:pt idx="9">
                  <c:v>282.49200000000008</c:v>
                </c:pt>
                <c:pt idx="10">
                  <c:v>304.51599999999996</c:v>
                </c:pt>
                <c:pt idx="11">
                  <c:v>323.57800000000009</c:v>
                </c:pt>
                <c:pt idx="12">
                  <c:v>324.20600000000013</c:v>
                </c:pt>
                <c:pt idx="13">
                  <c:v>331.59100000000012</c:v>
                </c:pt>
                <c:pt idx="14">
                  <c:v>347.98800000000006</c:v>
                </c:pt>
                <c:pt idx="15">
                  <c:v>354.95000000000005</c:v>
                </c:pt>
                <c:pt idx="16">
                  <c:v>382.41800000000001</c:v>
                </c:pt>
                <c:pt idx="17">
                  <c:v>382.98800000000006</c:v>
                </c:pt>
                <c:pt idx="18">
                  <c:v>409.5089999999999</c:v>
                </c:pt>
                <c:pt idx="19">
                  <c:v>431.13400000000001</c:v>
                </c:pt>
                <c:pt idx="20">
                  <c:v>427.80400000000009</c:v>
                </c:pt>
                <c:pt idx="21">
                  <c:v>425.53700000000015</c:v>
                </c:pt>
                <c:pt idx="22">
                  <c:v>451.93099999999993</c:v>
                </c:pt>
                <c:pt idx="23">
                  <c:v>449.86400000000003</c:v>
                </c:pt>
                <c:pt idx="24">
                  <c:v>466.875</c:v>
                </c:pt>
                <c:pt idx="25">
                  <c:v>489.09000000000003</c:v>
                </c:pt>
                <c:pt idx="26">
                  <c:v>508.54999999999995</c:v>
                </c:pt>
                <c:pt idx="27">
                  <c:v>513.90699999999993</c:v>
                </c:pt>
                <c:pt idx="28">
                  <c:v>517.62599999999998</c:v>
                </c:pt>
                <c:pt idx="29">
                  <c:v>530.23599999999999</c:v>
                </c:pt>
                <c:pt idx="30">
                  <c:v>544.93000000000006</c:v>
                </c:pt>
                <c:pt idx="31">
                  <c:v>522.26800000000003</c:v>
                </c:pt>
                <c:pt idx="32">
                  <c:v>538.50600000000009</c:v>
                </c:pt>
                <c:pt idx="33">
                  <c:v>544.98599999999999</c:v>
                </c:pt>
                <c:pt idx="34">
                  <c:v>554.00800000000004</c:v>
                </c:pt>
                <c:pt idx="35">
                  <c:v>606.70700000000011</c:v>
                </c:pt>
                <c:pt idx="36">
                  <c:v>622.298</c:v>
                </c:pt>
                <c:pt idx="37">
                  <c:v>673.10500000000002</c:v>
                </c:pt>
                <c:pt idx="38">
                  <c:v>683.346</c:v>
                </c:pt>
                <c:pt idx="39">
                  <c:v>729.09</c:v>
                </c:pt>
                <c:pt idx="40">
                  <c:v>755.00800000000004</c:v>
                </c:pt>
                <c:pt idx="41">
                  <c:v>764.91300000000012</c:v>
                </c:pt>
                <c:pt idx="42">
                  <c:v>759.68000000000006</c:v>
                </c:pt>
                <c:pt idx="43">
                  <c:v>791.98299999999995</c:v>
                </c:pt>
                <c:pt idx="44">
                  <c:v>782.44600000000003</c:v>
                </c:pt>
                <c:pt idx="45">
                  <c:v>843.42399999999998</c:v>
                </c:pt>
                <c:pt idx="46">
                  <c:v>833.15700000000004</c:v>
                </c:pt>
                <c:pt idx="47">
                  <c:v>826.64400000000001</c:v>
                </c:pt>
                <c:pt idx="48">
                  <c:v>815.452</c:v>
                </c:pt>
                <c:pt idx="49">
                  <c:v>809.94700000000012</c:v>
                </c:pt>
                <c:pt idx="50">
                  <c:v>806.10599999999988</c:v>
                </c:pt>
                <c:pt idx="51">
                  <c:v>837.74799999999993</c:v>
                </c:pt>
                <c:pt idx="52">
                  <c:v>800.94399999999996</c:v>
                </c:pt>
                <c:pt idx="53">
                  <c:v>779.33199999999999</c:v>
                </c:pt>
                <c:pt idx="54">
                  <c:v>801.11799999999994</c:v>
                </c:pt>
                <c:pt idx="55">
                  <c:v>796.28300000000013</c:v>
                </c:pt>
                <c:pt idx="56">
                  <c:v>810.71400000000006</c:v>
                </c:pt>
                <c:pt idx="57">
                  <c:v>810.14800000000002</c:v>
                </c:pt>
                <c:pt idx="58">
                  <c:v>828.75699999999995</c:v>
                </c:pt>
                <c:pt idx="59">
                  <c:v>855.44799999999987</c:v>
                </c:pt>
                <c:pt idx="60">
                  <c:v>820.03399999999999</c:v>
                </c:pt>
                <c:pt idx="61">
                  <c:v>816.96600000000001</c:v>
                </c:pt>
                <c:pt idx="62">
                  <c:v>814.37</c:v>
                </c:pt>
                <c:pt idx="63">
                  <c:v>825.63900000000001</c:v>
                </c:pt>
                <c:pt idx="64">
                  <c:v>832.94399999999996</c:v>
                </c:pt>
                <c:pt idx="65">
                  <c:v>839.23699999999997</c:v>
                </c:pt>
                <c:pt idx="66">
                  <c:v>844.7639999999999</c:v>
                </c:pt>
                <c:pt idx="67">
                  <c:v>829.63599999999997</c:v>
                </c:pt>
                <c:pt idx="68">
                  <c:v>779.01700000000005</c:v>
                </c:pt>
                <c:pt idx="69">
                  <c:v>802.40399999999988</c:v>
                </c:pt>
                <c:pt idx="70">
                  <c:v>787.75200000000007</c:v>
                </c:pt>
                <c:pt idx="71">
                  <c:v>772.07500000000005</c:v>
                </c:pt>
                <c:pt idx="72">
                  <c:v>768.56899999999996</c:v>
                </c:pt>
                <c:pt idx="73">
                  <c:v>770.95399999999995</c:v>
                </c:pt>
                <c:pt idx="74">
                  <c:v>758.82900000000006</c:v>
                </c:pt>
                <c:pt idx="75">
                  <c:v>727.18399999999986</c:v>
                </c:pt>
                <c:pt idx="76">
                  <c:v>752.06399999999996</c:v>
                </c:pt>
                <c:pt idx="77">
                  <c:v>717.38099999999997</c:v>
                </c:pt>
                <c:pt idx="78">
                  <c:v>724.58400000000006</c:v>
                </c:pt>
                <c:pt idx="79">
                  <c:v>719.29599999999994</c:v>
                </c:pt>
                <c:pt idx="80">
                  <c:v>715.83100000000002</c:v>
                </c:pt>
                <c:pt idx="81">
                  <c:v>690.53499999999997</c:v>
                </c:pt>
                <c:pt idx="82">
                  <c:v>692.85200000000009</c:v>
                </c:pt>
                <c:pt idx="83">
                  <c:v>725.03699999999992</c:v>
                </c:pt>
                <c:pt idx="84">
                  <c:v>722.88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20'!$AX$118:$AX$202</c:f>
              <c:numCache>
                <c:formatCode>General</c:formatCode>
                <c:ptCount val="85"/>
                <c:pt idx="0">
                  <c:v>195.10900000000004</c:v>
                </c:pt>
                <c:pt idx="1">
                  <c:v>158.78700000000003</c:v>
                </c:pt>
                <c:pt idx="2">
                  <c:v>148.75199999999995</c:v>
                </c:pt>
                <c:pt idx="3">
                  <c:v>137.096</c:v>
                </c:pt>
                <c:pt idx="4">
                  <c:v>142.52499999999998</c:v>
                </c:pt>
                <c:pt idx="5">
                  <c:v>146.62700000000007</c:v>
                </c:pt>
                <c:pt idx="6">
                  <c:v>149.69200000000001</c:v>
                </c:pt>
                <c:pt idx="7">
                  <c:v>145.7829999999999</c:v>
                </c:pt>
                <c:pt idx="8">
                  <c:v>147.23099999999999</c:v>
                </c:pt>
                <c:pt idx="9">
                  <c:v>148.46600000000001</c:v>
                </c:pt>
                <c:pt idx="10">
                  <c:v>152.2700000000001</c:v>
                </c:pt>
                <c:pt idx="11">
                  <c:v>167.154</c:v>
                </c:pt>
                <c:pt idx="12">
                  <c:v>170.01400000000001</c:v>
                </c:pt>
                <c:pt idx="13">
                  <c:v>178.375</c:v>
                </c:pt>
                <c:pt idx="14">
                  <c:v>202.74699999999996</c:v>
                </c:pt>
                <c:pt idx="15">
                  <c:v>213.28599999999994</c:v>
                </c:pt>
                <c:pt idx="16">
                  <c:v>227.70899999999995</c:v>
                </c:pt>
                <c:pt idx="17">
                  <c:v>225.26900000000001</c:v>
                </c:pt>
                <c:pt idx="18">
                  <c:v>237.54699999999991</c:v>
                </c:pt>
                <c:pt idx="19">
                  <c:v>250.39499999999998</c:v>
                </c:pt>
                <c:pt idx="20">
                  <c:v>254.07199999999989</c:v>
                </c:pt>
                <c:pt idx="21">
                  <c:v>263.50000000000011</c:v>
                </c:pt>
                <c:pt idx="22">
                  <c:v>287.17700000000002</c:v>
                </c:pt>
                <c:pt idx="23">
                  <c:v>310.28700000000003</c:v>
                </c:pt>
                <c:pt idx="24">
                  <c:v>325.97299999999996</c:v>
                </c:pt>
                <c:pt idx="25">
                  <c:v>350.95099999999991</c:v>
                </c:pt>
                <c:pt idx="26">
                  <c:v>334.37599999999998</c:v>
                </c:pt>
                <c:pt idx="27">
                  <c:v>337.24499999999989</c:v>
                </c:pt>
                <c:pt idx="28">
                  <c:v>333.58299999999986</c:v>
                </c:pt>
                <c:pt idx="29">
                  <c:v>313.46000000000015</c:v>
                </c:pt>
                <c:pt idx="30">
                  <c:v>346.70299999999997</c:v>
                </c:pt>
                <c:pt idx="31">
                  <c:v>346.50599999999986</c:v>
                </c:pt>
                <c:pt idx="32">
                  <c:v>348.01700000000005</c:v>
                </c:pt>
                <c:pt idx="33">
                  <c:v>354.95500000000004</c:v>
                </c:pt>
                <c:pt idx="34">
                  <c:v>350.53600000000006</c:v>
                </c:pt>
                <c:pt idx="35">
                  <c:v>366.14300000000003</c:v>
                </c:pt>
                <c:pt idx="36">
                  <c:v>347.28700000000003</c:v>
                </c:pt>
                <c:pt idx="37">
                  <c:v>364.69599999999991</c:v>
                </c:pt>
                <c:pt idx="38">
                  <c:v>351.57100000000014</c:v>
                </c:pt>
                <c:pt idx="39">
                  <c:v>365.63600000000008</c:v>
                </c:pt>
                <c:pt idx="40">
                  <c:v>346.5809999999999</c:v>
                </c:pt>
                <c:pt idx="41">
                  <c:v>354.74200000000008</c:v>
                </c:pt>
                <c:pt idx="42">
                  <c:v>367.24900000000002</c:v>
                </c:pt>
                <c:pt idx="43">
                  <c:v>354.05199999999991</c:v>
                </c:pt>
                <c:pt idx="44">
                  <c:v>384.63299999999992</c:v>
                </c:pt>
                <c:pt idx="45">
                  <c:v>404.02800000000002</c:v>
                </c:pt>
                <c:pt idx="46">
                  <c:v>404.50699999999995</c:v>
                </c:pt>
                <c:pt idx="47">
                  <c:v>404.14899999999989</c:v>
                </c:pt>
                <c:pt idx="48">
                  <c:v>395.16399999999999</c:v>
                </c:pt>
                <c:pt idx="49">
                  <c:v>384.55999999999995</c:v>
                </c:pt>
                <c:pt idx="50">
                  <c:v>356.53399999999999</c:v>
                </c:pt>
                <c:pt idx="51">
                  <c:v>371.05200000000002</c:v>
                </c:pt>
                <c:pt idx="52">
                  <c:v>379.44200000000001</c:v>
                </c:pt>
                <c:pt idx="53">
                  <c:v>371.27699999999993</c:v>
                </c:pt>
                <c:pt idx="54">
                  <c:v>364.90300000000002</c:v>
                </c:pt>
                <c:pt idx="55">
                  <c:v>363.82799999999997</c:v>
                </c:pt>
                <c:pt idx="56">
                  <c:v>370.97899999999993</c:v>
                </c:pt>
                <c:pt idx="57">
                  <c:v>378.96400000000006</c:v>
                </c:pt>
                <c:pt idx="58">
                  <c:v>386.04699999999991</c:v>
                </c:pt>
                <c:pt idx="59">
                  <c:v>384.0619999999999</c:v>
                </c:pt>
                <c:pt idx="60">
                  <c:v>385.76900000000012</c:v>
                </c:pt>
                <c:pt idx="61">
                  <c:v>363.76200000000006</c:v>
                </c:pt>
                <c:pt idx="62">
                  <c:v>369.16600000000005</c:v>
                </c:pt>
                <c:pt idx="63">
                  <c:v>380.255</c:v>
                </c:pt>
                <c:pt idx="64">
                  <c:v>385.61200000000008</c:v>
                </c:pt>
                <c:pt idx="65">
                  <c:v>383.34100000000001</c:v>
                </c:pt>
                <c:pt idx="66">
                  <c:v>388.702</c:v>
                </c:pt>
                <c:pt idx="67">
                  <c:v>383.78600000000006</c:v>
                </c:pt>
                <c:pt idx="68">
                  <c:v>367.80200000000013</c:v>
                </c:pt>
                <c:pt idx="69">
                  <c:v>378.55599999999993</c:v>
                </c:pt>
                <c:pt idx="70">
                  <c:v>374.69899999999996</c:v>
                </c:pt>
                <c:pt idx="71">
                  <c:v>358.85100000000011</c:v>
                </c:pt>
                <c:pt idx="72">
                  <c:v>369.38200000000006</c:v>
                </c:pt>
                <c:pt idx="73">
                  <c:v>372.84699999999998</c:v>
                </c:pt>
                <c:pt idx="74">
                  <c:v>357.37800000000004</c:v>
                </c:pt>
                <c:pt idx="75">
                  <c:v>365.07599999999991</c:v>
                </c:pt>
                <c:pt idx="76">
                  <c:v>378.15300000000013</c:v>
                </c:pt>
                <c:pt idx="77">
                  <c:v>374.15499999999986</c:v>
                </c:pt>
                <c:pt idx="78">
                  <c:v>380.81400000000008</c:v>
                </c:pt>
                <c:pt idx="79">
                  <c:v>405.17700000000002</c:v>
                </c:pt>
                <c:pt idx="80">
                  <c:v>401.63700000000006</c:v>
                </c:pt>
                <c:pt idx="81">
                  <c:v>420.0680000000001</c:v>
                </c:pt>
                <c:pt idx="82">
                  <c:v>424.37999999999988</c:v>
                </c:pt>
                <c:pt idx="83">
                  <c:v>445.94899999999996</c:v>
                </c:pt>
                <c:pt idx="84">
                  <c:v>464.94899999999996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20'!$AY$118:$AY$202</c:f>
              <c:numCache>
                <c:formatCode>General</c:formatCode>
                <c:ptCount val="85"/>
                <c:pt idx="0">
                  <c:v>387.87400000000002</c:v>
                </c:pt>
                <c:pt idx="1">
                  <c:v>411.9319999999999</c:v>
                </c:pt>
                <c:pt idx="2">
                  <c:v>412.60799999999995</c:v>
                </c:pt>
                <c:pt idx="3">
                  <c:v>411.28199999999993</c:v>
                </c:pt>
                <c:pt idx="4">
                  <c:v>424.53399999999988</c:v>
                </c:pt>
                <c:pt idx="5">
                  <c:v>407.6450000000001</c:v>
                </c:pt>
                <c:pt idx="6">
                  <c:v>416.07999999999993</c:v>
                </c:pt>
                <c:pt idx="7">
                  <c:v>407.59999999999991</c:v>
                </c:pt>
                <c:pt idx="8">
                  <c:v>442.44900000000007</c:v>
                </c:pt>
                <c:pt idx="9">
                  <c:v>476.03499999999997</c:v>
                </c:pt>
                <c:pt idx="10">
                  <c:v>518.49300000000017</c:v>
                </c:pt>
                <c:pt idx="11">
                  <c:v>576.76</c:v>
                </c:pt>
                <c:pt idx="12">
                  <c:v>612.47299999999996</c:v>
                </c:pt>
                <c:pt idx="13">
                  <c:v>663.40900000000011</c:v>
                </c:pt>
                <c:pt idx="14">
                  <c:v>681.0150000000001</c:v>
                </c:pt>
                <c:pt idx="15">
                  <c:v>690.30399999999997</c:v>
                </c:pt>
                <c:pt idx="16">
                  <c:v>672.7170000000001</c:v>
                </c:pt>
                <c:pt idx="17">
                  <c:v>709.74699999999996</c:v>
                </c:pt>
                <c:pt idx="18">
                  <c:v>712.06700000000001</c:v>
                </c:pt>
                <c:pt idx="19">
                  <c:v>708.76900000000001</c:v>
                </c:pt>
                <c:pt idx="20">
                  <c:v>706.226</c:v>
                </c:pt>
                <c:pt idx="21">
                  <c:v>720.31899999999996</c:v>
                </c:pt>
                <c:pt idx="22">
                  <c:v>718.24200000000008</c:v>
                </c:pt>
                <c:pt idx="23">
                  <c:v>702.577</c:v>
                </c:pt>
                <c:pt idx="24">
                  <c:v>686.71399999999994</c:v>
                </c:pt>
                <c:pt idx="25">
                  <c:v>662.00399999999991</c:v>
                </c:pt>
                <c:pt idx="26">
                  <c:v>662.13600000000008</c:v>
                </c:pt>
                <c:pt idx="27">
                  <c:v>667.54599999999994</c:v>
                </c:pt>
                <c:pt idx="28">
                  <c:v>657.96499999999992</c:v>
                </c:pt>
                <c:pt idx="29">
                  <c:v>656.96500000000003</c:v>
                </c:pt>
                <c:pt idx="30">
                  <c:v>694.44499999999994</c:v>
                </c:pt>
                <c:pt idx="31">
                  <c:v>687.57300000000009</c:v>
                </c:pt>
                <c:pt idx="32">
                  <c:v>726.04599999999994</c:v>
                </c:pt>
                <c:pt idx="33">
                  <c:v>782.46799999999996</c:v>
                </c:pt>
                <c:pt idx="34">
                  <c:v>831.88</c:v>
                </c:pt>
                <c:pt idx="35">
                  <c:v>903.34099999999989</c:v>
                </c:pt>
                <c:pt idx="36">
                  <c:v>893.94600000000003</c:v>
                </c:pt>
                <c:pt idx="37">
                  <c:v>931.99099999999987</c:v>
                </c:pt>
                <c:pt idx="38">
                  <c:v>979.66199999999992</c:v>
                </c:pt>
                <c:pt idx="39">
                  <c:v>965.85800000000006</c:v>
                </c:pt>
                <c:pt idx="40">
                  <c:v>985.42599999999993</c:v>
                </c:pt>
                <c:pt idx="41">
                  <c:v>939.56799999999987</c:v>
                </c:pt>
                <c:pt idx="42">
                  <c:v>894.36200000000008</c:v>
                </c:pt>
                <c:pt idx="43">
                  <c:v>861.90499999999997</c:v>
                </c:pt>
                <c:pt idx="44">
                  <c:v>813.86400000000003</c:v>
                </c:pt>
                <c:pt idx="45">
                  <c:v>863.41399999999987</c:v>
                </c:pt>
                <c:pt idx="46">
                  <c:v>828.44500000000005</c:v>
                </c:pt>
                <c:pt idx="47">
                  <c:v>849.43000000000006</c:v>
                </c:pt>
                <c:pt idx="48">
                  <c:v>860.64300000000003</c:v>
                </c:pt>
                <c:pt idx="49">
                  <c:v>853.45299999999997</c:v>
                </c:pt>
                <c:pt idx="50">
                  <c:v>826.90800000000002</c:v>
                </c:pt>
                <c:pt idx="51">
                  <c:v>788.49899999999991</c:v>
                </c:pt>
                <c:pt idx="52">
                  <c:v>791.14199999999994</c:v>
                </c:pt>
                <c:pt idx="53">
                  <c:v>787.77699999999993</c:v>
                </c:pt>
                <c:pt idx="54">
                  <c:v>759.66000000000008</c:v>
                </c:pt>
                <c:pt idx="55">
                  <c:v>747.63600000000008</c:v>
                </c:pt>
                <c:pt idx="56">
                  <c:v>759.48599999999999</c:v>
                </c:pt>
                <c:pt idx="57">
                  <c:v>708.97500000000002</c:v>
                </c:pt>
                <c:pt idx="58">
                  <c:v>690.40100000000007</c:v>
                </c:pt>
                <c:pt idx="59">
                  <c:v>688.83199999999999</c:v>
                </c:pt>
                <c:pt idx="60">
                  <c:v>682.84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20'!$AZ$118:$AZ$202</c:f>
              <c:numCache>
                <c:formatCode>General</c:formatCode>
                <c:ptCount val="85"/>
                <c:pt idx="0">
                  <c:v>109.89400000000001</c:v>
                </c:pt>
                <c:pt idx="1">
                  <c:v>114.81900000000007</c:v>
                </c:pt>
                <c:pt idx="2">
                  <c:v>123.10199999999998</c:v>
                </c:pt>
                <c:pt idx="3">
                  <c:v>126.404</c:v>
                </c:pt>
                <c:pt idx="4">
                  <c:v>138.31200000000001</c:v>
                </c:pt>
                <c:pt idx="5">
                  <c:v>148.91700000000003</c:v>
                </c:pt>
                <c:pt idx="6">
                  <c:v>155.08299999999997</c:v>
                </c:pt>
                <c:pt idx="7">
                  <c:v>158.072</c:v>
                </c:pt>
                <c:pt idx="8">
                  <c:v>162.74</c:v>
                </c:pt>
                <c:pt idx="9">
                  <c:v>174.08199999999999</c:v>
                </c:pt>
                <c:pt idx="10">
                  <c:v>180.36899999999991</c:v>
                </c:pt>
                <c:pt idx="11">
                  <c:v>188.2059999999999</c:v>
                </c:pt>
                <c:pt idx="12">
                  <c:v>207.81000000000006</c:v>
                </c:pt>
                <c:pt idx="13">
                  <c:v>225.20800000000008</c:v>
                </c:pt>
                <c:pt idx="14">
                  <c:v>239.00699999999995</c:v>
                </c:pt>
                <c:pt idx="15">
                  <c:v>259.851</c:v>
                </c:pt>
                <c:pt idx="16">
                  <c:v>283.25900000000001</c:v>
                </c:pt>
                <c:pt idx="17">
                  <c:v>303.22000000000014</c:v>
                </c:pt>
                <c:pt idx="18">
                  <c:v>317.33399999999995</c:v>
                </c:pt>
                <c:pt idx="19">
                  <c:v>342.59100000000001</c:v>
                </c:pt>
                <c:pt idx="20">
                  <c:v>336.73099999999999</c:v>
                </c:pt>
                <c:pt idx="21">
                  <c:v>356.02200000000005</c:v>
                </c:pt>
                <c:pt idx="22">
                  <c:v>350.11300000000006</c:v>
                </c:pt>
                <c:pt idx="23">
                  <c:v>382.30100000000004</c:v>
                </c:pt>
                <c:pt idx="24">
                  <c:v>392.10300000000007</c:v>
                </c:pt>
                <c:pt idx="25">
                  <c:v>403.50199999999995</c:v>
                </c:pt>
                <c:pt idx="26">
                  <c:v>405.5809999999999</c:v>
                </c:pt>
                <c:pt idx="27">
                  <c:v>426.87199999999996</c:v>
                </c:pt>
                <c:pt idx="28">
                  <c:v>401.66600000000005</c:v>
                </c:pt>
                <c:pt idx="29">
                  <c:v>398.57099999999991</c:v>
                </c:pt>
                <c:pt idx="30">
                  <c:v>404.07100000000003</c:v>
                </c:pt>
                <c:pt idx="31">
                  <c:v>384.18799999999987</c:v>
                </c:pt>
                <c:pt idx="32">
                  <c:v>371.64600000000007</c:v>
                </c:pt>
                <c:pt idx="33">
                  <c:v>382.18599999999992</c:v>
                </c:pt>
                <c:pt idx="34">
                  <c:v>372.04599999999994</c:v>
                </c:pt>
                <c:pt idx="35">
                  <c:v>396.72500000000002</c:v>
                </c:pt>
                <c:pt idx="36">
                  <c:v>394.35</c:v>
                </c:pt>
                <c:pt idx="37">
                  <c:v>404.54600000000005</c:v>
                </c:pt>
                <c:pt idx="38">
                  <c:v>438.92700000000002</c:v>
                </c:pt>
                <c:pt idx="39">
                  <c:v>402.71500000000003</c:v>
                </c:pt>
                <c:pt idx="40">
                  <c:v>442.39</c:v>
                </c:pt>
                <c:pt idx="41">
                  <c:v>417.37300000000005</c:v>
                </c:pt>
                <c:pt idx="42">
                  <c:v>406.12200000000007</c:v>
                </c:pt>
                <c:pt idx="43">
                  <c:v>400.36700000000008</c:v>
                </c:pt>
                <c:pt idx="44">
                  <c:v>402.47199999999987</c:v>
                </c:pt>
                <c:pt idx="45">
                  <c:v>398.37699999999995</c:v>
                </c:pt>
                <c:pt idx="46">
                  <c:v>406.88600000000008</c:v>
                </c:pt>
                <c:pt idx="47">
                  <c:v>391.93999999999994</c:v>
                </c:pt>
                <c:pt idx="48">
                  <c:v>401.57600000000014</c:v>
                </c:pt>
                <c:pt idx="49">
                  <c:v>393.33199999999988</c:v>
                </c:pt>
                <c:pt idx="50">
                  <c:v>402.28999999999996</c:v>
                </c:pt>
                <c:pt idx="51">
                  <c:v>427.14300000000003</c:v>
                </c:pt>
                <c:pt idx="52">
                  <c:v>431.37999999999988</c:v>
                </c:pt>
                <c:pt idx="53">
                  <c:v>443.3660000000001</c:v>
                </c:pt>
                <c:pt idx="54">
                  <c:v>435.13000000000011</c:v>
                </c:pt>
                <c:pt idx="55">
                  <c:v>437.7299999999999</c:v>
                </c:pt>
                <c:pt idx="56">
                  <c:v>376.26499999999999</c:v>
                </c:pt>
                <c:pt idx="57">
                  <c:v>394.13900000000001</c:v>
                </c:pt>
                <c:pt idx="58">
                  <c:v>370.78500000000008</c:v>
                </c:pt>
                <c:pt idx="59">
                  <c:v>358.26300000000003</c:v>
                </c:pt>
                <c:pt idx="60">
                  <c:v>374.90299999999991</c:v>
                </c:pt>
                <c:pt idx="61">
                  <c:v>380.66699999999992</c:v>
                </c:pt>
                <c:pt idx="62">
                  <c:v>375.11800000000005</c:v>
                </c:pt>
                <c:pt idx="63">
                  <c:v>377.73800000000006</c:v>
                </c:pt>
                <c:pt idx="64">
                  <c:v>383.49300000000005</c:v>
                </c:pt>
                <c:pt idx="65">
                  <c:v>461.82600000000002</c:v>
                </c:pt>
                <c:pt idx="66">
                  <c:v>447.08799999999997</c:v>
                </c:pt>
                <c:pt idx="67">
                  <c:v>469.52499999999998</c:v>
                </c:pt>
                <c:pt idx="68">
                  <c:v>468.02200000000005</c:v>
                </c:pt>
                <c:pt idx="69">
                  <c:v>467.83399999999995</c:v>
                </c:pt>
                <c:pt idx="70">
                  <c:v>456.33900000000006</c:v>
                </c:pt>
                <c:pt idx="71">
                  <c:v>437.33799999999997</c:v>
                </c:pt>
                <c:pt idx="72">
                  <c:v>454.85299999999995</c:v>
                </c:pt>
                <c:pt idx="73">
                  <c:v>422.56500000000005</c:v>
                </c:pt>
                <c:pt idx="74">
                  <c:v>453.33799999999985</c:v>
                </c:pt>
                <c:pt idx="75">
                  <c:v>460.11500000000012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20'!$BA$118:$BA$202</c:f>
              <c:numCache>
                <c:formatCode>General</c:formatCode>
                <c:ptCount val="85"/>
                <c:pt idx="0">
                  <c:v>109.71499999999992</c:v>
                </c:pt>
                <c:pt idx="1">
                  <c:v>111.66800000000001</c:v>
                </c:pt>
                <c:pt idx="2">
                  <c:v>107.76999999999998</c:v>
                </c:pt>
                <c:pt idx="3">
                  <c:v>110.18400000000008</c:v>
                </c:pt>
                <c:pt idx="4">
                  <c:v>116.48400000000004</c:v>
                </c:pt>
                <c:pt idx="5">
                  <c:v>114.053</c:v>
                </c:pt>
                <c:pt idx="6">
                  <c:v>121.54300000000001</c:v>
                </c:pt>
                <c:pt idx="7">
                  <c:v>131.45099999999991</c:v>
                </c:pt>
                <c:pt idx="8">
                  <c:v>147.45000000000005</c:v>
                </c:pt>
                <c:pt idx="9">
                  <c:v>161.82600000000002</c:v>
                </c:pt>
                <c:pt idx="10">
                  <c:v>171.34299999999996</c:v>
                </c:pt>
                <c:pt idx="11">
                  <c:v>189.23500000000001</c:v>
                </c:pt>
                <c:pt idx="12">
                  <c:v>195.51999999999998</c:v>
                </c:pt>
                <c:pt idx="13">
                  <c:v>204.50599999999997</c:v>
                </c:pt>
                <c:pt idx="14">
                  <c:v>225.60699999999997</c:v>
                </c:pt>
                <c:pt idx="15">
                  <c:v>253.91700000000003</c:v>
                </c:pt>
                <c:pt idx="16">
                  <c:v>273.71100000000001</c:v>
                </c:pt>
                <c:pt idx="17">
                  <c:v>291.16100000000006</c:v>
                </c:pt>
                <c:pt idx="18">
                  <c:v>326.10299999999995</c:v>
                </c:pt>
                <c:pt idx="19">
                  <c:v>362.43099999999993</c:v>
                </c:pt>
                <c:pt idx="20">
                  <c:v>384.05299999999988</c:v>
                </c:pt>
                <c:pt idx="21">
                  <c:v>382.21899999999994</c:v>
                </c:pt>
                <c:pt idx="22">
                  <c:v>387.74000000000012</c:v>
                </c:pt>
                <c:pt idx="23">
                  <c:v>390.20099999999991</c:v>
                </c:pt>
                <c:pt idx="24">
                  <c:v>368.5329999999999</c:v>
                </c:pt>
                <c:pt idx="25">
                  <c:v>387.9620000000001</c:v>
                </c:pt>
                <c:pt idx="26">
                  <c:v>370.11699999999996</c:v>
                </c:pt>
                <c:pt idx="27">
                  <c:v>366.8370000000001</c:v>
                </c:pt>
                <c:pt idx="28">
                  <c:v>366.07500000000005</c:v>
                </c:pt>
                <c:pt idx="29">
                  <c:v>366.38100000000009</c:v>
                </c:pt>
                <c:pt idx="30">
                  <c:v>368.69299999999998</c:v>
                </c:pt>
                <c:pt idx="31">
                  <c:v>385.93500000000006</c:v>
                </c:pt>
                <c:pt idx="32">
                  <c:v>379.06000000000006</c:v>
                </c:pt>
                <c:pt idx="33">
                  <c:v>400.39899999999989</c:v>
                </c:pt>
                <c:pt idx="34">
                  <c:v>428.12700000000007</c:v>
                </c:pt>
                <c:pt idx="35">
                  <c:v>460.23700000000008</c:v>
                </c:pt>
                <c:pt idx="36">
                  <c:v>452.28599999999994</c:v>
                </c:pt>
                <c:pt idx="37">
                  <c:v>466.17900000000009</c:v>
                </c:pt>
                <c:pt idx="38">
                  <c:v>449.31299999999999</c:v>
                </c:pt>
                <c:pt idx="39">
                  <c:v>462.53000000000009</c:v>
                </c:pt>
                <c:pt idx="40">
                  <c:v>472.13600000000008</c:v>
                </c:pt>
                <c:pt idx="41">
                  <c:v>489.07400000000007</c:v>
                </c:pt>
                <c:pt idx="42">
                  <c:v>502.75300000000004</c:v>
                </c:pt>
                <c:pt idx="43">
                  <c:v>495.36</c:v>
                </c:pt>
                <c:pt idx="44">
                  <c:v>472.66300000000012</c:v>
                </c:pt>
                <c:pt idx="45">
                  <c:v>470.20299999999997</c:v>
                </c:pt>
                <c:pt idx="46">
                  <c:v>480.875</c:v>
                </c:pt>
                <c:pt idx="47">
                  <c:v>465.82299999999998</c:v>
                </c:pt>
                <c:pt idx="48">
                  <c:v>457.07100000000003</c:v>
                </c:pt>
                <c:pt idx="49">
                  <c:v>447.26900000000001</c:v>
                </c:pt>
                <c:pt idx="50">
                  <c:v>447.23000000000013</c:v>
                </c:pt>
                <c:pt idx="51">
                  <c:v>442.67299999999989</c:v>
                </c:pt>
                <c:pt idx="52">
                  <c:v>450.74000000000012</c:v>
                </c:pt>
                <c:pt idx="53">
                  <c:v>443.28099999999995</c:v>
                </c:pt>
                <c:pt idx="54">
                  <c:v>434.38200000000006</c:v>
                </c:pt>
                <c:pt idx="55">
                  <c:v>439.82099999999991</c:v>
                </c:pt>
                <c:pt idx="56">
                  <c:v>427.92399999999998</c:v>
                </c:pt>
                <c:pt idx="57">
                  <c:v>423.11900000000003</c:v>
                </c:pt>
                <c:pt idx="58">
                  <c:v>440.61899999999991</c:v>
                </c:pt>
                <c:pt idx="59">
                  <c:v>451.94400000000007</c:v>
                </c:pt>
                <c:pt idx="60">
                  <c:v>420.03100000000006</c:v>
                </c:pt>
                <c:pt idx="61">
                  <c:v>416.57800000000009</c:v>
                </c:pt>
                <c:pt idx="62">
                  <c:v>436.14499999999998</c:v>
                </c:pt>
                <c:pt idx="63">
                  <c:v>434.33900000000006</c:v>
                </c:pt>
                <c:pt idx="64">
                  <c:v>435.86900000000003</c:v>
                </c:pt>
                <c:pt idx="65">
                  <c:v>449.99700000000007</c:v>
                </c:pt>
                <c:pt idx="66">
                  <c:v>435.8950000000001</c:v>
                </c:pt>
                <c:pt idx="67">
                  <c:v>433.97699999999986</c:v>
                </c:pt>
                <c:pt idx="68">
                  <c:v>439.40600000000006</c:v>
                </c:pt>
                <c:pt idx="69">
                  <c:v>452.40599999999995</c:v>
                </c:pt>
                <c:pt idx="70">
                  <c:v>443.94800000000009</c:v>
                </c:pt>
                <c:pt idx="71">
                  <c:v>429.601</c:v>
                </c:pt>
                <c:pt idx="72">
                  <c:v>424.89299999999992</c:v>
                </c:pt>
                <c:pt idx="73">
                  <c:v>436.62099999999998</c:v>
                </c:pt>
                <c:pt idx="74">
                  <c:v>446.99099999999987</c:v>
                </c:pt>
                <c:pt idx="75">
                  <c:v>433.99</c:v>
                </c:pt>
                <c:pt idx="76">
                  <c:v>456.5200000000001</c:v>
                </c:pt>
                <c:pt idx="77">
                  <c:v>443.19100000000003</c:v>
                </c:pt>
                <c:pt idx="78">
                  <c:v>450.53100000000006</c:v>
                </c:pt>
                <c:pt idx="79">
                  <c:v>463.21799999999996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20'!$BB$118:$BB$202</c:f>
              <c:numCache>
                <c:formatCode>General</c:formatCode>
                <c:ptCount val="85"/>
                <c:pt idx="0">
                  <c:v>157.33600000000001</c:v>
                </c:pt>
                <c:pt idx="1">
                  <c:v>166.67999999999995</c:v>
                </c:pt>
                <c:pt idx="2">
                  <c:v>167.75800000000004</c:v>
                </c:pt>
                <c:pt idx="3">
                  <c:v>169.65999999999997</c:v>
                </c:pt>
                <c:pt idx="4">
                  <c:v>202.84899999999993</c:v>
                </c:pt>
                <c:pt idx="5">
                  <c:v>265.52</c:v>
                </c:pt>
                <c:pt idx="6">
                  <c:v>367.56600000000003</c:v>
                </c:pt>
                <c:pt idx="7">
                  <c:v>451.05200000000002</c:v>
                </c:pt>
                <c:pt idx="8">
                  <c:v>551.99300000000005</c:v>
                </c:pt>
                <c:pt idx="9">
                  <c:v>627.5150000000001</c:v>
                </c:pt>
                <c:pt idx="10">
                  <c:v>739.02499999999998</c:v>
                </c:pt>
                <c:pt idx="11">
                  <c:v>864.88299999999992</c:v>
                </c:pt>
                <c:pt idx="12">
                  <c:v>953.85399999999993</c:v>
                </c:pt>
                <c:pt idx="13">
                  <c:v>993.173</c:v>
                </c:pt>
                <c:pt idx="14">
                  <c:v>1013.6070000000001</c:v>
                </c:pt>
                <c:pt idx="15">
                  <c:v>1084.5930000000001</c:v>
                </c:pt>
                <c:pt idx="16">
                  <c:v>1143.2710000000002</c:v>
                </c:pt>
                <c:pt idx="17">
                  <c:v>1140.7850000000001</c:v>
                </c:pt>
                <c:pt idx="18">
                  <c:v>1063.242</c:v>
                </c:pt>
                <c:pt idx="19">
                  <c:v>1071.877</c:v>
                </c:pt>
                <c:pt idx="20">
                  <c:v>1029.79</c:v>
                </c:pt>
                <c:pt idx="21">
                  <c:v>998.81499999999994</c:v>
                </c:pt>
                <c:pt idx="22">
                  <c:v>1012.549</c:v>
                </c:pt>
                <c:pt idx="23">
                  <c:v>1057.9830000000002</c:v>
                </c:pt>
                <c:pt idx="24">
                  <c:v>1118.8499999999999</c:v>
                </c:pt>
                <c:pt idx="25">
                  <c:v>1065.0010000000002</c:v>
                </c:pt>
                <c:pt idx="26">
                  <c:v>1066.6590000000001</c:v>
                </c:pt>
                <c:pt idx="27">
                  <c:v>1014.59</c:v>
                </c:pt>
                <c:pt idx="28">
                  <c:v>992.07599999999991</c:v>
                </c:pt>
                <c:pt idx="29">
                  <c:v>976.06599999999992</c:v>
                </c:pt>
                <c:pt idx="30">
                  <c:v>961.52300000000014</c:v>
                </c:pt>
                <c:pt idx="31">
                  <c:v>935.66499999999985</c:v>
                </c:pt>
                <c:pt idx="32">
                  <c:v>913.82299999999998</c:v>
                </c:pt>
                <c:pt idx="33">
                  <c:v>904.34900000000005</c:v>
                </c:pt>
                <c:pt idx="34">
                  <c:v>884.55799999999999</c:v>
                </c:pt>
                <c:pt idx="35">
                  <c:v>852.56</c:v>
                </c:pt>
                <c:pt idx="36">
                  <c:v>855.87399999999991</c:v>
                </c:pt>
                <c:pt idx="37">
                  <c:v>853.29899999999986</c:v>
                </c:pt>
                <c:pt idx="38">
                  <c:v>832.125</c:v>
                </c:pt>
                <c:pt idx="39">
                  <c:v>843.93899999999996</c:v>
                </c:pt>
                <c:pt idx="40">
                  <c:v>814.20899999999995</c:v>
                </c:pt>
                <c:pt idx="41">
                  <c:v>868.27499999999998</c:v>
                </c:pt>
                <c:pt idx="42">
                  <c:v>854.15200000000004</c:v>
                </c:pt>
                <c:pt idx="43">
                  <c:v>837.32899999999995</c:v>
                </c:pt>
                <c:pt idx="44">
                  <c:v>874.69100000000003</c:v>
                </c:pt>
                <c:pt idx="45">
                  <c:v>873.43799999999987</c:v>
                </c:pt>
                <c:pt idx="46">
                  <c:v>847.91199999999992</c:v>
                </c:pt>
                <c:pt idx="47">
                  <c:v>825.41100000000006</c:v>
                </c:pt>
                <c:pt idx="48">
                  <c:v>833.56200000000001</c:v>
                </c:pt>
                <c:pt idx="49">
                  <c:v>811.21899999999994</c:v>
                </c:pt>
                <c:pt idx="50">
                  <c:v>794.601</c:v>
                </c:pt>
                <c:pt idx="51">
                  <c:v>823.71100000000001</c:v>
                </c:pt>
                <c:pt idx="52">
                  <c:v>781.28100000000006</c:v>
                </c:pt>
                <c:pt idx="53">
                  <c:v>775.8839999999999</c:v>
                </c:pt>
                <c:pt idx="54">
                  <c:v>721.56600000000003</c:v>
                </c:pt>
                <c:pt idx="55">
                  <c:v>690.03599999999994</c:v>
                </c:pt>
                <c:pt idx="56">
                  <c:v>704.74399999999991</c:v>
                </c:pt>
                <c:pt idx="57">
                  <c:v>688.87199999999996</c:v>
                </c:pt>
                <c:pt idx="58">
                  <c:v>695.87100000000009</c:v>
                </c:pt>
                <c:pt idx="59">
                  <c:v>698.49199999999996</c:v>
                </c:pt>
                <c:pt idx="60">
                  <c:v>690.18600000000004</c:v>
                </c:pt>
                <c:pt idx="61">
                  <c:v>669.94799999999998</c:v>
                </c:pt>
                <c:pt idx="62">
                  <c:v>682.48599999999999</c:v>
                </c:pt>
                <c:pt idx="63">
                  <c:v>662.58399999999995</c:v>
                </c:pt>
                <c:pt idx="64">
                  <c:v>631.27600000000007</c:v>
                </c:pt>
                <c:pt idx="65">
                  <c:v>628.06000000000006</c:v>
                </c:pt>
                <c:pt idx="66">
                  <c:v>583.51199999999994</c:v>
                </c:pt>
                <c:pt idx="67">
                  <c:v>586.33499999999992</c:v>
                </c:pt>
                <c:pt idx="68">
                  <c:v>580.63800000000003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20'!$BC$118:$BC$202</c:f>
              <c:numCache>
                <c:formatCode>General</c:formatCode>
                <c:ptCount val="85"/>
                <c:pt idx="0">
                  <c:v>177.245</c:v>
                </c:pt>
                <c:pt idx="1">
                  <c:v>172.26100000000008</c:v>
                </c:pt>
                <c:pt idx="2">
                  <c:v>175.77199999999993</c:v>
                </c:pt>
                <c:pt idx="3">
                  <c:v>184.53499999999997</c:v>
                </c:pt>
                <c:pt idx="4">
                  <c:v>197.95600000000002</c:v>
                </c:pt>
                <c:pt idx="5">
                  <c:v>202.49799999999993</c:v>
                </c:pt>
                <c:pt idx="6">
                  <c:v>211.83199999999999</c:v>
                </c:pt>
                <c:pt idx="7">
                  <c:v>229.75299999999993</c:v>
                </c:pt>
                <c:pt idx="8">
                  <c:v>232.21999999999991</c:v>
                </c:pt>
                <c:pt idx="9">
                  <c:v>255.88999999999987</c:v>
                </c:pt>
                <c:pt idx="10">
                  <c:v>272.82000000000005</c:v>
                </c:pt>
                <c:pt idx="11">
                  <c:v>290.77400000000011</c:v>
                </c:pt>
                <c:pt idx="12">
                  <c:v>299.12300000000005</c:v>
                </c:pt>
                <c:pt idx="13">
                  <c:v>320.79599999999994</c:v>
                </c:pt>
                <c:pt idx="14">
                  <c:v>344.80399999999997</c:v>
                </c:pt>
                <c:pt idx="15">
                  <c:v>356.80600000000004</c:v>
                </c:pt>
                <c:pt idx="16">
                  <c:v>380.04200000000003</c:v>
                </c:pt>
                <c:pt idx="17">
                  <c:v>395.45600000000002</c:v>
                </c:pt>
                <c:pt idx="18">
                  <c:v>422.245</c:v>
                </c:pt>
                <c:pt idx="19">
                  <c:v>403.2940000000001</c:v>
                </c:pt>
                <c:pt idx="20">
                  <c:v>418.87600000000009</c:v>
                </c:pt>
                <c:pt idx="21">
                  <c:v>441.21299999999997</c:v>
                </c:pt>
                <c:pt idx="22">
                  <c:v>452.02200000000005</c:v>
                </c:pt>
                <c:pt idx="23">
                  <c:v>465.471</c:v>
                </c:pt>
                <c:pt idx="24">
                  <c:v>494.08100000000013</c:v>
                </c:pt>
                <c:pt idx="25">
                  <c:v>478.12200000000007</c:v>
                </c:pt>
                <c:pt idx="26">
                  <c:v>500.25200000000007</c:v>
                </c:pt>
                <c:pt idx="27">
                  <c:v>492.55200000000002</c:v>
                </c:pt>
                <c:pt idx="28">
                  <c:v>550.22599999999989</c:v>
                </c:pt>
                <c:pt idx="29">
                  <c:v>526.197</c:v>
                </c:pt>
                <c:pt idx="30">
                  <c:v>501.423</c:v>
                </c:pt>
                <c:pt idx="31">
                  <c:v>502.25300000000004</c:v>
                </c:pt>
                <c:pt idx="32">
                  <c:v>517.99800000000005</c:v>
                </c:pt>
                <c:pt idx="33">
                  <c:v>505.00999999999988</c:v>
                </c:pt>
                <c:pt idx="34">
                  <c:v>518.89</c:v>
                </c:pt>
                <c:pt idx="35">
                  <c:v>527.197</c:v>
                </c:pt>
                <c:pt idx="36">
                  <c:v>533.8130000000001</c:v>
                </c:pt>
                <c:pt idx="37">
                  <c:v>553.75999999999988</c:v>
                </c:pt>
                <c:pt idx="38">
                  <c:v>561.15099999999995</c:v>
                </c:pt>
                <c:pt idx="39">
                  <c:v>581.46899999999994</c:v>
                </c:pt>
                <c:pt idx="40">
                  <c:v>569.9670000000001</c:v>
                </c:pt>
                <c:pt idx="41">
                  <c:v>576.52</c:v>
                </c:pt>
                <c:pt idx="42">
                  <c:v>575.6350000000001</c:v>
                </c:pt>
                <c:pt idx="43">
                  <c:v>577.24099999999987</c:v>
                </c:pt>
                <c:pt idx="44">
                  <c:v>586.47399999999993</c:v>
                </c:pt>
                <c:pt idx="45">
                  <c:v>594.40899999999999</c:v>
                </c:pt>
                <c:pt idx="46">
                  <c:v>595.31000000000006</c:v>
                </c:pt>
                <c:pt idx="47">
                  <c:v>599.57600000000014</c:v>
                </c:pt>
                <c:pt idx="48">
                  <c:v>597.81600000000003</c:v>
                </c:pt>
                <c:pt idx="49">
                  <c:v>570.47399999999993</c:v>
                </c:pt>
                <c:pt idx="50">
                  <c:v>561.35300000000007</c:v>
                </c:pt>
                <c:pt idx="51">
                  <c:v>611.20800000000008</c:v>
                </c:pt>
                <c:pt idx="52">
                  <c:v>614.69400000000007</c:v>
                </c:pt>
                <c:pt idx="53">
                  <c:v>591.81099999999992</c:v>
                </c:pt>
                <c:pt idx="54">
                  <c:v>607.85900000000004</c:v>
                </c:pt>
                <c:pt idx="55">
                  <c:v>608.15400000000011</c:v>
                </c:pt>
                <c:pt idx="56">
                  <c:v>610.25799999999992</c:v>
                </c:pt>
                <c:pt idx="57">
                  <c:v>557.94900000000007</c:v>
                </c:pt>
                <c:pt idx="58">
                  <c:v>597.33000000000004</c:v>
                </c:pt>
                <c:pt idx="59">
                  <c:v>595.65500000000009</c:v>
                </c:pt>
                <c:pt idx="60">
                  <c:v>578.39599999999996</c:v>
                </c:pt>
                <c:pt idx="61">
                  <c:v>544.17400000000009</c:v>
                </c:pt>
                <c:pt idx="62">
                  <c:v>592.39200000000005</c:v>
                </c:pt>
                <c:pt idx="63">
                  <c:v>603.46299999999985</c:v>
                </c:pt>
                <c:pt idx="64">
                  <c:v>639.20700000000011</c:v>
                </c:pt>
                <c:pt idx="65">
                  <c:v>625.923</c:v>
                </c:pt>
                <c:pt idx="66">
                  <c:v>584.33199999999999</c:v>
                </c:pt>
                <c:pt idx="67">
                  <c:v>588.43500000000006</c:v>
                </c:pt>
                <c:pt idx="68">
                  <c:v>585.33500000000015</c:v>
                </c:pt>
                <c:pt idx="69">
                  <c:v>558.19999999999993</c:v>
                </c:pt>
                <c:pt idx="70">
                  <c:v>560.471</c:v>
                </c:pt>
                <c:pt idx="71">
                  <c:v>562.62400000000014</c:v>
                </c:pt>
                <c:pt idx="72">
                  <c:v>553.3420000000001</c:v>
                </c:pt>
                <c:pt idx="73">
                  <c:v>554.35399999999993</c:v>
                </c:pt>
                <c:pt idx="74">
                  <c:v>552.83299999999997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20'!$BD$118:$BD$202</c:f>
              <c:numCache>
                <c:formatCode>General</c:formatCode>
                <c:ptCount val="85"/>
                <c:pt idx="0">
                  <c:v>161.16300000000001</c:v>
                </c:pt>
                <c:pt idx="1">
                  <c:v>163.74799999999993</c:v>
                </c:pt>
                <c:pt idx="2">
                  <c:v>186.91099999999994</c:v>
                </c:pt>
                <c:pt idx="3">
                  <c:v>215.30300000000011</c:v>
                </c:pt>
                <c:pt idx="4">
                  <c:v>261.59299999999996</c:v>
                </c:pt>
                <c:pt idx="5">
                  <c:v>317.28399999999999</c:v>
                </c:pt>
                <c:pt idx="6">
                  <c:v>378.40100000000007</c:v>
                </c:pt>
                <c:pt idx="7">
                  <c:v>416.39399999999989</c:v>
                </c:pt>
                <c:pt idx="8">
                  <c:v>446.37699999999995</c:v>
                </c:pt>
                <c:pt idx="9">
                  <c:v>490.255</c:v>
                </c:pt>
                <c:pt idx="10">
                  <c:v>516.18200000000002</c:v>
                </c:pt>
                <c:pt idx="11">
                  <c:v>609.94000000000005</c:v>
                </c:pt>
                <c:pt idx="12">
                  <c:v>629.56900000000007</c:v>
                </c:pt>
                <c:pt idx="13">
                  <c:v>646.84900000000005</c:v>
                </c:pt>
                <c:pt idx="14">
                  <c:v>657.51099999999997</c:v>
                </c:pt>
                <c:pt idx="15">
                  <c:v>710.35700000000008</c:v>
                </c:pt>
                <c:pt idx="16">
                  <c:v>683.49599999999998</c:v>
                </c:pt>
                <c:pt idx="17">
                  <c:v>706.97899999999993</c:v>
                </c:pt>
                <c:pt idx="18">
                  <c:v>705.58400000000006</c:v>
                </c:pt>
                <c:pt idx="19">
                  <c:v>709.25200000000007</c:v>
                </c:pt>
                <c:pt idx="20">
                  <c:v>756.35799999999995</c:v>
                </c:pt>
                <c:pt idx="21">
                  <c:v>785.61900000000003</c:v>
                </c:pt>
                <c:pt idx="22">
                  <c:v>889.73299999999995</c:v>
                </c:pt>
                <c:pt idx="23">
                  <c:v>884.76199999999994</c:v>
                </c:pt>
                <c:pt idx="24">
                  <c:v>875.69599999999991</c:v>
                </c:pt>
                <c:pt idx="25">
                  <c:v>891.23000000000013</c:v>
                </c:pt>
                <c:pt idx="26">
                  <c:v>872.2120000000001</c:v>
                </c:pt>
                <c:pt idx="27">
                  <c:v>870.10899999999992</c:v>
                </c:pt>
                <c:pt idx="28">
                  <c:v>835.38800000000003</c:v>
                </c:pt>
                <c:pt idx="29">
                  <c:v>844.45900000000006</c:v>
                </c:pt>
                <c:pt idx="30">
                  <c:v>818.1160000000001</c:v>
                </c:pt>
                <c:pt idx="31">
                  <c:v>829.346</c:v>
                </c:pt>
                <c:pt idx="32">
                  <c:v>784.45300000000009</c:v>
                </c:pt>
                <c:pt idx="33">
                  <c:v>785.52200000000005</c:v>
                </c:pt>
                <c:pt idx="34">
                  <c:v>806.28699999999992</c:v>
                </c:pt>
                <c:pt idx="35">
                  <c:v>746.62699999999995</c:v>
                </c:pt>
                <c:pt idx="36">
                  <c:v>743.77999999999986</c:v>
                </c:pt>
                <c:pt idx="37">
                  <c:v>745.14099999999996</c:v>
                </c:pt>
                <c:pt idx="38">
                  <c:v>750.02699999999993</c:v>
                </c:pt>
                <c:pt idx="39">
                  <c:v>712.60699999999997</c:v>
                </c:pt>
                <c:pt idx="40">
                  <c:v>743.54200000000014</c:v>
                </c:pt>
                <c:pt idx="41">
                  <c:v>730.42500000000007</c:v>
                </c:pt>
                <c:pt idx="42">
                  <c:v>710.14299999999992</c:v>
                </c:pt>
                <c:pt idx="43">
                  <c:v>723.31899999999996</c:v>
                </c:pt>
                <c:pt idx="44">
                  <c:v>710.10900000000004</c:v>
                </c:pt>
                <c:pt idx="45">
                  <c:v>692.67</c:v>
                </c:pt>
                <c:pt idx="46">
                  <c:v>714.40700000000004</c:v>
                </c:pt>
                <c:pt idx="47">
                  <c:v>727.76099999999997</c:v>
                </c:pt>
                <c:pt idx="48">
                  <c:v>703.47199999999998</c:v>
                </c:pt>
                <c:pt idx="49">
                  <c:v>686.1880000000001</c:v>
                </c:pt>
                <c:pt idx="50">
                  <c:v>674.65699999999993</c:v>
                </c:pt>
                <c:pt idx="51">
                  <c:v>673.25799999999992</c:v>
                </c:pt>
                <c:pt idx="52">
                  <c:v>673.05500000000006</c:v>
                </c:pt>
                <c:pt idx="53">
                  <c:v>676.36399999999992</c:v>
                </c:pt>
                <c:pt idx="54">
                  <c:v>625.78300000000002</c:v>
                </c:pt>
                <c:pt idx="55">
                  <c:v>623.47899999999993</c:v>
                </c:pt>
                <c:pt idx="56">
                  <c:v>618.23399999999992</c:v>
                </c:pt>
                <c:pt idx="57">
                  <c:v>580.64800000000002</c:v>
                </c:pt>
                <c:pt idx="58">
                  <c:v>584.96400000000006</c:v>
                </c:pt>
                <c:pt idx="59">
                  <c:v>570.28700000000003</c:v>
                </c:pt>
                <c:pt idx="60">
                  <c:v>553.90600000000006</c:v>
                </c:pt>
                <c:pt idx="61">
                  <c:v>532.92399999999998</c:v>
                </c:pt>
                <c:pt idx="62">
                  <c:v>522.15</c:v>
                </c:pt>
                <c:pt idx="63">
                  <c:v>538.09400000000005</c:v>
                </c:pt>
                <c:pt idx="64">
                  <c:v>538.24299999999994</c:v>
                </c:pt>
                <c:pt idx="65">
                  <c:v>535.73500000000001</c:v>
                </c:pt>
                <c:pt idx="66">
                  <c:v>533.21999999999991</c:v>
                </c:pt>
                <c:pt idx="67">
                  <c:v>523.80100000000004</c:v>
                </c:pt>
                <c:pt idx="68">
                  <c:v>533.87299999999993</c:v>
                </c:pt>
                <c:pt idx="69">
                  <c:v>520.39499999999998</c:v>
                </c:pt>
                <c:pt idx="70">
                  <c:v>522.79399999999998</c:v>
                </c:pt>
                <c:pt idx="71">
                  <c:v>511.69100000000003</c:v>
                </c:pt>
                <c:pt idx="72">
                  <c:v>541.76099999999985</c:v>
                </c:pt>
                <c:pt idx="73">
                  <c:v>544.32600000000014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20'!$BE$118:$BE$202</c:f>
              <c:numCache>
                <c:formatCode>General</c:formatCode>
                <c:ptCount val="85"/>
                <c:pt idx="0">
                  <c:v>206.13100000000009</c:v>
                </c:pt>
                <c:pt idx="1">
                  <c:v>192.21000000000004</c:v>
                </c:pt>
                <c:pt idx="2">
                  <c:v>177.23699999999997</c:v>
                </c:pt>
                <c:pt idx="3">
                  <c:v>188.71699999999998</c:v>
                </c:pt>
                <c:pt idx="4">
                  <c:v>187.11099999999999</c:v>
                </c:pt>
                <c:pt idx="5">
                  <c:v>188.173</c:v>
                </c:pt>
                <c:pt idx="6">
                  <c:v>190.88300000000004</c:v>
                </c:pt>
                <c:pt idx="7">
                  <c:v>199.86</c:v>
                </c:pt>
                <c:pt idx="8">
                  <c:v>209.97500000000002</c:v>
                </c:pt>
                <c:pt idx="9">
                  <c:v>222.73000000000013</c:v>
                </c:pt>
                <c:pt idx="10">
                  <c:v>234.45100000000002</c:v>
                </c:pt>
                <c:pt idx="11">
                  <c:v>260.84700000000009</c:v>
                </c:pt>
                <c:pt idx="12">
                  <c:v>284.721</c:v>
                </c:pt>
                <c:pt idx="13">
                  <c:v>294.803</c:v>
                </c:pt>
                <c:pt idx="14">
                  <c:v>304.82100000000003</c:v>
                </c:pt>
                <c:pt idx="15">
                  <c:v>316.61599999999999</c:v>
                </c:pt>
                <c:pt idx="16">
                  <c:v>334.58900000000006</c:v>
                </c:pt>
                <c:pt idx="17">
                  <c:v>352.02600000000007</c:v>
                </c:pt>
                <c:pt idx="18">
                  <c:v>364.97699999999998</c:v>
                </c:pt>
                <c:pt idx="19">
                  <c:v>374.82600000000002</c:v>
                </c:pt>
                <c:pt idx="20">
                  <c:v>374.28500000000008</c:v>
                </c:pt>
                <c:pt idx="21">
                  <c:v>366.84699999999987</c:v>
                </c:pt>
                <c:pt idx="22">
                  <c:v>370.84799999999984</c:v>
                </c:pt>
                <c:pt idx="23">
                  <c:v>377.92599999999993</c:v>
                </c:pt>
                <c:pt idx="24">
                  <c:v>400.56399999999996</c:v>
                </c:pt>
                <c:pt idx="25">
                  <c:v>415.19200000000012</c:v>
                </c:pt>
                <c:pt idx="26">
                  <c:v>447.45999999999992</c:v>
                </c:pt>
                <c:pt idx="27">
                  <c:v>456.11400000000003</c:v>
                </c:pt>
                <c:pt idx="28">
                  <c:v>505.63</c:v>
                </c:pt>
                <c:pt idx="29">
                  <c:v>534.57400000000007</c:v>
                </c:pt>
                <c:pt idx="30">
                  <c:v>590.02300000000002</c:v>
                </c:pt>
                <c:pt idx="31">
                  <c:v>619.03500000000008</c:v>
                </c:pt>
                <c:pt idx="32">
                  <c:v>671.39800000000014</c:v>
                </c:pt>
                <c:pt idx="33">
                  <c:v>690.65699999999993</c:v>
                </c:pt>
                <c:pt idx="34">
                  <c:v>802.27499999999998</c:v>
                </c:pt>
                <c:pt idx="35">
                  <c:v>780.75300000000004</c:v>
                </c:pt>
                <c:pt idx="36">
                  <c:v>864.99199999999996</c:v>
                </c:pt>
                <c:pt idx="37">
                  <c:v>919.7700000000001</c:v>
                </c:pt>
                <c:pt idx="38">
                  <c:v>859.44</c:v>
                </c:pt>
                <c:pt idx="39">
                  <c:v>939.65700000000004</c:v>
                </c:pt>
                <c:pt idx="40">
                  <c:v>973.4190000000001</c:v>
                </c:pt>
                <c:pt idx="41">
                  <c:v>944.32100000000003</c:v>
                </c:pt>
                <c:pt idx="42">
                  <c:v>931.51499999999999</c:v>
                </c:pt>
                <c:pt idx="43">
                  <c:v>950.45099999999991</c:v>
                </c:pt>
                <c:pt idx="44">
                  <c:v>910.11599999999999</c:v>
                </c:pt>
                <c:pt idx="45">
                  <c:v>834.68099999999993</c:v>
                </c:pt>
                <c:pt idx="46">
                  <c:v>789.19500000000005</c:v>
                </c:pt>
                <c:pt idx="47">
                  <c:v>797.68099999999993</c:v>
                </c:pt>
                <c:pt idx="48">
                  <c:v>771.56500000000005</c:v>
                </c:pt>
                <c:pt idx="49">
                  <c:v>816.96299999999997</c:v>
                </c:pt>
                <c:pt idx="50">
                  <c:v>930.0390000000001</c:v>
                </c:pt>
                <c:pt idx="51">
                  <c:v>880.72500000000002</c:v>
                </c:pt>
                <c:pt idx="52">
                  <c:v>854.54600000000005</c:v>
                </c:pt>
                <c:pt idx="53">
                  <c:v>841.66099999999994</c:v>
                </c:pt>
                <c:pt idx="54">
                  <c:v>775.48500000000001</c:v>
                </c:pt>
                <c:pt idx="55">
                  <c:v>830.25699999999995</c:v>
                </c:pt>
                <c:pt idx="56">
                  <c:v>825.6389999999999</c:v>
                </c:pt>
                <c:pt idx="57">
                  <c:v>785.64799999999991</c:v>
                </c:pt>
                <c:pt idx="58">
                  <c:v>753.07600000000002</c:v>
                </c:pt>
                <c:pt idx="59">
                  <c:v>776.79099999999994</c:v>
                </c:pt>
                <c:pt idx="60">
                  <c:v>736.85199999999998</c:v>
                </c:pt>
                <c:pt idx="61">
                  <c:v>721.29600000000005</c:v>
                </c:pt>
                <c:pt idx="62">
                  <c:v>737.65099999999995</c:v>
                </c:pt>
                <c:pt idx="63">
                  <c:v>723.05000000000007</c:v>
                </c:pt>
                <c:pt idx="64">
                  <c:v>701.68200000000013</c:v>
                </c:pt>
                <c:pt idx="65">
                  <c:v>674.49600000000009</c:v>
                </c:pt>
                <c:pt idx="66">
                  <c:v>698.12299999999993</c:v>
                </c:pt>
                <c:pt idx="67">
                  <c:v>709.76400000000001</c:v>
                </c:pt>
                <c:pt idx="68">
                  <c:v>713.76099999999997</c:v>
                </c:pt>
                <c:pt idx="69">
                  <c:v>718.73799999999994</c:v>
                </c:pt>
                <c:pt idx="70">
                  <c:v>743.83600000000001</c:v>
                </c:pt>
                <c:pt idx="71">
                  <c:v>763.59800000000007</c:v>
                </c:pt>
                <c:pt idx="72">
                  <c:v>743.61799999999994</c:v>
                </c:pt>
                <c:pt idx="73">
                  <c:v>721.83500000000004</c:v>
                </c:pt>
                <c:pt idx="74">
                  <c:v>773.3180000000001</c:v>
                </c:pt>
                <c:pt idx="75">
                  <c:v>795.35900000000004</c:v>
                </c:pt>
                <c:pt idx="76">
                  <c:v>815.64300000000014</c:v>
                </c:pt>
                <c:pt idx="77">
                  <c:v>808.81000000000006</c:v>
                </c:pt>
                <c:pt idx="78">
                  <c:v>810.35200000000009</c:v>
                </c:pt>
                <c:pt idx="79">
                  <c:v>794.48699999999997</c:v>
                </c:pt>
                <c:pt idx="80">
                  <c:v>773.82400000000007</c:v>
                </c:pt>
                <c:pt idx="81">
                  <c:v>765.68399999999986</c:v>
                </c:pt>
                <c:pt idx="82">
                  <c:v>765.50100000000009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20'!$BF$118:$BF$202</c:f>
              <c:numCache>
                <c:formatCode>General</c:formatCode>
                <c:ptCount val="85"/>
                <c:pt idx="0">
                  <c:v>367.64899999999989</c:v>
                </c:pt>
                <c:pt idx="1">
                  <c:v>372.43100000000015</c:v>
                </c:pt>
                <c:pt idx="2">
                  <c:v>366.21600000000001</c:v>
                </c:pt>
                <c:pt idx="3">
                  <c:v>370.399</c:v>
                </c:pt>
                <c:pt idx="4">
                  <c:v>354.81799999999998</c:v>
                </c:pt>
                <c:pt idx="5">
                  <c:v>352.46400000000006</c:v>
                </c:pt>
                <c:pt idx="6">
                  <c:v>345.2349999999999</c:v>
                </c:pt>
                <c:pt idx="7">
                  <c:v>347.02499999999998</c:v>
                </c:pt>
                <c:pt idx="8">
                  <c:v>334.49399999999991</c:v>
                </c:pt>
                <c:pt idx="9">
                  <c:v>333.15300000000002</c:v>
                </c:pt>
                <c:pt idx="10">
                  <c:v>321.56700000000001</c:v>
                </c:pt>
                <c:pt idx="11">
                  <c:v>326.62299999999993</c:v>
                </c:pt>
                <c:pt idx="12">
                  <c:v>304.1350000000001</c:v>
                </c:pt>
                <c:pt idx="13">
                  <c:v>314.66300000000001</c:v>
                </c:pt>
                <c:pt idx="14">
                  <c:v>318.51599999999996</c:v>
                </c:pt>
                <c:pt idx="15">
                  <c:v>304.43200000000002</c:v>
                </c:pt>
                <c:pt idx="16">
                  <c:v>321.53000000000009</c:v>
                </c:pt>
                <c:pt idx="17">
                  <c:v>320.83500000000004</c:v>
                </c:pt>
                <c:pt idx="18">
                  <c:v>318.10700000000008</c:v>
                </c:pt>
                <c:pt idx="19">
                  <c:v>321.48200000000008</c:v>
                </c:pt>
                <c:pt idx="20">
                  <c:v>320.58100000000002</c:v>
                </c:pt>
                <c:pt idx="21">
                  <c:v>319.32600000000002</c:v>
                </c:pt>
                <c:pt idx="22">
                  <c:v>300.39399999999989</c:v>
                </c:pt>
                <c:pt idx="23">
                  <c:v>317.61500000000012</c:v>
                </c:pt>
                <c:pt idx="24">
                  <c:v>325.95600000000002</c:v>
                </c:pt>
                <c:pt idx="25">
                  <c:v>329.12899999999991</c:v>
                </c:pt>
                <c:pt idx="26">
                  <c:v>332.01</c:v>
                </c:pt>
                <c:pt idx="27">
                  <c:v>333.51699999999994</c:v>
                </c:pt>
                <c:pt idx="28">
                  <c:v>323.82699999999988</c:v>
                </c:pt>
                <c:pt idx="29">
                  <c:v>324.96000000000004</c:v>
                </c:pt>
                <c:pt idx="30">
                  <c:v>325.39099999999996</c:v>
                </c:pt>
                <c:pt idx="31">
                  <c:v>321.77699999999993</c:v>
                </c:pt>
                <c:pt idx="32">
                  <c:v>330.50100000000009</c:v>
                </c:pt>
                <c:pt idx="33">
                  <c:v>332.72299999999996</c:v>
                </c:pt>
                <c:pt idx="34">
                  <c:v>328.96800000000007</c:v>
                </c:pt>
                <c:pt idx="35">
                  <c:v>329.33999999999992</c:v>
                </c:pt>
                <c:pt idx="36">
                  <c:v>338.36599999999999</c:v>
                </c:pt>
                <c:pt idx="37">
                  <c:v>356.58100000000002</c:v>
                </c:pt>
                <c:pt idx="38">
                  <c:v>380.89100000000008</c:v>
                </c:pt>
                <c:pt idx="39">
                  <c:v>402.58199999999999</c:v>
                </c:pt>
                <c:pt idx="40">
                  <c:v>415.83299999999997</c:v>
                </c:pt>
                <c:pt idx="41">
                  <c:v>438.88</c:v>
                </c:pt>
                <c:pt idx="42">
                  <c:v>448.16399999999999</c:v>
                </c:pt>
                <c:pt idx="43">
                  <c:v>449.15199999999993</c:v>
                </c:pt>
                <c:pt idx="44">
                  <c:v>455.53699999999992</c:v>
                </c:pt>
                <c:pt idx="45">
                  <c:v>463.69800000000009</c:v>
                </c:pt>
                <c:pt idx="46">
                  <c:v>449.67700000000002</c:v>
                </c:pt>
                <c:pt idx="47">
                  <c:v>464.5619999999999</c:v>
                </c:pt>
                <c:pt idx="48">
                  <c:v>467.65499999999986</c:v>
                </c:pt>
                <c:pt idx="49">
                  <c:v>474.53199999999993</c:v>
                </c:pt>
                <c:pt idx="50">
                  <c:v>448.154</c:v>
                </c:pt>
                <c:pt idx="51">
                  <c:v>447.48599999999999</c:v>
                </c:pt>
                <c:pt idx="52">
                  <c:v>459.44199999999989</c:v>
                </c:pt>
                <c:pt idx="53">
                  <c:v>417.91099999999994</c:v>
                </c:pt>
                <c:pt idx="54">
                  <c:v>421.71899999999994</c:v>
                </c:pt>
                <c:pt idx="55">
                  <c:v>436.94200000000001</c:v>
                </c:pt>
                <c:pt idx="56">
                  <c:v>417.86</c:v>
                </c:pt>
                <c:pt idx="57">
                  <c:v>419.89599999999996</c:v>
                </c:pt>
                <c:pt idx="58">
                  <c:v>433.74300000000005</c:v>
                </c:pt>
                <c:pt idx="59">
                  <c:v>449.27800000000013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20'!$BG$118:$BG$202</c:f>
              <c:numCache>
                <c:formatCode>General</c:formatCode>
                <c:ptCount val="85"/>
                <c:pt idx="0">
                  <c:v>124.23599999999999</c:v>
                </c:pt>
                <c:pt idx="1">
                  <c:v>133.14800000000002</c:v>
                </c:pt>
                <c:pt idx="2">
                  <c:v>134.56899999999996</c:v>
                </c:pt>
                <c:pt idx="3">
                  <c:v>147.98800000000006</c:v>
                </c:pt>
                <c:pt idx="4">
                  <c:v>160.82100000000003</c:v>
                </c:pt>
                <c:pt idx="5">
                  <c:v>180.25199999999995</c:v>
                </c:pt>
                <c:pt idx="6">
                  <c:v>201.08199999999999</c:v>
                </c:pt>
                <c:pt idx="7">
                  <c:v>230.83600000000001</c:v>
                </c:pt>
                <c:pt idx="8">
                  <c:v>251.54300000000001</c:v>
                </c:pt>
                <c:pt idx="9">
                  <c:v>299.93100000000004</c:v>
                </c:pt>
                <c:pt idx="10">
                  <c:v>339.94199999999989</c:v>
                </c:pt>
                <c:pt idx="11">
                  <c:v>419.93499999999995</c:v>
                </c:pt>
                <c:pt idx="12">
                  <c:v>499.20299999999997</c:v>
                </c:pt>
                <c:pt idx="13">
                  <c:v>535.26999999999987</c:v>
                </c:pt>
                <c:pt idx="14">
                  <c:v>582.02799999999991</c:v>
                </c:pt>
                <c:pt idx="15">
                  <c:v>607.61500000000001</c:v>
                </c:pt>
                <c:pt idx="16">
                  <c:v>669.98900000000015</c:v>
                </c:pt>
                <c:pt idx="17">
                  <c:v>693.20300000000009</c:v>
                </c:pt>
                <c:pt idx="18">
                  <c:v>719.12199999999996</c:v>
                </c:pt>
                <c:pt idx="19">
                  <c:v>710.56</c:v>
                </c:pt>
                <c:pt idx="20">
                  <c:v>695.08600000000013</c:v>
                </c:pt>
                <c:pt idx="21">
                  <c:v>678.68200000000002</c:v>
                </c:pt>
                <c:pt idx="22">
                  <c:v>690.65400000000011</c:v>
                </c:pt>
                <c:pt idx="23">
                  <c:v>667.18499999999995</c:v>
                </c:pt>
                <c:pt idx="24">
                  <c:v>637.53899999999999</c:v>
                </c:pt>
                <c:pt idx="25">
                  <c:v>622.65000000000009</c:v>
                </c:pt>
                <c:pt idx="26">
                  <c:v>662.71799999999996</c:v>
                </c:pt>
                <c:pt idx="27">
                  <c:v>688.005</c:v>
                </c:pt>
                <c:pt idx="28">
                  <c:v>756.37999999999988</c:v>
                </c:pt>
                <c:pt idx="29">
                  <c:v>697.83199999999999</c:v>
                </c:pt>
                <c:pt idx="30">
                  <c:v>692.77199999999993</c:v>
                </c:pt>
                <c:pt idx="31">
                  <c:v>734.74699999999996</c:v>
                </c:pt>
                <c:pt idx="32">
                  <c:v>720.69200000000001</c:v>
                </c:pt>
                <c:pt idx="33">
                  <c:v>674.90399999999988</c:v>
                </c:pt>
                <c:pt idx="34">
                  <c:v>688.52200000000005</c:v>
                </c:pt>
                <c:pt idx="35">
                  <c:v>679.77499999999998</c:v>
                </c:pt>
                <c:pt idx="36">
                  <c:v>693.21900000000005</c:v>
                </c:pt>
                <c:pt idx="37">
                  <c:v>652.76899999999989</c:v>
                </c:pt>
                <c:pt idx="38">
                  <c:v>644.71500000000003</c:v>
                </c:pt>
                <c:pt idx="39">
                  <c:v>632.02799999999991</c:v>
                </c:pt>
                <c:pt idx="40">
                  <c:v>603.4079999999999</c:v>
                </c:pt>
                <c:pt idx="41">
                  <c:v>624.45000000000005</c:v>
                </c:pt>
                <c:pt idx="42">
                  <c:v>634.101</c:v>
                </c:pt>
                <c:pt idx="43">
                  <c:v>609.68399999999986</c:v>
                </c:pt>
                <c:pt idx="44">
                  <c:v>616.548</c:v>
                </c:pt>
                <c:pt idx="45">
                  <c:v>628.1450000000001</c:v>
                </c:pt>
                <c:pt idx="46">
                  <c:v>657.58100000000002</c:v>
                </c:pt>
                <c:pt idx="47">
                  <c:v>690.63800000000003</c:v>
                </c:pt>
                <c:pt idx="48">
                  <c:v>717.904</c:v>
                </c:pt>
                <c:pt idx="49">
                  <c:v>753.69800000000009</c:v>
                </c:pt>
                <c:pt idx="50">
                  <c:v>839.45900000000006</c:v>
                </c:pt>
                <c:pt idx="51">
                  <c:v>869.49499999999989</c:v>
                </c:pt>
                <c:pt idx="52">
                  <c:v>874.76799999999992</c:v>
                </c:pt>
                <c:pt idx="53">
                  <c:v>882.59500000000003</c:v>
                </c:pt>
                <c:pt idx="54">
                  <c:v>876.95300000000009</c:v>
                </c:pt>
                <c:pt idx="55">
                  <c:v>863.34700000000009</c:v>
                </c:pt>
                <c:pt idx="56">
                  <c:v>838.83600000000013</c:v>
                </c:pt>
                <c:pt idx="57">
                  <c:v>819.81899999999996</c:v>
                </c:pt>
                <c:pt idx="58">
                  <c:v>796.97799999999995</c:v>
                </c:pt>
                <c:pt idx="59">
                  <c:v>762.74400000000003</c:v>
                </c:pt>
                <c:pt idx="60">
                  <c:v>800.02399999999989</c:v>
                </c:pt>
                <c:pt idx="61">
                  <c:v>775.43899999999996</c:v>
                </c:pt>
                <c:pt idx="62">
                  <c:v>784.03700000000003</c:v>
                </c:pt>
                <c:pt idx="63">
                  <c:v>760.78499999999997</c:v>
                </c:pt>
                <c:pt idx="64">
                  <c:v>795.32400000000007</c:v>
                </c:pt>
                <c:pt idx="65">
                  <c:v>772.38400000000001</c:v>
                </c:pt>
                <c:pt idx="66">
                  <c:v>737.23799999999994</c:v>
                </c:pt>
                <c:pt idx="67">
                  <c:v>708.37700000000007</c:v>
                </c:pt>
                <c:pt idx="68">
                  <c:v>693.84100000000001</c:v>
                </c:pt>
                <c:pt idx="69">
                  <c:v>681.53399999999999</c:v>
                </c:pt>
                <c:pt idx="70">
                  <c:v>634.33100000000013</c:v>
                </c:pt>
                <c:pt idx="71">
                  <c:v>653.98599999999999</c:v>
                </c:pt>
                <c:pt idx="72">
                  <c:v>704.77500000000009</c:v>
                </c:pt>
                <c:pt idx="73">
                  <c:v>759.46999999999991</c:v>
                </c:pt>
                <c:pt idx="74">
                  <c:v>747.55200000000002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20'!$BH$118:$BH$202</c:f>
              <c:numCache>
                <c:formatCode>General</c:formatCode>
                <c:ptCount val="85"/>
                <c:pt idx="0">
                  <c:v>234.72699999999986</c:v>
                </c:pt>
                <c:pt idx="1">
                  <c:v>223.41399999999999</c:v>
                </c:pt>
                <c:pt idx="2">
                  <c:v>244.3839999999999</c:v>
                </c:pt>
                <c:pt idx="3">
                  <c:v>249.49799999999993</c:v>
                </c:pt>
                <c:pt idx="4">
                  <c:v>278.07600000000002</c:v>
                </c:pt>
                <c:pt idx="5">
                  <c:v>306.5440000000001</c:v>
                </c:pt>
                <c:pt idx="6">
                  <c:v>344.73699999999997</c:v>
                </c:pt>
                <c:pt idx="7">
                  <c:v>418.16700000000003</c:v>
                </c:pt>
                <c:pt idx="8">
                  <c:v>517.50999999999988</c:v>
                </c:pt>
                <c:pt idx="9">
                  <c:v>612.88499999999988</c:v>
                </c:pt>
                <c:pt idx="10">
                  <c:v>675.19299999999987</c:v>
                </c:pt>
                <c:pt idx="11">
                  <c:v>756.40300000000002</c:v>
                </c:pt>
                <c:pt idx="12">
                  <c:v>821.83499999999992</c:v>
                </c:pt>
                <c:pt idx="13">
                  <c:v>899.97700000000009</c:v>
                </c:pt>
                <c:pt idx="14">
                  <c:v>991.05799999999988</c:v>
                </c:pt>
                <c:pt idx="15">
                  <c:v>1028.3650000000002</c:v>
                </c:pt>
                <c:pt idx="16">
                  <c:v>1030.971</c:v>
                </c:pt>
                <c:pt idx="17">
                  <c:v>1050.3090000000002</c:v>
                </c:pt>
                <c:pt idx="18">
                  <c:v>1048.8699999999999</c:v>
                </c:pt>
                <c:pt idx="19">
                  <c:v>1039.972</c:v>
                </c:pt>
                <c:pt idx="20">
                  <c:v>1044.9850000000001</c:v>
                </c:pt>
                <c:pt idx="21">
                  <c:v>1003.25</c:v>
                </c:pt>
                <c:pt idx="22">
                  <c:v>980.26700000000005</c:v>
                </c:pt>
                <c:pt idx="23">
                  <c:v>1015.476</c:v>
                </c:pt>
                <c:pt idx="24">
                  <c:v>983.6350000000001</c:v>
                </c:pt>
                <c:pt idx="25">
                  <c:v>989.47499999999991</c:v>
                </c:pt>
                <c:pt idx="26">
                  <c:v>991.80500000000006</c:v>
                </c:pt>
                <c:pt idx="27">
                  <c:v>955.08699999999999</c:v>
                </c:pt>
                <c:pt idx="28">
                  <c:v>974.6149999999999</c:v>
                </c:pt>
                <c:pt idx="29">
                  <c:v>1088.6769999999999</c:v>
                </c:pt>
                <c:pt idx="30">
                  <c:v>1093.5219999999999</c:v>
                </c:pt>
                <c:pt idx="31">
                  <c:v>1091.9580000000001</c:v>
                </c:pt>
                <c:pt idx="32">
                  <c:v>1071.181</c:v>
                </c:pt>
                <c:pt idx="33">
                  <c:v>1065.2540000000001</c:v>
                </c:pt>
                <c:pt idx="34">
                  <c:v>1070.68</c:v>
                </c:pt>
                <c:pt idx="35">
                  <c:v>1018.7049999999999</c:v>
                </c:pt>
                <c:pt idx="36">
                  <c:v>991.95699999999999</c:v>
                </c:pt>
                <c:pt idx="37">
                  <c:v>974.73500000000013</c:v>
                </c:pt>
                <c:pt idx="38">
                  <c:v>946.64399999999989</c:v>
                </c:pt>
                <c:pt idx="39">
                  <c:v>915.91099999999994</c:v>
                </c:pt>
                <c:pt idx="40">
                  <c:v>919.56399999999996</c:v>
                </c:pt>
                <c:pt idx="41">
                  <c:v>904.10199999999998</c:v>
                </c:pt>
                <c:pt idx="42">
                  <c:v>918.82299999999987</c:v>
                </c:pt>
                <c:pt idx="43">
                  <c:v>879.94599999999991</c:v>
                </c:pt>
                <c:pt idx="44">
                  <c:v>839.98100000000011</c:v>
                </c:pt>
                <c:pt idx="45">
                  <c:v>850.98900000000003</c:v>
                </c:pt>
                <c:pt idx="46">
                  <c:v>854.12800000000004</c:v>
                </c:pt>
                <c:pt idx="47">
                  <c:v>838.26699999999994</c:v>
                </c:pt>
                <c:pt idx="48">
                  <c:v>838.3069999999999</c:v>
                </c:pt>
                <c:pt idx="49">
                  <c:v>785.86300000000006</c:v>
                </c:pt>
                <c:pt idx="50">
                  <c:v>786.85799999999995</c:v>
                </c:pt>
                <c:pt idx="51">
                  <c:v>762.428</c:v>
                </c:pt>
                <c:pt idx="52">
                  <c:v>746.51299999999992</c:v>
                </c:pt>
                <c:pt idx="53">
                  <c:v>787.31799999999998</c:v>
                </c:pt>
                <c:pt idx="54">
                  <c:v>735.75</c:v>
                </c:pt>
                <c:pt idx="55">
                  <c:v>722.98100000000011</c:v>
                </c:pt>
                <c:pt idx="56">
                  <c:v>722.90600000000006</c:v>
                </c:pt>
                <c:pt idx="57">
                  <c:v>680.50900000000001</c:v>
                </c:pt>
                <c:pt idx="58">
                  <c:v>654.40200000000004</c:v>
                </c:pt>
                <c:pt idx="59">
                  <c:v>653.29200000000003</c:v>
                </c:pt>
                <c:pt idx="60">
                  <c:v>648.47299999999996</c:v>
                </c:pt>
                <c:pt idx="61">
                  <c:v>638.93599999999992</c:v>
                </c:pt>
                <c:pt idx="62">
                  <c:v>646.58399999999983</c:v>
                </c:pt>
                <c:pt idx="63">
                  <c:v>666.80600000000004</c:v>
                </c:pt>
                <c:pt idx="64">
                  <c:v>691.18300000000011</c:v>
                </c:pt>
                <c:pt idx="65">
                  <c:v>709.52699999999993</c:v>
                </c:pt>
                <c:pt idx="66">
                  <c:v>720.23399999999992</c:v>
                </c:pt>
                <c:pt idx="67">
                  <c:v>772.06600000000003</c:v>
                </c:pt>
                <c:pt idx="68">
                  <c:v>796.29599999999994</c:v>
                </c:pt>
                <c:pt idx="69">
                  <c:v>867.21600000000001</c:v>
                </c:pt>
                <c:pt idx="70">
                  <c:v>993.32</c:v>
                </c:pt>
                <c:pt idx="71">
                  <c:v>1087.279</c:v>
                </c:pt>
                <c:pt idx="72">
                  <c:v>1203.9190000000001</c:v>
                </c:pt>
                <c:pt idx="73">
                  <c:v>1214.145</c:v>
                </c:pt>
                <c:pt idx="74">
                  <c:v>1406.4670000000001</c:v>
                </c:pt>
                <c:pt idx="75">
                  <c:v>1433.7399999999998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20'!$BI$118:$BI$202</c:f>
              <c:numCache>
                <c:formatCode>General</c:formatCode>
                <c:ptCount val="85"/>
                <c:pt idx="0">
                  <c:v>207.15899999999999</c:v>
                </c:pt>
                <c:pt idx="1">
                  <c:v>188.85000000000002</c:v>
                </c:pt>
                <c:pt idx="2">
                  <c:v>188.87</c:v>
                </c:pt>
                <c:pt idx="3">
                  <c:v>191.88099999999997</c:v>
                </c:pt>
                <c:pt idx="4">
                  <c:v>191.49800000000005</c:v>
                </c:pt>
                <c:pt idx="5">
                  <c:v>204.74599999999998</c:v>
                </c:pt>
                <c:pt idx="6">
                  <c:v>209.99300000000005</c:v>
                </c:pt>
                <c:pt idx="7">
                  <c:v>226.58100000000002</c:v>
                </c:pt>
                <c:pt idx="8">
                  <c:v>258.22000000000003</c:v>
                </c:pt>
                <c:pt idx="9">
                  <c:v>261.3119999999999</c:v>
                </c:pt>
                <c:pt idx="10">
                  <c:v>287.04100000000005</c:v>
                </c:pt>
                <c:pt idx="11">
                  <c:v>304.447</c:v>
                </c:pt>
                <c:pt idx="12">
                  <c:v>330.11899999999991</c:v>
                </c:pt>
                <c:pt idx="13">
                  <c:v>367.529</c:v>
                </c:pt>
                <c:pt idx="14">
                  <c:v>372.67999999999995</c:v>
                </c:pt>
                <c:pt idx="15">
                  <c:v>398.00200000000007</c:v>
                </c:pt>
                <c:pt idx="16">
                  <c:v>413.17099999999994</c:v>
                </c:pt>
                <c:pt idx="17">
                  <c:v>430.02799999999991</c:v>
                </c:pt>
                <c:pt idx="18">
                  <c:v>447.92299999999989</c:v>
                </c:pt>
                <c:pt idx="19">
                  <c:v>458.03</c:v>
                </c:pt>
                <c:pt idx="20">
                  <c:v>510.7120000000001</c:v>
                </c:pt>
                <c:pt idx="21">
                  <c:v>516.61200000000008</c:v>
                </c:pt>
                <c:pt idx="22">
                  <c:v>524.02899999999988</c:v>
                </c:pt>
                <c:pt idx="23">
                  <c:v>528.31600000000014</c:v>
                </c:pt>
                <c:pt idx="24">
                  <c:v>539.09699999999998</c:v>
                </c:pt>
                <c:pt idx="25">
                  <c:v>516.22100000000012</c:v>
                </c:pt>
                <c:pt idx="26">
                  <c:v>536.29099999999994</c:v>
                </c:pt>
                <c:pt idx="27">
                  <c:v>542.54</c:v>
                </c:pt>
                <c:pt idx="28">
                  <c:v>553.54499999999996</c:v>
                </c:pt>
                <c:pt idx="29">
                  <c:v>541.89200000000005</c:v>
                </c:pt>
                <c:pt idx="30">
                  <c:v>543.18100000000004</c:v>
                </c:pt>
                <c:pt idx="31">
                  <c:v>548.90700000000004</c:v>
                </c:pt>
                <c:pt idx="32">
                  <c:v>506.97799999999995</c:v>
                </c:pt>
                <c:pt idx="33">
                  <c:v>529.99</c:v>
                </c:pt>
                <c:pt idx="34">
                  <c:v>542.63300000000004</c:v>
                </c:pt>
                <c:pt idx="35">
                  <c:v>556.08400000000006</c:v>
                </c:pt>
                <c:pt idx="36">
                  <c:v>560.78899999999987</c:v>
                </c:pt>
                <c:pt idx="37">
                  <c:v>551.00800000000004</c:v>
                </c:pt>
                <c:pt idx="38">
                  <c:v>643.59799999999996</c:v>
                </c:pt>
                <c:pt idx="39">
                  <c:v>707.49999999999989</c:v>
                </c:pt>
                <c:pt idx="40">
                  <c:v>765.30100000000004</c:v>
                </c:pt>
                <c:pt idx="41">
                  <c:v>873.3900000000001</c:v>
                </c:pt>
                <c:pt idx="42">
                  <c:v>931.05099999999993</c:v>
                </c:pt>
                <c:pt idx="43">
                  <c:v>937.08999999999992</c:v>
                </c:pt>
                <c:pt idx="44">
                  <c:v>887.99200000000008</c:v>
                </c:pt>
                <c:pt idx="45">
                  <c:v>929.04199999999992</c:v>
                </c:pt>
                <c:pt idx="46">
                  <c:v>889.89099999999996</c:v>
                </c:pt>
                <c:pt idx="47">
                  <c:v>863.69999999999993</c:v>
                </c:pt>
                <c:pt idx="48">
                  <c:v>937.08799999999985</c:v>
                </c:pt>
                <c:pt idx="49">
                  <c:v>912.09800000000007</c:v>
                </c:pt>
                <c:pt idx="50">
                  <c:v>839.89799999999991</c:v>
                </c:pt>
                <c:pt idx="51">
                  <c:v>826.375</c:v>
                </c:pt>
                <c:pt idx="52">
                  <c:v>813.85600000000011</c:v>
                </c:pt>
                <c:pt idx="53">
                  <c:v>904.47800000000007</c:v>
                </c:pt>
                <c:pt idx="54">
                  <c:v>876.47400000000005</c:v>
                </c:pt>
                <c:pt idx="55">
                  <c:v>810.74899999999991</c:v>
                </c:pt>
                <c:pt idx="56">
                  <c:v>785.80599999999993</c:v>
                </c:pt>
                <c:pt idx="57">
                  <c:v>837.94499999999994</c:v>
                </c:pt>
                <c:pt idx="58">
                  <c:v>815.57799999999997</c:v>
                </c:pt>
                <c:pt idx="59">
                  <c:v>857.08</c:v>
                </c:pt>
                <c:pt idx="60">
                  <c:v>753.09300000000007</c:v>
                </c:pt>
                <c:pt idx="61">
                  <c:v>822.577</c:v>
                </c:pt>
                <c:pt idx="62">
                  <c:v>855.17499999999995</c:v>
                </c:pt>
                <c:pt idx="63">
                  <c:v>957.77499999999998</c:v>
                </c:pt>
                <c:pt idx="64">
                  <c:v>1099.4090000000001</c:v>
                </c:pt>
                <c:pt idx="65">
                  <c:v>1250.4289999999999</c:v>
                </c:pt>
                <c:pt idx="66">
                  <c:v>1319.0510000000002</c:v>
                </c:pt>
                <c:pt idx="67">
                  <c:v>1404.7150000000001</c:v>
                </c:pt>
                <c:pt idx="68">
                  <c:v>1504.502</c:v>
                </c:pt>
                <c:pt idx="69">
                  <c:v>1465.8</c:v>
                </c:pt>
                <c:pt idx="70">
                  <c:v>1495.8579999999997</c:v>
                </c:pt>
                <c:pt idx="71">
                  <c:v>1402.7460000000001</c:v>
                </c:pt>
                <c:pt idx="72">
                  <c:v>1444.94</c:v>
                </c:pt>
                <c:pt idx="73">
                  <c:v>1458.453</c:v>
                </c:pt>
                <c:pt idx="74">
                  <c:v>1411.0079999999998</c:v>
                </c:pt>
                <c:pt idx="75">
                  <c:v>1471.9199999999998</c:v>
                </c:pt>
                <c:pt idx="76">
                  <c:v>1460.6499999999996</c:v>
                </c:pt>
                <c:pt idx="77">
                  <c:v>1439.5409999999997</c:v>
                </c:pt>
                <c:pt idx="78">
                  <c:v>1450.9929999999999</c:v>
                </c:pt>
                <c:pt idx="79">
                  <c:v>1410.7890000000002</c:v>
                </c:pt>
                <c:pt idx="80">
                  <c:v>1374.1750000000002</c:v>
                </c:pt>
                <c:pt idx="81">
                  <c:v>1351.9120000000003</c:v>
                </c:pt>
                <c:pt idx="82">
                  <c:v>1366.1860000000001</c:v>
                </c:pt>
                <c:pt idx="83">
                  <c:v>1348.1320000000001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20'!$BJ$118:$BJ$202</c:f>
              <c:numCache>
                <c:formatCode>General</c:formatCode>
                <c:ptCount val="85"/>
                <c:pt idx="0">
                  <c:v>211.452</c:v>
                </c:pt>
                <c:pt idx="1">
                  <c:v>208.97299999999996</c:v>
                </c:pt>
                <c:pt idx="2">
                  <c:v>214.93099999999993</c:v>
                </c:pt>
                <c:pt idx="3">
                  <c:v>213.87599999999998</c:v>
                </c:pt>
                <c:pt idx="4">
                  <c:v>223.34400000000005</c:v>
                </c:pt>
                <c:pt idx="5">
                  <c:v>224.34999999999991</c:v>
                </c:pt>
                <c:pt idx="6">
                  <c:v>227.55399999999997</c:v>
                </c:pt>
                <c:pt idx="7">
                  <c:v>239.3180000000001</c:v>
                </c:pt>
                <c:pt idx="8">
                  <c:v>257.47500000000002</c:v>
                </c:pt>
                <c:pt idx="9">
                  <c:v>272.88</c:v>
                </c:pt>
                <c:pt idx="10">
                  <c:v>295.96400000000006</c:v>
                </c:pt>
                <c:pt idx="11">
                  <c:v>313.67499999999995</c:v>
                </c:pt>
                <c:pt idx="12">
                  <c:v>325.86099999999999</c:v>
                </c:pt>
                <c:pt idx="13">
                  <c:v>365.21000000000004</c:v>
                </c:pt>
                <c:pt idx="14">
                  <c:v>425.428</c:v>
                </c:pt>
                <c:pt idx="15">
                  <c:v>439.15600000000006</c:v>
                </c:pt>
                <c:pt idx="16">
                  <c:v>490.18499999999995</c:v>
                </c:pt>
                <c:pt idx="17">
                  <c:v>494.14099999999996</c:v>
                </c:pt>
                <c:pt idx="18">
                  <c:v>578.62100000000009</c:v>
                </c:pt>
                <c:pt idx="19">
                  <c:v>594.51199999999994</c:v>
                </c:pt>
                <c:pt idx="20">
                  <c:v>641.33900000000006</c:v>
                </c:pt>
                <c:pt idx="21">
                  <c:v>648.07799999999997</c:v>
                </c:pt>
                <c:pt idx="22">
                  <c:v>672.94100000000003</c:v>
                </c:pt>
                <c:pt idx="23">
                  <c:v>708.60199999999998</c:v>
                </c:pt>
                <c:pt idx="24">
                  <c:v>716.85400000000016</c:v>
                </c:pt>
                <c:pt idx="25">
                  <c:v>777.91000000000008</c:v>
                </c:pt>
                <c:pt idx="26">
                  <c:v>866.25600000000009</c:v>
                </c:pt>
                <c:pt idx="27">
                  <c:v>823.52099999999996</c:v>
                </c:pt>
                <c:pt idx="28">
                  <c:v>801.995</c:v>
                </c:pt>
                <c:pt idx="29">
                  <c:v>790.06500000000005</c:v>
                </c:pt>
                <c:pt idx="30">
                  <c:v>786.423</c:v>
                </c:pt>
                <c:pt idx="31">
                  <c:v>802.54100000000005</c:v>
                </c:pt>
                <c:pt idx="32">
                  <c:v>786.88700000000006</c:v>
                </c:pt>
                <c:pt idx="33">
                  <c:v>773.86500000000001</c:v>
                </c:pt>
                <c:pt idx="34">
                  <c:v>767.5630000000001</c:v>
                </c:pt>
                <c:pt idx="35">
                  <c:v>741.81700000000001</c:v>
                </c:pt>
                <c:pt idx="36">
                  <c:v>748.06200000000001</c:v>
                </c:pt>
                <c:pt idx="37">
                  <c:v>728.12200000000007</c:v>
                </c:pt>
                <c:pt idx="38">
                  <c:v>752.6149999999999</c:v>
                </c:pt>
                <c:pt idx="39">
                  <c:v>734.64099999999996</c:v>
                </c:pt>
                <c:pt idx="40">
                  <c:v>736.96899999999994</c:v>
                </c:pt>
                <c:pt idx="41">
                  <c:v>721.59</c:v>
                </c:pt>
                <c:pt idx="42">
                  <c:v>724.42999999999984</c:v>
                </c:pt>
                <c:pt idx="43">
                  <c:v>729.20700000000011</c:v>
                </c:pt>
                <c:pt idx="44">
                  <c:v>744.30000000000007</c:v>
                </c:pt>
                <c:pt idx="45">
                  <c:v>811.40499999999997</c:v>
                </c:pt>
                <c:pt idx="46">
                  <c:v>876.90600000000006</c:v>
                </c:pt>
                <c:pt idx="47">
                  <c:v>933.11399999999992</c:v>
                </c:pt>
                <c:pt idx="48">
                  <c:v>983.0569999999999</c:v>
                </c:pt>
                <c:pt idx="49">
                  <c:v>1030.2259999999999</c:v>
                </c:pt>
                <c:pt idx="50">
                  <c:v>1061.1479999999999</c:v>
                </c:pt>
                <c:pt idx="51">
                  <c:v>1052.0300000000002</c:v>
                </c:pt>
                <c:pt idx="52">
                  <c:v>1010.0630000000001</c:v>
                </c:pt>
                <c:pt idx="53">
                  <c:v>1078.8420000000001</c:v>
                </c:pt>
                <c:pt idx="54">
                  <c:v>1015.95</c:v>
                </c:pt>
                <c:pt idx="55">
                  <c:v>1009.0949999999999</c:v>
                </c:pt>
                <c:pt idx="56">
                  <c:v>993.34900000000005</c:v>
                </c:pt>
                <c:pt idx="57">
                  <c:v>955.63099999999986</c:v>
                </c:pt>
                <c:pt idx="58">
                  <c:v>933.17000000000007</c:v>
                </c:pt>
                <c:pt idx="59">
                  <c:v>882.46299999999985</c:v>
                </c:pt>
                <c:pt idx="60">
                  <c:v>858.11200000000008</c:v>
                </c:pt>
                <c:pt idx="61">
                  <c:v>829.42200000000003</c:v>
                </c:pt>
                <c:pt idx="62">
                  <c:v>834.4559999999999</c:v>
                </c:pt>
                <c:pt idx="63">
                  <c:v>818.26800000000003</c:v>
                </c:pt>
                <c:pt idx="64">
                  <c:v>855.50699999999995</c:v>
                </c:pt>
                <c:pt idx="65">
                  <c:v>872.07399999999996</c:v>
                </c:pt>
                <c:pt idx="66">
                  <c:v>848.92000000000007</c:v>
                </c:pt>
                <c:pt idx="67">
                  <c:v>839.28300000000013</c:v>
                </c:pt>
                <c:pt idx="68">
                  <c:v>851.22699999999998</c:v>
                </c:pt>
                <c:pt idx="69">
                  <c:v>850.43200000000013</c:v>
                </c:pt>
                <c:pt idx="70">
                  <c:v>853.5569999999999</c:v>
                </c:pt>
                <c:pt idx="71">
                  <c:v>829.73</c:v>
                </c:pt>
                <c:pt idx="72">
                  <c:v>828.5150000000001</c:v>
                </c:pt>
                <c:pt idx="73">
                  <c:v>801.89400000000012</c:v>
                </c:pt>
                <c:pt idx="74">
                  <c:v>856.25299999999993</c:v>
                </c:pt>
                <c:pt idx="75">
                  <c:v>857.39400000000001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20'!$BK$118:$BK$202</c:f>
              <c:numCache>
                <c:formatCode>General</c:formatCode>
                <c:ptCount val="85"/>
                <c:pt idx="0">
                  <c:v>201.50200000000007</c:v>
                </c:pt>
                <c:pt idx="1">
                  <c:v>206.327</c:v>
                </c:pt>
                <c:pt idx="2">
                  <c:v>253.19600000000003</c:v>
                </c:pt>
                <c:pt idx="3">
                  <c:v>309.62400000000002</c:v>
                </c:pt>
                <c:pt idx="4">
                  <c:v>387.601</c:v>
                </c:pt>
                <c:pt idx="5">
                  <c:v>462.00800000000015</c:v>
                </c:pt>
                <c:pt idx="6">
                  <c:v>554.76999999999987</c:v>
                </c:pt>
                <c:pt idx="7">
                  <c:v>651.23199999999986</c:v>
                </c:pt>
                <c:pt idx="8">
                  <c:v>737.74299999999994</c:v>
                </c:pt>
                <c:pt idx="9">
                  <c:v>781.73299999999995</c:v>
                </c:pt>
                <c:pt idx="10">
                  <c:v>875.19399999999996</c:v>
                </c:pt>
                <c:pt idx="11">
                  <c:v>916.26100000000008</c:v>
                </c:pt>
                <c:pt idx="12">
                  <c:v>978.09399999999994</c:v>
                </c:pt>
                <c:pt idx="13">
                  <c:v>1021.335</c:v>
                </c:pt>
                <c:pt idx="14">
                  <c:v>1076.644</c:v>
                </c:pt>
                <c:pt idx="15">
                  <c:v>1078.2280000000001</c:v>
                </c:pt>
                <c:pt idx="16">
                  <c:v>1102.9209999999998</c:v>
                </c:pt>
                <c:pt idx="17">
                  <c:v>1168.9970000000001</c:v>
                </c:pt>
                <c:pt idx="18">
                  <c:v>1208.4549999999999</c:v>
                </c:pt>
                <c:pt idx="19">
                  <c:v>1292.3630000000001</c:v>
                </c:pt>
                <c:pt idx="20">
                  <c:v>1317.953</c:v>
                </c:pt>
                <c:pt idx="21">
                  <c:v>1313.924</c:v>
                </c:pt>
                <c:pt idx="22">
                  <c:v>1264.7510000000002</c:v>
                </c:pt>
                <c:pt idx="23">
                  <c:v>1236.2869999999998</c:v>
                </c:pt>
                <c:pt idx="24">
                  <c:v>1252.4549999999999</c:v>
                </c:pt>
                <c:pt idx="25">
                  <c:v>1201.6089999999999</c:v>
                </c:pt>
                <c:pt idx="26">
                  <c:v>1298.3310000000001</c:v>
                </c:pt>
                <c:pt idx="27">
                  <c:v>1296.1560000000002</c:v>
                </c:pt>
                <c:pt idx="28">
                  <c:v>1279.866</c:v>
                </c:pt>
                <c:pt idx="29">
                  <c:v>1273.2170000000001</c:v>
                </c:pt>
                <c:pt idx="30">
                  <c:v>1240.6489999999999</c:v>
                </c:pt>
                <c:pt idx="31">
                  <c:v>1206.3900000000001</c:v>
                </c:pt>
                <c:pt idx="32">
                  <c:v>1196.3440000000001</c:v>
                </c:pt>
                <c:pt idx="33">
                  <c:v>1185.6860000000001</c:v>
                </c:pt>
                <c:pt idx="34">
                  <c:v>1159.0190000000002</c:v>
                </c:pt>
                <c:pt idx="35">
                  <c:v>1140.569</c:v>
                </c:pt>
                <c:pt idx="36">
                  <c:v>1116.365</c:v>
                </c:pt>
                <c:pt idx="37">
                  <c:v>1082.5140000000001</c:v>
                </c:pt>
                <c:pt idx="38">
                  <c:v>1047.2849999999999</c:v>
                </c:pt>
                <c:pt idx="39">
                  <c:v>1081.6469999999999</c:v>
                </c:pt>
                <c:pt idx="40">
                  <c:v>1046.3810000000001</c:v>
                </c:pt>
                <c:pt idx="41">
                  <c:v>1023.0199999999999</c:v>
                </c:pt>
                <c:pt idx="42">
                  <c:v>1034.808</c:v>
                </c:pt>
                <c:pt idx="43">
                  <c:v>967.06400000000008</c:v>
                </c:pt>
                <c:pt idx="44">
                  <c:v>968.20799999999997</c:v>
                </c:pt>
                <c:pt idx="45">
                  <c:v>916.06699999999989</c:v>
                </c:pt>
                <c:pt idx="46">
                  <c:v>864.42500000000007</c:v>
                </c:pt>
                <c:pt idx="47">
                  <c:v>895.05500000000006</c:v>
                </c:pt>
                <c:pt idx="48">
                  <c:v>870.9860000000001</c:v>
                </c:pt>
                <c:pt idx="49">
                  <c:v>791.27400000000011</c:v>
                </c:pt>
                <c:pt idx="50">
                  <c:v>835.17700000000002</c:v>
                </c:pt>
                <c:pt idx="51">
                  <c:v>821.80200000000002</c:v>
                </c:pt>
                <c:pt idx="52">
                  <c:v>828.77199999999993</c:v>
                </c:pt>
                <c:pt idx="53">
                  <c:v>834.55900000000008</c:v>
                </c:pt>
                <c:pt idx="54">
                  <c:v>876.26099999999997</c:v>
                </c:pt>
                <c:pt idx="55">
                  <c:v>840.89199999999994</c:v>
                </c:pt>
                <c:pt idx="56">
                  <c:v>840.23299999999995</c:v>
                </c:pt>
                <c:pt idx="57">
                  <c:v>805.07500000000005</c:v>
                </c:pt>
                <c:pt idx="58">
                  <c:v>810.33199999999999</c:v>
                </c:pt>
                <c:pt idx="59">
                  <c:v>826.39100000000008</c:v>
                </c:pt>
                <c:pt idx="60">
                  <c:v>831.57899999999995</c:v>
                </c:pt>
                <c:pt idx="61">
                  <c:v>817.72699999999998</c:v>
                </c:pt>
                <c:pt idx="62">
                  <c:v>835.47599999999989</c:v>
                </c:pt>
                <c:pt idx="63">
                  <c:v>842.11900000000014</c:v>
                </c:pt>
                <c:pt idx="64">
                  <c:v>889.74099999999999</c:v>
                </c:pt>
                <c:pt idx="65">
                  <c:v>843.03</c:v>
                </c:pt>
                <c:pt idx="66">
                  <c:v>809.79999999999984</c:v>
                </c:pt>
                <c:pt idx="67">
                  <c:v>860.54</c:v>
                </c:pt>
                <c:pt idx="68">
                  <c:v>913.4430000000001</c:v>
                </c:pt>
                <c:pt idx="69">
                  <c:v>933.66300000000001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20'!$BL$118:$BL$202</c:f>
              <c:numCache>
                <c:formatCode>General</c:formatCode>
                <c:ptCount val="85"/>
                <c:pt idx="0">
                  <c:v>167.59399999999994</c:v>
                </c:pt>
                <c:pt idx="1">
                  <c:v>168.16300000000001</c:v>
                </c:pt>
                <c:pt idx="2">
                  <c:v>172.923</c:v>
                </c:pt>
                <c:pt idx="3">
                  <c:v>175.30700000000002</c:v>
                </c:pt>
                <c:pt idx="4">
                  <c:v>197.3130000000001</c:v>
                </c:pt>
                <c:pt idx="5">
                  <c:v>218.36</c:v>
                </c:pt>
                <c:pt idx="6">
                  <c:v>255.03300000000002</c:v>
                </c:pt>
                <c:pt idx="7">
                  <c:v>270.35599999999988</c:v>
                </c:pt>
                <c:pt idx="8">
                  <c:v>289.94700000000012</c:v>
                </c:pt>
                <c:pt idx="9">
                  <c:v>318.23099999999999</c:v>
                </c:pt>
                <c:pt idx="10">
                  <c:v>346.20500000000015</c:v>
                </c:pt>
                <c:pt idx="11">
                  <c:v>364.63699999999994</c:v>
                </c:pt>
                <c:pt idx="12">
                  <c:v>388.25699999999995</c:v>
                </c:pt>
                <c:pt idx="13">
                  <c:v>429.10500000000002</c:v>
                </c:pt>
                <c:pt idx="14">
                  <c:v>446.64400000000012</c:v>
                </c:pt>
                <c:pt idx="15">
                  <c:v>465.61299999999994</c:v>
                </c:pt>
                <c:pt idx="16">
                  <c:v>478.76599999999996</c:v>
                </c:pt>
                <c:pt idx="17">
                  <c:v>512.18600000000004</c:v>
                </c:pt>
                <c:pt idx="18">
                  <c:v>542.20100000000002</c:v>
                </c:pt>
                <c:pt idx="19">
                  <c:v>574.38400000000001</c:v>
                </c:pt>
                <c:pt idx="20">
                  <c:v>569.12699999999995</c:v>
                </c:pt>
                <c:pt idx="21">
                  <c:v>534.495</c:v>
                </c:pt>
                <c:pt idx="22">
                  <c:v>620.46899999999994</c:v>
                </c:pt>
                <c:pt idx="23">
                  <c:v>616.25499999999988</c:v>
                </c:pt>
                <c:pt idx="24">
                  <c:v>634.16399999999999</c:v>
                </c:pt>
                <c:pt idx="25">
                  <c:v>608.42700000000002</c:v>
                </c:pt>
                <c:pt idx="26">
                  <c:v>624.53800000000012</c:v>
                </c:pt>
                <c:pt idx="27">
                  <c:v>645.72900000000004</c:v>
                </c:pt>
                <c:pt idx="28">
                  <c:v>642.22699999999998</c:v>
                </c:pt>
                <c:pt idx="29">
                  <c:v>645.24900000000002</c:v>
                </c:pt>
                <c:pt idx="30">
                  <c:v>634.52400000000011</c:v>
                </c:pt>
                <c:pt idx="31">
                  <c:v>655.35299999999995</c:v>
                </c:pt>
                <c:pt idx="32">
                  <c:v>624.72400000000016</c:v>
                </c:pt>
                <c:pt idx="33">
                  <c:v>612.55200000000002</c:v>
                </c:pt>
                <c:pt idx="34">
                  <c:v>614.36500000000001</c:v>
                </c:pt>
                <c:pt idx="35">
                  <c:v>603.17700000000002</c:v>
                </c:pt>
                <c:pt idx="36">
                  <c:v>605.27800000000002</c:v>
                </c:pt>
                <c:pt idx="37">
                  <c:v>632.01800000000003</c:v>
                </c:pt>
                <c:pt idx="38">
                  <c:v>658.12299999999993</c:v>
                </c:pt>
                <c:pt idx="39">
                  <c:v>698.6629999999999</c:v>
                </c:pt>
                <c:pt idx="40">
                  <c:v>712.2879999999999</c:v>
                </c:pt>
                <c:pt idx="41">
                  <c:v>743.09000000000015</c:v>
                </c:pt>
                <c:pt idx="42">
                  <c:v>816.75099999999998</c:v>
                </c:pt>
                <c:pt idx="43">
                  <c:v>797.30399999999997</c:v>
                </c:pt>
                <c:pt idx="44">
                  <c:v>817.88400000000013</c:v>
                </c:pt>
                <c:pt idx="45">
                  <c:v>824.23300000000006</c:v>
                </c:pt>
                <c:pt idx="46">
                  <c:v>832.86000000000013</c:v>
                </c:pt>
                <c:pt idx="47">
                  <c:v>844.59</c:v>
                </c:pt>
                <c:pt idx="48">
                  <c:v>788.08399999999995</c:v>
                </c:pt>
                <c:pt idx="49">
                  <c:v>832.0150000000001</c:v>
                </c:pt>
                <c:pt idx="50">
                  <c:v>798.34799999999996</c:v>
                </c:pt>
                <c:pt idx="51">
                  <c:v>836.93899999999996</c:v>
                </c:pt>
                <c:pt idx="52">
                  <c:v>796.346</c:v>
                </c:pt>
                <c:pt idx="53">
                  <c:v>825.94299999999998</c:v>
                </c:pt>
                <c:pt idx="54">
                  <c:v>786.57700000000011</c:v>
                </c:pt>
                <c:pt idx="55">
                  <c:v>770.01999999999987</c:v>
                </c:pt>
                <c:pt idx="56">
                  <c:v>767.68700000000001</c:v>
                </c:pt>
                <c:pt idx="57">
                  <c:v>772.41000000000008</c:v>
                </c:pt>
                <c:pt idx="58">
                  <c:v>724.60799999999995</c:v>
                </c:pt>
                <c:pt idx="59">
                  <c:v>718.34300000000007</c:v>
                </c:pt>
                <c:pt idx="60">
                  <c:v>720.76999999999987</c:v>
                </c:pt>
                <c:pt idx="61">
                  <c:v>705.50799999999992</c:v>
                </c:pt>
                <c:pt idx="62">
                  <c:v>709.39099999999985</c:v>
                </c:pt>
                <c:pt idx="63">
                  <c:v>713.87399999999991</c:v>
                </c:pt>
                <c:pt idx="64">
                  <c:v>692.77199999999993</c:v>
                </c:pt>
                <c:pt idx="65">
                  <c:v>710.51200000000006</c:v>
                </c:pt>
                <c:pt idx="66">
                  <c:v>711.56500000000005</c:v>
                </c:pt>
                <c:pt idx="67">
                  <c:v>724.69200000000001</c:v>
                </c:pt>
                <c:pt idx="68">
                  <c:v>725.09900000000005</c:v>
                </c:pt>
                <c:pt idx="69">
                  <c:v>711.11699999999996</c:v>
                </c:pt>
                <c:pt idx="70">
                  <c:v>744.53099999999995</c:v>
                </c:pt>
                <c:pt idx="71">
                  <c:v>780.17300000000012</c:v>
                </c:pt>
                <c:pt idx="72">
                  <c:v>831.50399999999991</c:v>
                </c:pt>
                <c:pt idx="73">
                  <c:v>858.84100000000012</c:v>
                </c:pt>
                <c:pt idx="74">
                  <c:v>886.25400000000013</c:v>
                </c:pt>
                <c:pt idx="75">
                  <c:v>902.68100000000004</c:v>
                </c:pt>
                <c:pt idx="76">
                  <c:v>888.62499999999989</c:v>
                </c:pt>
                <c:pt idx="77">
                  <c:v>941.41399999999999</c:v>
                </c:pt>
                <c:pt idx="78">
                  <c:v>912.04100000000005</c:v>
                </c:pt>
                <c:pt idx="79">
                  <c:v>860.91200000000003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20'!$BM$118:$BM$202</c:f>
              <c:numCache>
                <c:formatCode>General</c:formatCode>
                <c:ptCount val="85"/>
                <c:pt idx="0">
                  <c:v>207.34900000000005</c:v>
                </c:pt>
                <c:pt idx="1">
                  <c:v>231.21599999999989</c:v>
                </c:pt>
                <c:pt idx="2">
                  <c:v>263.84500000000014</c:v>
                </c:pt>
                <c:pt idx="3">
                  <c:v>299.72199999999998</c:v>
                </c:pt>
                <c:pt idx="4">
                  <c:v>340.30000000000007</c:v>
                </c:pt>
                <c:pt idx="5">
                  <c:v>368.54200000000003</c:v>
                </c:pt>
                <c:pt idx="6">
                  <c:v>407.38700000000006</c:v>
                </c:pt>
                <c:pt idx="7">
                  <c:v>458.7399999999999</c:v>
                </c:pt>
                <c:pt idx="8">
                  <c:v>486.83299999999986</c:v>
                </c:pt>
                <c:pt idx="9">
                  <c:v>531.64300000000003</c:v>
                </c:pt>
                <c:pt idx="10">
                  <c:v>571.94599999999991</c:v>
                </c:pt>
                <c:pt idx="11">
                  <c:v>594.60700000000008</c:v>
                </c:pt>
                <c:pt idx="12">
                  <c:v>667.77599999999995</c:v>
                </c:pt>
                <c:pt idx="13">
                  <c:v>700.12200000000007</c:v>
                </c:pt>
                <c:pt idx="14">
                  <c:v>742.4670000000001</c:v>
                </c:pt>
                <c:pt idx="15">
                  <c:v>755.84700000000009</c:v>
                </c:pt>
                <c:pt idx="16">
                  <c:v>767.53599999999994</c:v>
                </c:pt>
                <c:pt idx="17">
                  <c:v>733.00900000000001</c:v>
                </c:pt>
                <c:pt idx="18">
                  <c:v>729.10199999999998</c:v>
                </c:pt>
                <c:pt idx="19">
                  <c:v>772.17200000000003</c:v>
                </c:pt>
                <c:pt idx="20">
                  <c:v>798.89900000000011</c:v>
                </c:pt>
                <c:pt idx="21">
                  <c:v>840.39700000000005</c:v>
                </c:pt>
                <c:pt idx="22">
                  <c:v>799.11400000000003</c:v>
                </c:pt>
                <c:pt idx="23">
                  <c:v>799.88900000000001</c:v>
                </c:pt>
                <c:pt idx="24">
                  <c:v>796.66499999999996</c:v>
                </c:pt>
                <c:pt idx="25">
                  <c:v>800.90500000000009</c:v>
                </c:pt>
                <c:pt idx="26">
                  <c:v>791.74599999999987</c:v>
                </c:pt>
                <c:pt idx="27">
                  <c:v>764.19299999999998</c:v>
                </c:pt>
                <c:pt idx="28">
                  <c:v>750.0569999999999</c:v>
                </c:pt>
                <c:pt idx="29">
                  <c:v>735.06699999999989</c:v>
                </c:pt>
                <c:pt idx="30">
                  <c:v>723.697</c:v>
                </c:pt>
                <c:pt idx="31">
                  <c:v>705.25800000000004</c:v>
                </c:pt>
                <c:pt idx="32">
                  <c:v>717.35799999999995</c:v>
                </c:pt>
                <c:pt idx="33">
                  <c:v>709.05399999999997</c:v>
                </c:pt>
                <c:pt idx="34">
                  <c:v>699.70100000000014</c:v>
                </c:pt>
                <c:pt idx="35">
                  <c:v>688.80200000000002</c:v>
                </c:pt>
                <c:pt idx="36">
                  <c:v>660.48800000000006</c:v>
                </c:pt>
                <c:pt idx="37">
                  <c:v>657.24799999999993</c:v>
                </c:pt>
                <c:pt idx="38">
                  <c:v>631.39700000000005</c:v>
                </c:pt>
                <c:pt idx="39">
                  <c:v>635.05799999999999</c:v>
                </c:pt>
                <c:pt idx="40">
                  <c:v>620.53300000000013</c:v>
                </c:pt>
                <c:pt idx="41">
                  <c:v>594.36399999999992</c:v>
                </c:pt>
                <c:pt idx="42">
                  <c:v>590.83799999999997</c:v>
                </c:pt>
                <c:pt idx="43">
                  <c:v>580.875</c:v>
                </c:pt>
                <c:pt idx="44">
                  <c:v>576.18300000000011</c:v>
                </c:pt>
                <c:pt idx="45">
                  <c:v>562.53599999999994</c:v>
                </c:pt>
                <c:pt idx="46">
                  <c:v>563.70699999999999</c:v>
                </c:pt>
                <c:pt idx="47">
                  <c:v>574.28300000000013</c:v>
                </c:pt>
                <c:pt idx="48">
                  <c:v>560.87599999999998</c:v>
                </c:pt>
                <c:pt idx="49">
                  <c:v>552.28199999999993</c:v>
                </c:pt>
                <c:pt idx="50">
                  <c:v>565.33000000000004</c:v>
                </c:pt>
                <c:pt idx="51">
                  <c:v>559.21999999999991</c:v>
                </c:pt>
                <c:pt idx="52">
                  <c:v>568.33799999999997</c:v>
                </c:pt>
                <c:pt idx="53">
                  <c:v>567.59600000000012</c:v>
                </c:pt>
                <c:pt idx="54">
                  <c:v>582.44100000000003</c:v>
                </c:pt>
                <c:pt idx="55">
                  <c:v>588.74699999999996</c:v>
                </c:pt>
                <c:pt idx="56">
                  <c:v>618.12599999999998</c:v>
                </c:pt>
                <c:pt idx="57">
                  <c:v>607.93499999999995</c:v>
                </c:pt>
                <c:pt idx="58">
                  <c:v>622.30900000000008</c:v>
                </c:pt>
                <c:pt idx="59">
                  <c:v>620.85799999999995</c:v>
                </c:pt>
                <c:pt idx="60">
                  <c:v>609.94699999999989</c:v>
                </c:pt>
                <c:pt idx="61">
                  <c:v>612.149</c:v>
                </c:pt>
                <c:pt idx="62">
                  <c:v>601.15999999999985</c:v>
                </c:pt>
                <c:pt idx="63">
                  <c:v>607.91800000000012</c:v>
                </c:pt>
                <c:pt idx="64">
                  <c:v>609.15200000000004</c:v>
                </c:pt>
                <c:pt idx="65">
                  <c:v>598.30799999999999</c:v>
                </c:pt>
                <c:pt idx="66">
                  <c:v>599.56599999999992</c:v>
                </c:pt>
                <c:pt idx="67">
                  <c:v>612.59500000000003</c:v>
                </c:pt>
                <c:pt idx="68">
                  <c:v>629.524</c:v>
                </c:pt>
                <c:pt idx="69">
                  <c:v>619.33600000000001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20'!$BN$118:$BN$202</c:f>
              <c:numCache>
                <c:formatCode>General</c:formatCode>
                <c:ptCount val="85"/>
                <c:pt idx="0">
                  <c:v>133.27499999999998</c:v>
                </c:pt>
                <c:pt idx="1">
                  <c:v>133.06799999999998</c:v>
                </c:pt>
                <c:pt idx="2">
                  <c:v>133.01999999999998</c:v>
                </c:pt>
                <c:pt idx="3">
                  <c:v>140.99800000000005</c:v>
                </c:pt>
                <c:pt idx="4">
                  <c:v>142.36199999999997</c:v>
                </c:pt>
                <c:pt idx="5">
                  <c:v>145.90200000000004</c:v>
                </c:pt>
                <c:pt idx="6">
                  <c:v>170.298</c:v>
                </c:pt>
                <c:pt idx="7">
                  <c:v>205.34800000000007</c:v>
                </c:pt>
                <c:pt idx="8">
                  <c:v>238.42899999999997</c:v>
                </c:pt>
                <c:pt idx="9">
                  <c:v>291.38199999999995</c:v>
                </c:pt>
                <c:pt idx="10">
                  <c:v>350.91600000000005</c:v>
                </c:pt>
                <c:pt idx="11">
                  <c:v>393.33299999999986</c:v>
                </c:pt>
                <c:pt idx="12">
                  <c:v>430.32399999999996</c:v>
                </c:pt>
                <c:pt idx="13">
                  <c:v>453.60700000000008</c:v>
                </c:pt>
                <c:pt idx="14">
                  <c:v>478.03699999999992</c:v>
                </c:pt>
                <c:pt idx="15">
                  <c:v>498.13300000000015</c:v>
                </c:pt>
                <c:pt idx="16">
                  <c:v>517.76400000000001</c:v>
                </c:pt>
                <c:pt idx="17">
                  <c:v>546.86599999999999</c:v>
                </c:pt>
                <c:pt idx="18">
                  <c:v>548.02699999999993</c:v>
                </c:pt>
                <c:pt idx="19">
                  <c:v>565.19400000000007</c:v>
                </c:pt>
                <c:pt idx="20">
                  <c:v>611.05999999999995</c:v>
                </c:pt>
                <c:pt idx="21">
                  <c:v>622.46300000000008</c:v>
                </c:pt>
                <c:pt idx="22">
                  <c:v>610.98400000000004</c:v>
                </c:pt>
                <c:pt idx="23">
                  <c:v>599.44699999999989</c:v>
                </c:pt>
                <c:pt idx="24">
                  <c:v>595.15899999999999</c:v>
                </c:pt>
                <c:pt idx="25">
                  <c:v>611.09900000000005</c:v>
                </c:pt>
                <c:pt idx="26">
                  <c:v>597.42700000000002</c:v>
                </c:pt>
                <c:pt idx="27">
                  <c:v>584.78499999999985</c:v>
                </c:pt>
                <c:pt idx="28">
                  <c:v>576.58699999999988</c:v>
                </c:pt>
                <c:pt idx="29">
                  <c:v>601.79699999999991</c:v>
                </c:pt>
                <c:pt idx="30">
                  <c:v>596.67700000000002</c:v>
                </c:pt>
                <c:pt idx="31">
                  <c:v>638.15000000000009</c:v>
                </c:pt>
                <c:pt idx="32">
                  <c:v>672.90700000000015</c:v>
                </c:pt>
                <c:pt idx="33">
                  <c:v>693.04300000000001</c:v>
                </c:pt>
                <c:pt idx="34">
                  <c:v>715.17400000000009</c:v>
                </c:pt>
                <c:pt idx="35">
                  <c:v>769.86500000000001</c:v>
                </c:pt>
                <c:pt idx="36">
                  <c:v>809.63400000000001</c:v>
                </c:pt>
                <c:pt idx="37">
                  <c:v>808.18799999999999</c:v>
                </c:pt>
                <c:pt idx="38">
                  <c:v>829.22300000000007</c:v>
                </c:pt>
                <c:pt idx="39">
                  <c:v>796.89700000000005</c:v>
                </c:pt>
                <c:pt idx="40">
                  <c:v>809.9899999999999</c:v>
                </c:pt>
                <c:pt idx="41">
                  <c:v>784.81700000000001</c:v>
                </c:pt>
                <c:pt idx="42">
                  <c:v>834.58999999999992</c:v>
                </c:pt>
                <c:pt idx="43">
                  <c:v>835.35199999999986</c:v>
                </c:pt>
                <c:pt idx="44">
                  <c:v>823.09</c:v>
                </c:pt>
                <c:pt idx="45">
                  <c:v>819.29899999999998</c:v>
                </c:pt>
                <c:pt idx="46">
                  <c:v>790.68700000000001</c:v>
                </c:pt>
                <c:pt idx="47">
                  <c:v>775.99800000000005</c:v>
                </c:pt>
                <c:pt idx="48">
                  <c:v>782.65699999999993</c:v>
                </c:pt>
                <c:pt idx="49">
                  <c:v>780.71799999999985</c:v>
                </c:pt>
                <c:pt idx="50">
                  <c:v>743.58800000000008</c:v>
                </c:pt>
                <c:pt idx="51">
                  <c:v>725.24799999999993</c:v>
                </c:pt>
                <c:pt idx="52">
                  <c:v>731.04100000000005</c:v>
                </c:pt>
                <c:pt idx="53">
                  <c:v>722.26</c:v>
                </c:pt>
                <c:pt idx="54">
                  <c:v>731.66799999999989</c:v>
                </c:pt>
                <c:pt idx="55">
                  <c:v>782.42800000000011</c:v>
                </c:pt>
                <c:pt idx="56">
                  <c:v>802.00699999999995</c:v>
                </c:pt>
                <c:pt idx="57">
                  <c:v>826.77700000000004</c:v>
                </c:pt>
                <c:pt idx="58">
                  <c:v>829.1049999999999</c:v>
                </c:pt>
                <c:pt idx="59">
                  <c:v>868.79</c:v>
                </c:pt>
                <c:pt idx="60">
                  <c:v>867.36200000000008</c:v>
                </c:pt>
                <c:pt idx="61">
                  <c:v>845.56200000000013</c:v>
                </c:pt>
                <c:pt idx="62">
                  <c:v>838.37599999999998</c:v>
                </c:pt>
                <c:pt idx="63">
                  <c:v>839.75599999999997</c:v>
                </c:pt>
                <c:pt idx="64">
                  <c:v>839.47400000000005</c:v>
                </c:pt>
                <c:pt idx="65">
                  <c:v>823.64299999999992</c:v>
                </c:pt>
                <c:pt idx="66">
                  <c:v>817.93499999999995</c:v>
                </c:pt>
                <c:pt idx="67">
                  <c:v>774.62</c:v>
                </c:pt>
                <c:pt idx="68">
                  <c:v>788.05799999999999</c:v>
                </c:pt>
                <c:pt idx="69">
                  <c:v>780.67700000000002</c:v>
                </c:pt>
                <c:pt idx="70">
                  <c:v>797.68599999999992</c:v>
                </c:pt>
                <c:pt idx="71">
                  <c:v>757.89300000000003</c:v>
                </c:pt>
                <c:pt idx="72">
                  <c:v>746.61899999999991</c:v>
                </c:pt>
                <c:pt idx="73">
                  <c:v>750.71799999999996</c:v>
                </c:pt>
                <c:pt idx="74">
                  <c:v>718.37899999999991</c:v>
                </c:pt>
                <c:pt idx="75">
                  <c:v>760.745</c:v>
                </c:pt>
                <c:pt idx="76">
                  <c:v>730.75199999999995</c:v>
                </c:pt>
                <c:pt idx="77">
                  <c:v>719.80799999999999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20'!$BO$118:$BO$202</c:f>
              <c:numCache>
                <c:formatCode>General</c:formatCode>
                <c:ptCount val="85"/>
                <c:pt idx="0">
                  <c:v>177.48800000000006</c:v>
                </c:pt>
                <c:pt idx="1">
                  <c:v>167.02100000000007</c:v>
                </c:pt>
                <c:pt idx="2">
                  <c:v>160.101</c:v>
                </c:pt>
                <c:pt idx="3">
                  <c:v>156.35400000000004</c:v>
                </c:pt>
                <c:pt idx="4">
                  <c:v>159.02300000000002</c:v>
                </c:pt>
                <c:pt idx="5">
                  <c:v>165.03600000000006</c:v>
                </c:pt>
                <c:pt idx="6">
                  <c:v>172.79600000000005</c:v>
                </c:pt>
                <c:pt idx="7">
                  <c:v>183.59899999999993</c:v>
                </c:pt>
                <c:pt idx="8">
                  <c:v>192.4129999999999</c:v>
                </c:pt>
                <c:pt idx="9">
                  <c:v>221.35000000000002</c:v>
                </c:pt>
                <c:pt idx="10">
                  <c:v>237.08299999999997</c:v>
                </c:pt>
                <c:pt idx="11">
                  <c:v>282.81399999999996</c:v>
                </c:pt>
                <c:pt idx="12">
                  <c:v>338.70899999999995</c:v>
                </c:pt>
                <c:pt idx="13">
                  <c:v>370.83200000000011</c:v>
                </c:pt>
                <c:pt idx="14">
                  <c:v>412.55600000000004</c:v>
                </c:pt>
                <c:pt idx="15">
                  <c:v>463.97899999999993</c:v>
                </c:pt>
                <c:pt idx="16">
                  <c:v>471.15999999999997</c:v>
                </c:pt>
                <c:pt idx="17">
                  <c:v>520.29900000000009</c:v>
                </c:pt>
                <c:pt idx="18">
                  <c:v>563.21900000000005</c:v>
                </c:pt>
                <c:pt idx="19">
                  <c:v>564.67200000000014</c:v>
                </c:pt>
                <c:pt idx="20">
                  <c:v>562.83600000000013</c:v>
                </c:pt>
                <c:pt idx="21">
                  <c:v>569.89299999999992</c:v>
                </c:pt>
                <c:pt idx="22">
                  <c:v>574.053</c:v>
                </c:pt>
                <c:pt idx="23">
                  <c:v>570.38900000000001</c:v>
                </c:pt>
                <c:pt idx="24">
                  <c:v>601.01099999999997</c:v>
                </c:pt>
                <c:pt idx="25">
                  <c:v>587.36099999999999</c:v>
                </c:pt>
                <c:pt idx="26">
                  <c:v>578.17200000000014</c:v>
                </c:pt>
                <c:pt idx="27">
                  <c:v>573.45800000000008</c:v>
                </c:pt>
                <c:pt idx="28">
                  <c:v>560.91700000000003</c:v>
                </c:pt>
                <c:pt idx="29">
                  <c:v>596.05100000000004</c:v>
                </c:pt>
                <c:pt idx="30">
                  <c:v>566.85300000000007</c:v>
                </c:pt>
                <c:pt idx="31">
                  <c:v>538.96899999999994</c:v>
                </c:pt>
                <c:pt idx="32">
                  <c:v>536.12</c:v>
                </c:pt>
                <c:pt idx="33">
                  <c:v>540.38800000000003</c:v>
                </c:pt>
                <c:pt idx="34">
                  <c:v>533.19100000000003</c:v>
                </c:pt>
                <c:pt idx="35">
                  <c:v>552.65800000000002</c:v>
                </c:pt>
                <c:pt idx="36">
                  <c:v>569.12299999999993</c:v>
                </c:pt>
                <c:pt idx="37">
                  <c:v>591.24799999999993</c:v>
                </c:pt>
                <c:pt idx="38">
                  <c:v>616.23099999999999</c:v>
                </c:pt>
                <c:pt idx="39">
                  <c:v>648.04</c:v>
                </c:pt>
                <c:pt idx="40">
                  <c:v>641.75400000000002</c:v>
                </c:pt>
                <c:pt idx="41">
                  <c:v>622.00799999999992</c:v>
                </c:pt>
                <c:pt idx="42">
                  <c:v>699.22500000000014</c:v>
                </c:pt>
                <c:pt idx="43">
                  <c:v>708.46900000000005</c:v>
                </c:pt>
                <c:pt idx="44">
                  <c:v>702.37900000000002</c:v>
                </c:pt>
                <c:pt idx="45">
                  <c:v>686.447</c:v>
                </c:pt>
                <c:pt idx="46">
                  <c:v>657.7879999999999</c:v>
                </c:pt>
                <c:pt idx="47">
                  <c:v>660.9799999999999</c:v>
                </c:pt>
                <c:pt idx="48">
                  <c:v>644.71100000000001</c:v>
                </c:pt>
                <c:pt idx="49">
                  <c:v>641.17999999999984</c:v>
                </c:pt>
                <c:pt idx="50">
                  <c:v>639.13699999999994</c:v>
                </c:pt>
                <c:pt idx="51">
                  <c:v>593.92499999999984</c:v>
                </c:pt>
                <c:pt idx="52">
                  <c:v>592.4190000000001</c:v>
                </c:pt>
                <c:pt idx="53">
                  <c:v>593.98400000000004</c:v>
                </c:pt>
                <c:pt idx="54">
                  <c:v>566.81999999999994</c:v>
                </c:pt>
                <c:pt idx="55">
                  <c:v>580.452</c:v>
                </c:pt>
                <c:pt idx="56">
                  <c:v>570.56700000000001</c:v>
                </c:pt>
                <c:pt idx="57">
                  <c:v>546.68099999999993</c:v>
                </c:pt>
                <c:pt idx="58">
                  <c:v>534.92899999999997</c:v>
                </c:pt>
                <c:pt idx="59">
                  <c:v>536.9899999999999</c:v>
                </c:pt>
                <c:pt idx="60">
                  <c:v>542.27500000000009</c:v>
                </c:pt>
                <c:pt idx="61">
                  <c:v>525.33500000000004</c:v>
                </c:pt>
                <c:pt idx="62">
                  <c:v>539.80700000000002</c:v>
                </c:pt>
                <c:pt idx="63">
                  <c:v>530.10600000000011</c:v>
                </c:pt>
                <c:pt idx="64">
                  <c:v>523.00399999999991</c:v>
                </c:pt>
                <c:pt idx="65">
                  <c:v>525.61</c:v>
                </c:pt>
                <c:pt idx="66">
                  <c:v>541.67399999999998</c:v>
                </c:pt>
                <c:pt idx="67">
                  <c:v>519.32899999999995</c:v>
                </c:pt>
                <c:pt idx="68">
                  <c:v>511.02800000000002</c:v>
                </c:pt>
                <c:pt idx="69">
                  <c:v>516.82600000000002</c:v>
                </c:pt>
                <c:pt idx="70">
                  <c:v>499.72899999999993</c:v>
                </c:pt>
                <c:pt idx="71">
                  <c:v>491.29300000000001</c:v>
                </c:pt>
                <c:pt idx="72">
                  <c:v>496.33499999999992</c:v>
                </c:pt>
                <c:pt idx="73">
                  <c:v>508.721</c:v>
                </c:pt>
                <c:pt idx="74">
                  <c:v>522.17600000000004</c:v>
                </c:pt>
                <c:pt idx="75">
                  <c:v>554.14999999999986</c:v>
                </c:pt>
                <c:pt idx="76">
                  <c:v>569.84900000000005</c:v>
                </c:pt>
                <c:pt idx="77">
                  <c:v>596.7059999999999</c:v>
                </c:pt>
                <c:pt idx="78">
                  <c:v>581.44900000000007</c:v>
                </c:pt>
                <c:pt idx="79">
                  <c:v>596.38000000000011</c:v>
                </c:pt>
                <c:pt idx="80">
                  <c:v>616.09100000000001</c:v>
                </c:pt>
                <c:pt idx="81">
                  <c:v>608.09300000000007</c:v>
                </c:pt>
                <c:pt idx="82">
                  <c:v>652.31900000000007</c:v>
                </c:pt>
                <c:pt idx="83">
                  <c:v>604.529</c:v>
                </c:pt>
                <c:pt idx="84">
                  <c:v>585.6110000000001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20'!$BP$118:$BP$202</c:f>
              <c:numCache>
                <c:formatCode>General</c:formatCode>
                <c:ptCount val="85"/>
                <c:pt idx="0">
                  <c:v>201.74800000000005</c:v>
                </c:pt>
                <c:pt idx="1">
                  <c:v>211.96900000000005</c:v>
                </c:pt>
                <c:pt idx="2">
                  <c:v>232.72100000000012</c:v>
                </c:pt>
                <c:pt idx="3">
                  <c:v>279.22299999999984</c:v>
                </c:pt>
                <c:pt idx="4">
                  <c:v>369.86900000000003</c:v>
                </c:pt>
                <c:pt idx="5">
                  <c:v>468.14499999999998</c:v>
                </c:pt>
                <c:pt idx="6">
                  <c:v>568.94600000000003</c:v>
                </c:pt>
                <c:pt idx="7">
                  <c:v>648.85700000000008</c:v>
                </c:pt>
                <c:pt idx="8">
                  <c:v>729.74799999999993</c:v>
                </c:pt>
                <c:pt idx="9">
                  <c:v>808.01499999999999</c:v>
                </c:pt>
                <c:pt idx="10">
                  <c:v>867.93600000000004</c:v>
                </c:pt>
                <c:pt idx="11">
                  <c:v>932.31099999999992</c:v>
                </c:pt>
                <c:pt idx="12">
                  <c:v>971.48599999999999</c:v>
                </c:pt>
                <c:pt idx="13">
                  <c:v>1035.9119999999998</c:v>
                </c:pt>
                <c:pt idx="14">
                  <c:v>1062.2160000000001</c:v>
                </c:pt>
                <c:pt idx="15">
                  <c:v>1033.4119999999998</c:v>
                </c:pt>
                <c:pt idx="16">
                  <c:v>1074.5839999999998</c:v>
                </c:pt>
                <c:pt idx="17">
                  <c:v>1058.175</c:v>
                </c:pt>
                <c:pt idx="18">
                  <c:v>1062.998</c:v>
                </c:pt>
                <c:pt idx="19">
                  <c:v>1065.317</c:v>
                </c:pt>
                <c:pt idx="20">
                  <c:v>1001.89</c:v>
                </c:pt>
                <c:pt idx="21">
                  <c:v>898.90699999999993</c:v>
                </c:pt>
                <c:pt idx="22">
                  <c:v>886.90600000000006</c:v>
                </c:pt>
                <c:pt idx="23">
                  <c:v>930.28000000000009</c:v>
                </c:pt>
                <c:pt idx="24">
                  <c:v>978.8359999999999</c:v>
                </c:pt>
                <c:pt idx="25">
                  <c:v>1017.578</c:v>
                </c:pt>
                <c:pt idx="26">
                  <c:v>1014.932</c:v>
                </c:pt>
                <c:pt idx="27">
                  <c:v>1022.9730000000001</c:v>
                </c:pt>
                <c:pt idx="28">
                  <c:v>1014.6660000000001</c:v>
                </c:pt>
                <c:pt idx="29">
                  <c:v>1010.079</c:v>
                </c:pt>
                <c:pt idx="30">
                  <c:v>1051.9880000000001</c:v>
                </c:pt>
                <c:pt idx="31">
                  <c:v>1032.8670000000002</c:v>
                </c:pt>
                <c:pt idx="32">
                  <c:v>1046.2400000000002</c:v>
                </c:pt>
                <c:pt idx="33">
                  <c:v>998.23500000000001</c:v>
                </c:pt>
                <c:pt idx="34">
                  <c:v>983.69899999999996</c:v>
                </c:pt>
                <c:pt idx="35">
                  <c:v>992.65800000000013</c:v>
                </c:pt>
                <c:pt idx="36">
                  <c:v>993.32399999999984</c:v>
                </c:pt>
                <c:pt idx="37">
                  <c:v>969.3119999999999</c:v>
                </c:pt>
                <c:pt idx="38">
                  <c:v>914.774</c:v>
                </c:pt>
                <c:pt idx="39">
                  <c:v>884.43200000000002</c:v>
                </c:pt>
                <c:pt idx="40">
                  <c:v>882.428</c:v>
                </c:pt>
                <c:pt idx="41">
                  <c:v>901.3130000000001</c:v>
                </c:pt>
                <c:pt idx="42">
                  <c:v>940.12300000000005</c:v>
                </c:pt>
                <c:pt idx="43">
                  <c:v>918.13400000000001</c:v>
                </c:pt>
                <c:pt idx="44">
                  <c:v>933.25300000000004</c:v>
                </c:pt>
                <c:pt idx="45">
                  <c:v>927.60199999999998</c:v>
                </c:pt>
                <c:pt idx="46">
                  <c:v>945.31699999999989</c:v>
                </c:pt>
                <c:pt idx="47">
                  <c:v>928.87000000000012</c:v>
                </c:pt>
                <c:pt idx="48">
                  <c:v>942.11599999999999</c:v>
                </c:pt>
                <c:pt idx="49">
                  <c:v>989.31600000000003</c:v>
                </c:pt>
                <c:pt idx="50">
                  <c:v>974.13099999999997</c:v>
                </c:pt>
                <c:pt idx="51">
                  <c:v>973.49499999999989</c:v>
                </c:pt>
                <c:pt idx="52">
                  <c:v>902.5859999999999</c:v>
                </c:pt>
                <c:pt idx="53">
                  <c:v>896.61899999999991</c:v>
                </c:pt>
                <c:pt idx="54">
                  <c:v>896.04299999999989</c:v>
                </c:pt>
                <c:pt idx="55">
                  <c:v>870.404</c:v>
                </c:pt>
                <c:pt idx="56">
                  <c:v>814.45900000000006</c:v>
                </c:pt>
                <c:pt idx="57">
                  <c:v>878.40400000000011</c:v>
                </c:pt>
                <c:pt idx="58">
                  <c:v>847.33299999999997</c:v>
                </c:pt>
                <c:pt idx="59">
                  <c:v>813.46899999999994</c:v>
                </c:pt>
                <c:pt idx="60">
                  <c:v>790.48400000000015</c:v>
                </c:pt>
                <c:pt idx="61">
                  <c:v>764.64</c:v>
                </c:pt>
                <c:pt idx="62">
                  <c:v>776.65599999999995</c:v>
                </c:pt>
                <c:pt idx="63">
                  <c:v>740.43799999999999</c:v>
                </c:pt>
                <c:pt idx="64">
                  <c:v>697.7829999999999</c:v>
                </c:pt>
                <c:pt idx="65">
                  <c:v>700.2170000000001</c:v>
                </c:pt>
                <c:pt idx="66">
                  <c:v>716.05400000000009</c:v>
                </c:pt>
                <c:pt idx="67">
                  <c:v>665.08199999999999</c:v>
                </c:pt>
                <c:pt idx="68">
                  <c:v>678.02</c:v>
                </c:pt>
                <c:pt idx="69">
                  <c:v>675.03300000000002</c:v>
                </c:pt>
                <c:pt idx="70">
                  <c:v>693.125</c:v>
                </c:pt>
                <c:pt idx="71">
                  <c:v>696.94299999999998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20'!$BQ$118:$BQ$202</c:f>
              <c:numCache>
                <c:formatCode>General</c:formatCode>
                <c:ptCount val="85"/>
                <c:pt idx="0">
                  <c:v>216.15099999999995</c:v>
                </c:pt>
                <c:pt idx="1">
                  <c:v>215.45900000000006</c:v>
                </c:pt>
                <c:pt idx="2">
                  <c:v>217.51599999999996</c:v>
                </c:pt>
                <c:pt idx="3">
                  <c:v>239.51299999999992</c:v>
                </c:pt>
                <c:pt idx="4">
                  <c:v>231.53500000000008</c:v>
                </c:pt>
                <c:pt idx="5">
                  <c:v>276.83100000000013</c:v>
                </c:pt>
                <c:pt idx="6">
                  <c:v>317.29599999999994</c:v>
                </c:pt>
                <c:pt idx="7">
                  <c:v>392.50699999999995</c:v>
                </c:pt>
                <c:pt idx="8">
                  <c:v>435.59400000000016</c:v>
                </c:pt>
                <c:pt idx="9">
                  <c:v>502.62299999999993</c:v>
                </c:pt>
                <c:pt idx="10">
                  <c:v>560.24999999999989</c:v>
                </c:pt>
                <c:pt idx="11">
                  <c:v>648.39300000000003</c:v>
                </c:pt>
                <c:pt idx="12">
                  <c:v>698.00999999999988</c:v>
                </c:pt>
                <c:pt idx="13">
                  <c:v>749.09899999999993</c:v>
                </c:pt>
                <c:pt idx="14">
                  <c:v>800.3420000000001</c:v>
                </c:pt>
                <c:pt idx="15">
                  <c:v>826.92300000000012</c:v>
                </c:pt>
                <c:pt idx="16">
                  <c:v>818.91999999999985</c:v>
                </c:pt>
                <c:pt idx="17">
                  <c:v>843.55200000000013</c:v>
                </c:pt>
                <c:pt idx="18">
                  <c:v>828.76699999999994</c:v>
                </c:pt>
                <c:pt idx="19">
                  <c:v>786.09800000000007</c:v>
                </c:pt>
                <c:pt idx="20">
                  <c:v>822.57399999999996</c:v>
                </c:pt>
                <c:pt idx="21">
                  <c:v>806.64600000000007</c:v>
                </c:pt>
                <c:pt idx="22">
                  <c:v>767.15499999999997</c:v>
                </c:pt>
                <c:pt idx="23">
                  <c:v>743.09800000000007</c:v>
                </c:pt>
                <c:pt idx="24">
                  <c:v>738.03</c:v>
                </c:pt>
                <c:pt idx="25">
                  <c:v>761.72899999999993</c:v>
                </c:pt>
                <c:pt idx="26">
                  <c:v>768.96400000000006</c:v>
                </c:pt>
                <c:pt idx="27">
                  <c:v>745.63400000000001</c:v>
                </c:pt>
                <c:pt idx="28">
                  <c:v>752.1350000000001</c:v>
                </c:pt>
                <c:pt idx="29">
                  <c:v>723.11299999999994</c:v>
                </c:pt>
                <c:pt idx="30">
                  <c:v>676.06100000000004</c:v>
                </c:pt>
                <c:pt idx="31">
                  <c:v>654.19500000000005</c:v>
                </c:pt>
                <c:pt idx="32">
                  <c:v>665.52</c:v>
                </c:pt>
                <c:pt idx="33">
                  <c:v>648.11899999999991</c:v>
                </c:pt>
                <c:pt idx="34">
                  <c:v>637.46400000000006</c:v>
                </c:pt>
                <c:pt idx="35">
                  <c:v>621.35200000000009</c:v>
                </c:pt>
                <c:pt idx="36">
                  <c:v>621.97399999999993</c:v>
                </c:pt>
                <c:pt idx="37">
                  <c:v>620.74200000000008</c:v>
                </c:pt>
                <c:pt idx="38">
                  <c:v>613.95499999999993</c:v>
                </c:pt>
                <c:pt idx="39">
                  <c:v>616.91199999999992</c:v>
                </c:pt>
                <c:pt idx="40">
                  <c:v>623.53100000000006</c:v>
                </c:pt>
                <c:pt idx="41">
                  <c:v>644.22300000000007</c:v>
                </c:pt>
                <c:pt idx="42">
                  <c:v>638.21900000000005</c:v>
                </c:pt>
                <c:pt idx="43">
                  <c:v>625.471</c:v>
                </c:pt>
                <c:pt idx="44">
                  <c:v>640.60800000000006</c:v>
                </c:pt>
                <c:pt idx="45">
                  <c:v>643.07100000000014</c:v>
                </c:pt>
                <c:pt idx="46">
                  <c:v>660.5</c:v>
                </c:pt>
                <c:pt idx="47">
                  <c:v>614.19000000000005</c:v>
                </c:pt>
                <c:pt idx="48">
                  <c:v>607.56399999999996</c:v>
                </c:pt>
                <c:pt idx="49">
                  <c:v>599.87900000000002</c:v>
                </c:pt>
                <c:pt idx="50">
                  <c:v>581.83999999999992</c:v>
                </c:pt>
                <c:pt idx="51">
                  <c:v>627.38700000000006</c:v>
                </c:pt>
                <c:pt idx="52">
                  <c:v>619.779</c:v>
                </c:pt>
                <c:pt idx="53">
                  <c:v>625.4849999999999</c:v>
                </c:pt>
                <c:pt idx="54">
                  <c:v>594.48199999999997</c:v>
                </c:pt>
                <c:pt idx="55">
                  <c:v>616.97700000000009</c:v>
                </c:pt>
                <c:pt idx="56">
                  <c:v>601.98500000000013</c:v>
                </c:pt>
                <c:pt idx="57">
                  <c:v>603.52100000000007</c:v>
                </c:pt>
                <c:pt idx="58">
                  <c:v>603.89299999999992</c:v>
                </c:pt>
                <c:pt idx="59">
                  <c:v>585.97299999999996</c:v>
                </c:pt>
                <c:pt idx="60">
                  <c:v>608.74400000000003</c:v>
                </c:pt>
                <c:pt idx="61">
                  <c:v>624.43799999999999</c:v>
                </c:pt>
                <c:pt idx="62">
                  <c:v>629.64499999999987</c:v>
                </c:pt>
                <c:pt idx="63">
                  <c:v>574.47199999999998</c:v>
                </c:pt>
                <c:pt idx="64">
                  <c:v>574.81400000000008</c:v>
                </c:pt>
                <c:pt idx="65">
                  <c:v>565.27500000000009</c:v>
                </c:pt>
                <c:pt idx="66">
                  <c:v>540.85400000000016</c:v>
                </c:pt>
                <c:pt idx="67">
                  <c:v>538.28600000000006</c:v>
                </c:pt>
                <c:pt idx="68">
                  <c:v>519.49399999999991</c:v>
                </c:pt>
                <c:pt idx="69">
                  <c:v>519.70900000000006</c:v>
                </c:pt>
                <c:pt idx="70">
                  <c:v>520.61799999999994</c:v>
                </c:pt>
                <c:pt idx="71">
                  <c:v>504.18900000000008</c:v>
                </c:pt>
                <c:pt idx="72">
                  <c:v>510.56299999999999</c:v>
                </c:pt>
                <c:pt idx="73">
                  <c:v>494.17499999999995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20'!$BR$118:$BR$202</c:f>
              <c:numCache>
                <c:formatCode>General</c:formatCode>
                <c:ptCount val="85"/>
                <c:pt idx="0">
                  <c:v>260.274</c:v>
                </c:pt>
                <c:pt idx="1">
                  <c:v>261.20400000000006</c:v>
                </c:pt>
                <c:pt idx="2">
                  <c:v>256.16699999999992</c:v>
                </c:pt>
                <c:pt idx="3">
                  <c:v>263.53700000000003</c:v>
                </c:pt>
                <c:pt idx="4">
                  <c:v>255.56099999999992</c:v>
                </c:pt>
                <c:pt idx="5">
                  <c:v>280.35900000000015</c:v>
                </c:pt>
                <c:pt idx="6">
                  <c:v>304.70600000000002</c:v>
                </c:pt>
                <c:pt idx="7">
                  <c:v>308.01599999999996</c:v>
                </c:pt>
                <c:pt idx="8">
                  <c:v>330.93100000000015</c:v>
                </c:pt>
                <c:pt idx="9">
                  <c:v>365.42899999999997</c:v>
                </c:pt>
                <c:pt idx="10">
                  <c:v>412.41700000000003</c:v>
                </c:pt>
                <c:pt idx="11">
                  <c:v>483.71599999999989</c:v>
                </c:pt>
                <c:pt idx="12">
                  <c:v>525.74799999999993</c:v>
                </c:pt>
                <c:pt idx="13">
                  <c:v>584.85500000000002</c:v>
                </c:pt>
                <c:pt idx="14">
                  <c:v>630.90599999999995</c:v>
                </c:pt>
                <c:pt idx="15">
                  <c:v>673.928</c:v>
                </c:pt>
                <c:pt idx="16">
                  <c:v>734.94</c:v>
                </c:pt>
                <c:pt idx="17">
                  <c:v>772.55</c:v>
                </c:pt>
                <c:pt idx="18">
                  <c:v>807.81000000000006</c:v>
                </c:pt>
                <c:pt idx="19">
                  <c:v>807.29200000000003</c:v>
                </c:pt>
                <c:pt idx="20">
                  <c:v>800.62800000000004</c:v>
                </c:pt>
                <c:pt idx="21">
                  <c:v>836.77699999999993</c:v>
                </c:pt>
                <c:pt idx="22">
                  <c:v>860.33500000000004</c:v>
                </c:pt>
                <c:pt idx="23">
                  <c:v>881.09299999999996</c:v>
                </c:pt>
                <c:pt idx="24">
                  <c:v>872.24800000000005</c:v>
                </c:pt>
                <c:pt idx="25">
                  <c:v>863.2399999999999</c:v>
                </c:pt>
                <c:pt idx="26">
                  <c:v>948.36</c:v>
                </c:pt>
                <c:pt idx="27">
                  <c:v>931.99299999999994</c:v>
                </c:pt>
                <c:pt idx="28">
                  <c:v>939.22200000000009</c:v>
                </c:pt>
                <c:pt idx="29">
                  <c:v>931.37</c:v>
                </c:pt>
                <c:pt idx="30">
                  <c:v>897.9609999999999</c:v>
                </c:pt>
                <c:pt idx="31">
                  <c:v>876.08900000000006</c:v>
                </c:pt>
                <c:pt idx="32">
                  <c:v>830.7170000000001</c:v>
                </c:pt>
                <c:pt idx="33">
                  <c:v>829.31299999999987</c:v>
                </c:pt>
                <c:pt idx="34">
                  <c:v>825.774</c:v>
                </c:pt>
                <c:pt idx="35">
                  <c:v>855.68000000000006</c:v>
                </c:pt>
                <c:pt idx="36">
                  <c:v>881.93399999999997</c:v>
                </c:pt>
                <c:pt idx="37">
                  <c:v>915.75699999999995</c:v>
                </c:pt>
                <c:pt idx="38">
                  <c:v>972.48800000000006</c:v>
                </c:pt>
                <c:pt idx="39">
                  <c:v>1028.9560000000001</c:v>
                </c:pt>
                <c:pt idx="40">
                  <c:v>1066.6219999999998</c:v>
                </c:pt>
                <c:pt idx="41">
                  <c:v>1136.386</c:v>
                </c:pt>
                <c:pt idx="42">
                  <c:v>1227.346</c:v>
                </c:pt>
                <c:pt idx="43">
                  <c:v>1330.6740000000002</c:v>
                </c:pt>
                <c:pt idx="44">
                  <c:v>1383.4970000000003</c:v>
                </c:pt>
                <c:pt idx="45">
                  <c:v>1409.9779999999998</c:v>
                </c:pt>
                <c:pt idx="46">
                  <c:v>1463.9009999999998</c:v>
                </c:pt>
                <c:pt idx="47">
                  <c:v>1441.6379999999999</c:v>
                </c:pt>
                <c:pt idx="48">
                  <c:v>1452.2660000000001</c:v>
                </c:pt>
                <c:pt idx="49">
                  <c:v>1366.4029999999998</c:v>
                </c:pt>
                <c:pt idx="50">
                  <c:v>1308.4939999999999</c:v>
                </c:pt>
                <c:pt idx="51">
                  <c:v>1313.8890000000001</c:v>
                </c:pt>
                <c:pt idx="52">
                  <c:v>1241.6780000000001</c:v>
                </c:pt>
                <c:pt idx="53">
                  <c:v>1167.4189999999999</c:v>
                </c:pt>
                <c:pt idx="54">
                  <c:v>1193.6389999999999</c:v>
                </c:pt>
                <c:pt idx="55">
                  <c:v>1117.838</c:v>
                </c:pt>
                <c:pt idx="56">
                  <c:v>1062.221</c:v>
                </c:pt>
                <c:pt idx="57">
                  <c:v>1034.7200000000003</c:v>
                </c:pt>
                <c:pt idx="58">
                  <c:v>1035.8530000000001</c:v>
                </c:pt>
                <c:pt idx="59">
                  <c:v>1007.3030000000001</c:v>
                </c:pt>
                <c:pt idx="60">
                  <c:v>990.84100000000001</c:v>
                </c:pt>
                <c:pt idx="61">
                  <c:v>975.51400000000001</c:v>
                </c:pt>
                <c:pt idx="62">
                  <c:v>1011.968</c:v>
                </c:pt>
                <c:pt idx="63">
                  <c:v>949.69399999999996</c:v>
                </c:pt>
                <c:pt idx="64">
                  <c:v>949.70100000000002</c:v>
                </c:pt>
                <c:pt idx="65">
                  <c:v>910.51600000000008</c:v>
                </c:pt>
                <c:pt idx="66">
                  <c:v>894.83800000000008</c:v>
                </c:pt>
                <c:pt idx="67">
                  <c:v>922.6110000000001</c:v>
                </c:pt>
                <c:pt idx="68">
                  <c:v>906.44899999999984</c:v>
                </c:pt>
                <c:pt idx="69">
                  <c:v>876.92699999999991</c:v>
                </c:pt>
                <c:pt idx="70">
                  <c:v>911.49700000000007</c:v>
                </c:pt>
                <c:pt idx="71">
                  <c:v>903.92599999999993</c:v>
                </c:pt>
                <c:pt idx="72">
                  <c:v>930.26300000000003</c:v>
                </c:pt>
                <c:pt idx="73">
                  <c:v>930.51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20'!$BS$118:$BS$202</c:f>
              <c:numCache>
                <c:formatCode>General</c:formatCode>
                <c:ptCount val="85"/>
                <c:pt idx="0">
                  <c:v>174.64999999999998</c:v>
                </c:pt>
                <c:pt idx="1">
                  <c:v>177.30200000000002</c:v>
                </c:pt>
                <c:pt idx="2">
                  <c:v>176.48000000000002</c:v>
                </c:pt>
                <c:pt idx="3">
                  <c:v>183.27499999999998</c:v>
                </c:pt>
                <c:pt idx="4">
                  <c:v>188.745</c:v>
                </c:pt>
                <c:pt idx="5">
                  <c:v>209.84999999999991</c:v>
                </c:pt>
                <c:pt idx="6">
                  <c:v>247.36400000000003</c:v>
                </c:pt>
                <c:pt idx="7">
                  <c:v>305.12199999999996</c:v>
                </c:pt>
                <c:pt idx="8">
                  <c:v>364.60900000000004</c:v>
                </c:pt>
                <c:pt idx="9">
                  <c:v>421.82500000000016</c:v>
                </c:pt>
                <c:pt idx="10">
                  <c:v>479.84299999999996</c:v>
                </c:pt>
                <c:pt idx="11">
                  <c:v>567.2879999999999</c:v>
                </c:pt>
                <c:pt idx="12">
                  <c:v>599.18499999999995</c:v>
                </c:pt>
                <c:pt idx="13">
                  <c:v>625.49799999999993</c:v>
                </c:pt>
                <c:pt idx="14">
                  <c:v>644.05500000000006</c:v>
                </c:pt>
                <c:pt idx="15">
                  <c:v>649.34100000000012</c:v>
                </c:pt>
                <c:pt idx="16">
                  <c:v>641.94500000000005</c:v>
                </c:pt>
                <c:pt idx="17">
                  <c:v>657.52800000000002</c:v>
                </c:pt>
                <c:pt idx="18">
                  <c:v>660.16399999999999</c:v>
                </c:pt>
                <c:pt idx="19">
                  <c:v>632.69999999999993</c:v>
                </c:pt>
                <c:pt idx="20">
                  <c:v>625.37600000000009</c:v>
                </c:pt>
                <c:pt idx="21">
                  <c:v>621.82000000000005</c:v>
                </c:pt>
                <c:pt idx="22">
                  <c:v>627.64199999999994</c:v>
                </c:pt>
                <c:pt idx="23">
                  <c:v>635.99</c:v>
                </c:pt>
                <c:pt idx="24">
                  <c:v>676.82799999999986</c:v>
                </c:pt>
                <c:pt idx="25">
                  <c:v>718.44499999999994</c:v>
                </c:pt>
                <c:pt idx="26">
                  <c:v>688.07499999999993</c:v>
                </c:pt>
                <c:pt idx="27">
                  <c:v>703.41300000000012</c:v>
                </c:pt>
                <c:pt idx="28">
                  <c:v>692.72500000000014</c:v>
                </c:pt>
                <c:pt idx="29">
                  <c:v>683.34900000000005</c:v>
                </c:pt>
                <c:pt idx="30">
                  <c:v>669.36800000000005</c:v>
                </c:pt>
                <c:pt idx="31">
                  <c:v>662.03200000000004</c:v>
                </c:pt>
                <c:pt idx="32">
                  <c:v>649.44799999999998</c:v>
                </c:pt>
                <c:pt idx="33">
                  <c:v>654.97700000000009</c:v>
                </c:pt>
                <c:pt idx="34">
                  <c:v>653.65699999999993</c:v>
                </c:pt>
                <c:pt idx="35">
                  <c:v>672.82299999999998</c:v>
                </c:pt>
                <c:pt idx="36">
                  <c:v>651.80899999999997</c:v>
                </c:pt>
                <c:pt idx="37">
                  <c:v>662.05299999999988</c:v>
                </c:pt>
                <c:pt idx="38">
                  <c:v>676.21699999999998</c:v>
                </c:pt>
                <c:pt idx="39">
                  <c:v>667.03099999999995</c:v>
                </c:pt>
                <c:pt idx="40">
                  <c:v>679.70699999999999</c:v>
                </c:pt>
                <c:pt idx="41">
                  <c:v>693.18</c:v>
                </c:pt>
                <c:pt idx="42">
                  <c:v>698.99699999999996</c:v>
                </c:pt>
                <c:pt idx="43">
                  <c:v>675.1099999999999</c:v>
                </c:pt>
                <c:pt idx="44">
                  <c:v>683.33500000000004</c:v>
                </c:pt>
                <c:pt idx="45">
                  <c:v>684.9129999999999</c:v>
                </c:pt>
                <c:pt idx="46">
                  <c:v>686.70500000000015</c:v>
                </c:pt>
                <c:pt idx="47">
                  <c:v>692.03</c:v>
                </c:pt>
                <c:pt idx="48">
                  <c:v>686.08799999999997</c:v>
                </c:pt>
                <c:pt idx="49">
                  <c:v>670.851</c:v>
                </c:pt>
                <c:pt idx="50">
                  <c:v>667.74400000000003</c:v>
                </c:pt>
                <c:pt idx="51">
                  <c:v>661.47199999999998</c:v>
                </c:pt>
                <c:pt idx="52">
                  <c:v>667.99599999999998</c:v>
                </c:pt>
                <c:pt idx="53">
                  <c:v>676.07400000000007</c:v>
                </c:pt>
                <c:pt idx="54">
                  <c:v>680.77599999999984</c:v>
                </c:pt>
                <c:pt idx="55">
                  <c:v>664.93200000000002</c:v>
                </c:pt>
                <c:pt idx="56">
                  <c:v>654.84799999999996</c:v>
                </c:pt>
                <c:pt idx="57">
                  <c:v>655.15200000000004</c:v>
                </c:pt>
                <c:pt idx="58">
                  <c:v>673.93799999999999</c:v>
                </c:pt>
                <c:pt idx="59">
                  <c:v>661.1</c:v>
                </c:pt>
                <c:pt idx="60">
                  <c:v>650.46299999999997</c:v>
                </c:pt>
                <c:pt idx="61">
                  <c:v>653.66200000000015</c:v>
                </c:pt>
                <c:pt idx="62">
                  <c:v>661.04499999999996</c:v>
                </c:pt>
                <c:pt idx="63">
                  <c:v>662.01200000000006</c:v>
                </c:pt>
                <c:pt idx="64">
                  <c:v>612.48900000000003</c:v>
                </c:pt>
                <c:pt idx="65">
                  <c:v>589.875</c:v>
                </c:pt>
                <c:pt idx="66">
                  <c:v>609.07799999999997</c:v>
                </c:pt>
                <c:pt idx="67">
                  <c:v>594.64</c:v>
                </c:pt>
                <c:pt idx="68">
                  <c:v>590.45399999999995</c:v>
                </c:pt>
                <c:pt idx="69">
                  <c:v>586.11500000000001</c:v>
                </c:pt>
                <c:pt idx="70">
                  <c:v>574.79299999999989</c:v>
                </c:pt>
                <c:pt idx="71">
                  <c:v>569.596</c:v>
                </c:pt>
                <c:pt idx="72">
                  <c:v>571.13999999999987</c:v>
                </c:pt>
                <c:pt idx="73">
                  <c:v>570.88499999999988</c:v>
                </c:pt>
                <c:pt idx="74">
                  <c:v>567.84300000000007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20'!$BT$118:$BT$202</c:f>
              <c:numCache>
                <c:formatCode>General</c:formatCode>
                <c:ptCount val="85"/>
                <c:pt idx="0">
                  <c:v>223.83699999999988</c:v>
                </c:pt>
                <c:pt idx="1">
                  <c:v>228.60000000000002</c:v>
                </c:pt>
                <c:pt idx="2">
                  <c:v>244.09399999999994</c:v>
                </c:pt>
                <c:pt idx="3">
                  <c:v>243.55900000000008</c:v>
                </c:pt>
                <c:pt idx="4">
                  <c:v>268.86599999999999</c:v>
                </c:pt>
                <c:pt idx="5">
                  <c:v>269.68600000000004</c:v>
                </c:pt>
                <c:pt idx="6">
                  <c:v>291.50700000000006</c:v>
                </c:pt>
                <c:pt idx="7">
                  <c:v>316.27500000000009</c:v>
                </c:pt>
                <c:pt idx="8">
                  <c:v>332.84800000000007</c:v>
                </c:pt>
                <c:pt idx="9">
                  <c:v>353.10799999999995</c:v>
                </c:pt>
                <c:pt idx="10">
                  <c:v>402.93700000000013</c:v>
                </c:pt>
                <c:pt idx="11">
                  <c:v>414.75799999999992</c:v>
                </c:pt>
                <c:pt idx="12">
                  <c:v>432.64200000000017</c:v>
                </c:pt>
                <c:pt idx="13">
                  <c:v>479.30000000000007</c:v>
                </c:pt>
                <c:pt idx="14">
                  <c:v>504.601</c:v>
                </c:pt>
                <c:pt idx="15">
                  <c:v>525.16100000000006</c:v>
                </c:pt>
                <c:pt idx="16">
                  <c:v>547.73599999999999</c:v>
                </c:pt>
                <c:pt idx="17">
                  <c:v>589.73099999999999</c:v>
                </c:pt>
                <c:pt idx="18">
                  <c:v>591.56200000000001</c:v>
                </c:pt>
                <c:pt idx="19">
                  <c:v>630.25200000000007</c:v>
                </c:pt>
                <c:pt idx="20">
                  <c:v>627.34300000000007</c:v>
                </c:pt>
                <c:pt idx="21">
                  <c:v>642.02599999999995</c:v>
                </c:pt>
                <c:pt idx="22">
                  <c:v>631.21699999999998</c:v>
                </c:pt>
                <c:pt idx="23">
                  <c:v>621.65299999999991</c:v>
                </c:pt>
                <c:pt idx="24">
                  <c:v>595.45099999999991</c:v>
                </c:pt>
                <c:pt idx="25">
                  <c:v>597.00099999999998</c:v>
                </c:pt>
                <c:pt idx="26">
                  <c:v>617.13599999999997</c:v>
                </c:pt>
                <c:pt idx="27">
                  <c:v>644.07599999999991</c:v>
                </c:pt>
                <c:pt idx="28">
                  <c:v>631.64100000000008</c:v>
                </c:pt>
                <c:pt idx="29">
                  <c:v>640.13499999999999</c:v>
                </c:pt>
                <c:pt idx="30">
                  <c:v>625.78399999999999</c:v>
                </c:pt>
                <c:pt idx="31">
                  <c:v>623.29099999999994</c:v>
                </c:pt>
                <c:pt idx="32">
                  <c:v>614.42500000000007</c:v>
                </c:pt>
                <c:pt idx="33">
                  <c:v>610.01499999999999</c:v>
                </c:pt>
                <c:pt idx="34">
                  <c:v>620.09500000000014</c:v>
                </c:pt>
                <c:pt idx="35">
                  <c:v>621.01299999999992</c:v>
                </c:pt>
                <c:pt idx="36">
                  <c:v>628.87000000000012</c:v>
                </c:pt>
                <c:pt idx="37">
                  <c:v>646.66</c:v>
                </c:pt>
                <c:pt idx="38">
                  <c:v>672.50099999999998</c:v>
                </c:pt>
                <c:pt idx="39">
                  <c:v>719.13000000000011</c:v>
                </c:pt>
                <c:pt idx="40">
                  <c:v>716.19299999999998</c:v>
                </c:pt>
                <c:pt idx="41">
                  <c:v>733.93300000000011</c:v>
                </c:pt>
                <c:pt idx="42">
                  <c:v>740.8069999999999</c:v>
                </c:pt>
                <c:pt idx="43">
                  <c:v>724.78399999999988</c:v>
                </c:pt>
                <c:pt idx="44">
                  <c:v>725.98300000000006</c:v>
                </c:pt>
                <c:pt idx="45">
                  <c:v>734.30400000000009</c:v>
                </c:pt>
                <c:pt idx="46">
                  <c:v>742.21</c:v>
                </c:pt>
                <c:pt idx="47">
                  <c:v>725.66699999999992</c:v>
                </c:pt>
                <c:pt idx="48">
                  <c:v>709.71900000000005</c:v>
                </c:pt>
                <c:pt idx="49">
                  <c:v>685.35400000000004</c:v>
                </c:pt>
                <c:pt idx="50">
                  <c:v>706.69100000000014</c:v>
                </c:pt>
                <c:pt idx="51">
                  <c:v>704.57800000000009</c:v>
                </c:pt>
                <c:pt idx="52">
                  <c:v>676.46600000000012</c:v>
                </c:pt>
                <c:pt idx="53">
                  <c:v>668.86099999999999</c:v>
                </c:pt>
                <c:pt idx="54">
                  <c:v>664.22199999999987</c:v>
                </c:pt>
                <c:pt idx="55">
                  <c:v>644.755</c:v>
                </c:pt>
                <c:pt idx="56">
                  <c:v>628.64200000000005</c:v>
                </c:pt>
                <c:pt idx="57">
                  <c:v>605.952</c:v>
                </c:pt>
                <c:pt idx="58">
                  <c:v>613.64200000000005</c:v>
                </c:pt>
                <c:pt idx="59">
                  <c:v>603.83399999999995</c:v>
                </c:pt>
                <c:pt idx="60">
                  <c:v>598.10400000000004</c:v>
                </c:pt>
                <c:pt idx="61">
                  <c:v>592.64699999999993</c:v>
                </c:pt>
                <c:pt idx="62">
                  <c:v>609.43900000000008</c:v>
                </c:pt>
                <c:pt idx="63">
                  <c:v>636.33300000000008</c:v>
                </c:pt>
                <c:pt idx="64">
                  <c:v>677.31600000000003</c:v>
                </c:pt>
                <c:pt idx="65">
                  <c:v>757.92400000000009</c:v>
                </c:pt>
                <c:pt idx="66">
                  <c:v>791.55799999999999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20'!$BU$118:$BU$202</c:f>
              <c:numCache>
                <c:formatCode>General</c:formatCode>
                <c:ptCount val="85"/>
                <c:pt idx="0">
                  <c:v>189.423</c:v>
                </c:pt>
                <c:pt idx="1">
                  <c:v>175.72199999999998</c:v>
                </c:pt>
                <c:pt idx="2">
                  <c:v>179.28499999999997</c:v>
                </c:pt>
                <c:pt idx="3">
                  <c:v>186.42499999999995</c:v>
                </c:pt>
                <c:pt idx="4">
                  <c:v>192.17600000000004</c:v>
                </c:pt>
                <c:pt idx="5">
                  <c:v>192.40899999999999</c:v>
                </c:pt>
                <c:pt idx="6">
                  <c:v>202.02699999999993</c:v>
                </c:pt>
                <c:pt idx="7">
                  <c:v>212.43299999999999</c:v>
                </c:pt>
                <c:pt idx="8">
                  <c:v>220.40200000000004</c:v>
                </c:pt>
                <c:pt idx="9">
                  <c:v>234.95100000000002</c:v>
                </c:pt>
                <c:pt idx="10">
                  <c:v>243.63400000000001</c:v>
                </c:pt>
                <c:pt idx="11">
                  <c:v>265.65199999999993</c:v>
                </c:pt>
                <c:pt idx="12">
                  <c:v>308.44600000000003</c:v>
                </c:pt>
                <c:pt idx="13">
                  <c:v>359.20900000000006</c:v>
                </c:pt>
                <c:pt idx="14">
                  <c:v>417.97</c:v>
                </c:pt>
                <c:pt idx="15">
                  <c:v>446.452</c:v>
                </c:pt>
                <c:pt idx="16">
                  <c:v>498.42100000000005</c:v>
                </c:pt>
                <c:pt idx="17">
                  <c:v>529.19500000000005</c:v>
                </c:pt>
                <c:pt idx="18">
                  <c:v>527.39</c:v>
                </c:pt>
                <c:pt idx="19">
                  <c:v>535.98200000000008</c:v>
                </c:pt>
                <c:pt idx="20">
                  <c:v>527.15099999999995</c:v>
                </c:pt>
                <c:pt idx="21">
                  <c:v>581.14299999999992</c:v>
                </c:pt>
                <c:pt idx="22">
                  <c:v>579.7650000000001</c:v>
                </c:pt>
                <c:pt idx="23">
                  <c:v>592.601</c:v>
                </c:pt>
                <c:pt idx="24">
                  <c:v>585.79700000000003</c:v>
                </c:pt>
                <c:pt idx="25">
                  <c:v>590.44900000000007</c:v>
                </c:pt>
                <c:pt idx="26">
                  <c:v>554.99899999999991</c:v>
                </c:pt>
                <c:pt idx="27">
                  <c:v>563.02599999999984</c:v>
                </c:pt>
                <c:pt idx="28">
                  <c:v>565.93100000000004</c:v>
                </c:pt>
                <c:pt idx="29">
                  <c:v>640.24899999999991</c:v>
                </c:pt>
                <c:pt idx="30">
                  <c:v>652.97400000000005</c:v>
                </c:pt>
                <c:pt idx="31">
                  <c:v>687.21199999999988</c:v>
                </c:pt>
                <c:pt idx="32">
                  <c:v>656.02900000000011</c:v>
                </c:pt>
                <c:pt idx="33">
                  <c:v>660.98099999999999</c:v>
                </c:pt>
                <c:pt idx="34">
                  <c:v>617.39099999999996</c:v>
                </c:pt>
                <c:pt idx="35">
                  <c:v>633.09199999999987</c:v>
                </c:pt>
                <c:pt idx="36">
                  <c:v>607.91800000000001</c:v>
                </c:pt>
                <c:pt idx="37">
                  <c:v>597.72899999999993</c:v>
                </c:pt>
                <c:pt idx="38">
                  <c:v>596.63400000000001</c:v>
                </c:pt>
                <c:pt idx="39">
                  <c:v>601.25300000000004</c:v>
                </c:pt>
                <c:pt idx="40">
                  <c:v>599.79700000000014</c:v>
                </c:pt>
                <c:pt idx="41">
                  <c:v>561.55499999999995</c:v>
                </c:pt>
                <c:pt idx="42">
                  <c:v>548.21400000000006</c:v>
                </c:pt>
                <c:pt idx="43">
                  <c:v>543.46900000000005</c:v>
                </c:pt>
                <c:pt idx="44">
                  <c:v>555.29899999999998</c:v>
                </c:pt>
                <c:pt idx="45">
                  <c:v>562.98799999999994</c:v>
                </c:pt>
                <c:pt idx="46">
                  <c:v>556.11300000000006</c:v>
                </c:pt>
                <c:pt idx="47">
                  <c:v>583.58600000000001</c:v>
                </c:pt>
                <c:pt idx="48">
                  <c:v>604.30499999999995</c:v>
                </c:pt>
                <c:pt idx="49">
                  <c:v>626.32999999999993</c:v>
                </c:pt>
                <c:pt idx="50">
                  <c:v>661.97500000000002</c:v>
                </c:pt>
                <c:pt idx="51">
                  <c:v>669.69299999999987</c:v>
                </c:pt>
                <c:pt idx="52">
                  <c:v>691.73599999999999</c:v>
                </c:pt>
                <c:pt idx="53">
                  <c:v>692.25199999999995</c:v>
                </c:pt>
                <c:pt idx="54">
                  <c:v>701.2170000000001</c:v>
                </c:pt>
                <c:pt idx="55">
                  <c:v>708.197</c:v>
                </c:pt>
                <c:pt idx="56">
                  <c:v>706.52600000000007</c:v>
                </c:pt>
                <c:pt idx="57">
                  <c:v>687.25</c:v>
                </c:pt>
                <c:pt idx="58">
                  <c:v>697.00300000000016</c:v>
                </c:pt>
                <c:pt idx="59">
                  <c:v>671.66199999999992</c:v>
                </c:pt>
                <c:pt idx="60">
                  <c:v>653.2299999999999</c:v>
                </c:pt>
                <c:pt idx="61">
                  <c:v>655.73</c:v>
                </c:pt>
                <c:pt idx="62">
                  <c:v>677.27599999999995</c:v>
                </c:pt>
                <c:pt idx="63">
                  <c:v>715.17000000000007</c:v>
                </c:pt>
                <c:pt idx="64">
                  <c:v>702.07099999999991</c:v>
                </c:pt>
                <c:pt idx="65">
                  <c:v>679.8119999999999</c:v>
                </c:pt>
                <c:pt idx="66">
                  <c:v>682.31700000000001</c:v>
                </c:pt>
                <c:pt idx="67">
                  <c:v>640.37599999999998</c:v>
                </c:pt>
                <c:pt idx="68">
                  <c:v>658.976</c:v>
                </c:pt>
                <c:pt idx="69">
                  <c:v>639.57100000000003</c:v>
                </c:pt>
                <c:pt idx="70">
                  <c:v>627.67900000000009</c:v>
                </c:pt>
                <c:pt idx="71">
                  <c:v>613.00400000000002</c:v>
                </c:pt>
                <c:pt idx="72">
                  <c:v>622.95500000000004</c:v>
                </c:pt>
                <c:pt idx="73">
                  <c:v>612.13299999999992</c:v>
                </c:pt>
                <c:pt idx="74">
                  <c:v>610.96299999999997</c:v>
                </c:pt>
                <c:pt idx="75">
                  <c:v>652.69499999999994</c:v>
                </c:pt>
                <c:pt idx="76">
                  <c:v>664.452</c:v>
                </c:pt>
                <c:pt idx="77">
                  <c:v>657.41</c:v>
                </c:pt>
                <c:pt idx="78">
                  <c:v>694.66799999999989</c:v>
                </c:pt>
                <c:pt idx="79">
                  <c:v>700.96299999999997</c:v>
                </c:pt>
                <c:pt idx="80">
                  <c:v>755.30400000000009</c:v>
                </c:pt>
                <c:pt idx="81">
                  <c:v>790.94499999999994</c:v>
                </c:pt>
                <c:pt idx="82">
                  <c:v>823.36999999999989</c:v>
                </c:pt>
                <c:pt idx="83">
                  <c:v>864.88800000000003</c:v>
                </c:pt>
                <c:pt idx="84">
                  <c:v>863.59099999999989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20'!$BV$118:$BV$202</c:f>
              <c:numCache>
                <c:formatCode>General</c:formatCode>
                <c:ptCount val="85"/>
                <c:pt idx="0">
                  <c:v>174.63400000000001</c:v>
                </c:pt>
                <c:pt idx="1">
                  <c:v>204.82299999999998</c:v>
                </c:pt>
                <c:pt idx="2">
                  <c:v>261.2589999999999</c:v>
                </c:pt>
                <c:pt idx="3">
                  <c:v>328.20399999999995</c:v>
                </c:pt>
                <c:pt idx="4">
                  <c:v>376.81099999999992</c:v>
                </c:pt>
                <c:pt idx="5">
                  <c:v>405.65200000000004</c:v>
                </c:pt>
                <c:pt idx="6">
                  <c:v>410.89999999999986</c:v>
                </c:pt>
                <c:pt idx="7">
                  <c:v>420.43200000000013</c:v>
                </c:pt>
                <c:pt idx="8">
                  <c:v>416.16399999999999</c:v>
                </c:pt>
                <c:pt idx="9">
                  <c:v>411.42499999999995</c:v>
                </c:pt>
                <c:pt idx="10">
                  <c:v>411.97699999999998</c:v>
                </c:pt>
                <c:pt idx="11">
                  <c:v>419.11400000000015</c:v>
                </c:pt>
                <c:pt idx="12">
                  <c:v>396.06399999999996</c:v>
                </c:pt>
                <c:pt idx="13">
                  <c:v>422.16100000000006</c:v>
                </c:pt>
                <c:pt idx="14">
                  <c:v>434.60799999999995</c:v>
                </c:pt>
                <c:pt idx="15">
                  <c:v>418.173</c:v>
                </c:pt>
                <c:pt idx="16">
                  <c:v>422.82899999999995</c:v>
                </c:pt>
                <c:pt idx="17">
                  <c:v>419.06099999999992</c:v>
                </c:pt>
                <c:pt idx="18">
                  <c:v>419.92400000000009</c:v>
                </c:pt>
                <c:pt idx="19">
                  <c:v>418.01699999999994</c:v>
                </c:pt>
                <c:pt idx="20">
                  <c:v>424.23500000000013</c:v>
                </c:pt>
                <c:pt idx="21">
                  <c:v>410.60699999999997</c:v>
                </c:pt>
                <c:pt idx="22">
                  <c:v>423.65999999999997</c:v>
                </c:pt>
                <c:pt idx="23">
                  <c:v>455.10799999999995</c:v>
                </c:pt>
                <c:pt idx="24">
                  <c:v>453.04000000000008</c:v>
                </c:pt>
                <c:pt idx="25">
                  <c:v>465.22499999999991</c:v>
                </c:pt>
                <c:pt idx="26">
                  <c:v>464.32000000000005</c:v>
                </c:pt>
                <c:pt idx="27">
                  <c:v>460.85400000000004</c:v>
                </c:pt>
                <c:pt idx="28">
                  <c:v>476.81100000000004</c:v>
                </c:pt>
                <c:pt idx="29">
                  <c:v>461.47799999999995</c:v>
                </c:pt>
                <c:pt idx="30">
                  <c:v>452.53300000000013</c:v>
                </c:pt>
                <c:pt idx="31">
                  <c:v>471.81500000000005</c:v>
                </c:pt>
                <c:pt idx="32">
                  <c:v>494.28800000000012</c:v>
                </c:pt>
                <c:pt idx="33">
                  <c:v>526.84500000000003</c:v>
                </c:pt>
                <c:pt idx="34">
                  <c:v>520.66200000000003</c:v>
                </c:pt>
                <c:pt idx="35">
                  <c:v>532.0920000000001</c:v>
                </c:pt>
                <c:pt idx="36">
                  <c:v>528.35700000000008</c:v>
                </c:pt>
                <c:pt idx="37">
                  <c:v>549.91</c:v>
                </c:pt>
                <c:pt idx="38">
                  <c:v>564.625</c:v>
                </c:pt>
                <c:pt idx="39">
                  <c:v>579.11199999999997</c:v>
                </c:pt>
                <c:pt idx="40">
                  <c:v>562.12999999999988</c:v>
                </c:pt>
                <c:pt idx="41">
                  <c:v>542.3839999999999</c:v>
                </c:pt>
                <c:pt idx="42">
                  <c:v>519.99499999999989</c:v>
                </c:pt>
                <c:pt idx="43">
                  <c:v>539.79</c:v>
                </c:pt>
                <c:pt idx="44">
                  <c:v>527.13799999999992</c:v>
                </c:pt>
                <c:pt idx="45">
                  <c:v>540.69999999999993</c:v>
                </c:pt>
                <c:pt idx="46">
                  <c:v>532.34099999999989</c:v>
                </c:pt>
                <c:pt idx="47">
                  <c:v>535.33399999999995</c:v>
                </c:pt>
                <c:pt idx="48">
                  <c:v>519.32399999999996</c:v>
                </c:pt>
                <c:pt idx="49">
                  <c:v>551.11099999999988</c:v>
                </c:pt>
                <c:pt idx="50">
                  <c:v>556.6</c:v>
                </c:pt>
                <c:pt idx="51">
                  <c:v>555.15299999999991</c:v>
                </c:pt>
                <c:pt idx="52">
                  <c:v>554.03000000000009</c:v>
                </c:pt>
                <c:pt idx="53">
                  <c:v>563.00200000000007</c:v>
                </c:pt>
                <c:pt idx="54">
                  <c:v>601.02399999999989</c:v>
                </c:pt>
                <c:pt idx="55">
                  <c:v>589.48099999999988</c:v>
                </c:pt>
                <c:pt idx="56">
                  <c:v>612.63400000000001</c:v>
                </c:pt>
                <c:pt idx="57">
                  <c:v>586.19500000000005</c:v>
                </c:pt>
                <c:pt idx="58">
                  <c:v>566.32299999999998</c:v>
                </c:pt>
                <c:pt idx="59">
                  <c:v>588.93099999999993</c:v>
                </c:pt>
                <c:pt idx="60">
                  <c:v>589.57500000000005</c:v>
                </c:pt>
                <c:pt idx="61">
                  <c:v>584.452</c:v>
                </c:pt>
                <c:pt idx="62">
                  <c:v>577.34999999999991</c:v>
                </c:pt>
                <c:pt idx="63">
                  <c:v>558.44100000000014</c:v>
                </c:pt>
                <c:pt idx="64">
                  <c:v>555.80499999999995</c:v>
                </c:pt>
                <c:pt idx="65">
                  <c:v>538.327</c:v>
                </c:pt>
                <c:pt idx="66">
                  <c:v>554.92900000000009</c:v>
                </c:pt>
                <c:pt idx="67">
                  <c:v>553.71399999999994</c:v>
                </c:pt>
                <c:pt idx="68">
                  <c:v>532.41599999999994</c:v>
                </c:pt>
                <c:pt idx="69">
                  <c:v>542.21199999999988</c:v>
                </c:pt>
                <c:pt idx="70">
                  <c:v>533.78200000000004</c:v>
                </c:pt>
                <c:pt idx="71">
                  <c:v>542.52900000000011</c:v>
                </c:pt>
                <c:pt idx="72">
                  <c:v>520.66500000000008</c:v>
                </c:pt>
                <c:pt idx="73">
                  <c:v>500.34199999999987</c:v>
                </c:pt>
                <c:pt idx="74">
                  <c:v>526.72400000000005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20'!$BW$118:$BW$202</c:f>
              <c:numCache>
                <c:formatCode>General</c:formatCode>
                <c:ptCount val="85"/>
                <c:pt idx="0">
                  <c:v>98.429000000000087</c:v>
                </c:pt>
                <c:pt idx="1">
                  <c:v>99.519999999999982</c:v>
                </c:pt>
                <c:pt idx="2">
                  <c:v>105.07600000000002</c:v>
                </c:pt>
                <c:pt idx="3">
                  <c:v>115.995</c:v>
                </c:pt>
                <c:pt idx="4">
                  <c:v>134.00599999999997</c:v>
                </c:pt>
                <c:pt idx="5">
                  <c:v>158.30700000000002</c:v>
                </c:pt>
                <c:pt idx="6">
                  <c:v>176.43999999999994</c:v>
                </c:pt>
                <c:pt idx="7">
                  <c:v>196.04599999999994</c:v>
                </c:pt>
                <c:pt idx="8">
                  <c:v>209.75399999999991</c:v>
                </c:pt>
                <c:pt idx="9">
                  <c:v>223.26400000000012</c:v>
                </c:pt>
                <c:pt idx="10">
                  <c:v>238.9849999999999</c:v>
                </c:pt>
                <c:pt idx="11">
                  <c:v>251.18300000000011</c:v>
                </c:pt>
                <c:pt idx="12">
                  <c:v>250.08699999999999</c:v>
                </c:pt>
                <c:pt idx="13">
                  <c:v>248.59699999999998</c:v>
                </c:pt>
                <c:pt idx="14">
                  <c:v>246.41500000000008</c:v>
                </c:pt>
                <c:pt idx="15">
                  <c:v>247.15800000000002</c:v>
                </c:pt>
                <c:pt idx="16">
                  <c:v>256.43299999999988</c:v>
                </c:pt>
                <c:pt idx="17">
                  <c:v>262.58500000000004</c:v>
                </c:pt>
                <c:pt idx="18">
                  <c:v>270.72399999999993</c:v>
                </c:pt>
                <c:pt idx="19">
                  <c:v>281.70100000000002</c:v>
                </c:pt>
                <c:pt idx="20">
                  <c:v>301.24299999999994</c:v>
                </c:pt>
                <c:pt idx="21">
                  <c:v>305.67200000000003</c:v>
                </c:pt>
                <c:pt idx="22">
                  <c:v>316.48200000000008</c:v>
                </c:pt>
                <c:pt idx="23">
                  <c:v>317.5680000000001</c:v>
                </c:pt>
                <c:pt idx="24">
                  <c:v>309.63100000000009</c:v>
                </c:pt>
                <c:pt idx="25">
                  <c:v>303.68499999999995</c:v>
                </c:pt>
                <c:pt idx="26">
                  <c:v>311.23699999999997</c:v>
                </c:pt>
                <c:pt idx="27">
                  <c:v>307.54299999999989</c:v>
                </c:pt>
                <c:pt idx="28">
                  <c:v>309.78800000000012</c:v>
                </c:pt>
                <c:pt idx="29">
                  <c:v>308.18299999999999</c:v>
                </c:pt>
                <c:pt idx="30">
                  <c:v>304.12300000000016</c:v>
                </c:pt>
                <c:pt idx="31">
                  <c:v>288.82299999999987</c:v>
                </c:pt>
                <c:pt idx="32">
                  <c:v>286.37099999999998</c:v>
                </c:pt>
                <c:pt idx="33">
                  <c:v>275.66499999999985</c:v>
                </c:pt>
                <c:pt idx="34">
                  <c:v>270.08799999999997</c:v>
                </c:pt>
                <c:pt idx="35">
                  <c:v>280.54299999999989</c:v>
                </c:pt>
                <c:pt idx="36">
                  <c:v>268.85000000000002</c:v>
                </c:pt>
                <c:pt idx="37">
                  <c:v>273.18900000000008</c:v>
                </c:pt>
                <c:pt idx="38">
                  <c:v>270.66200000000003</c:v>
                </c:pt>
                <c:pt idx="39">
                  <c:v>268.42100000000005</c:v>
                </c:pt>
                <c:pt idx="40">
                  <c:v>276.23599999999999</c:v>
                </c:pt>
                <c:pt idx="41">
                  <c:v>270.16399999999987</c:v>
                </c:pt>
                <c:pt idx="42">
                  <c:v>286.40699999999993</c:v>
                </c:pt>
                <c:pt idx="43">
                  <c:v>304.70100000000014</c:v>
                </c:pt>
                <c:pt idx="44">
                  <c:v>297.04399999999987</c:v>
                </c:pt>
                <c:pt idx="45">
                  <c:v>300.62299999999993</c:v>
                </c:pt>
                <c:pt idx="46">
                  <c:v>290.14100000000008</c:v>
                </c:pt>
                <c:pt idx="47">
                  <c:v>304.70799999999986</c:v>
                </c:pt>
                <c:pt idx="48">
                  <c:v>295.221</c:v>
                </c:pt>
                <c:pt idx="49">
                  <c:v>308.89599999999984</c:v>
                </c:pt>
                <c:pt idx="50">
                  <c:v>285.88599999999997</c:v>
                </c:pt>
                <c:pt idx="51">
                  <c:v>294.32399999999996</c:v>
                </c:pt>
                <c:pt idx="52">
                  <c:v>274.90999999999997</c:v>
                </c:pt>
                <c:pt idx="53">
                  <c:v>285.73399999999992</c:v>
                </c:pt>
                <c:pt idx="54">
                  <c:v>286.92500000000007</c:v>
                </c:pt>
                <c:pt idx="55">
                  <c:v>289.26699999999994</c:v>
                </c:pt>
                <c:pt idx="56">
                  <c:v>294.1450000000001</c:v>
                </c:pt>
                <c:pt idx="57">
                  <c:v>284.92400000000009</c:v>
                </c:pt>
                <c:pt idx="58">
                  <c:v>304.79600000000005</c:v>
                </c:pt>
                <c:pt idx="59">
                  <c:v>304.24799999999993</c:v>
                </c:pt>
                <c:pt idx="60">
                  <c:v>313.52600000000007</c:v>
                </c:pt>
                <c:pt idx="61">
                  <c:v>291.68799999999999</c:v>
                </c:pt>
                <c:pt idx="62">
                  <c:v>311.97799999999995</c:v>
                </c:pt>
                <c:pt idx="63">
                  <c:v>322.06200000000001</c:v>
                </c:pt>
                <c:pt idx="64">
                  <c:v>320.43900000000008</c:v>
                </c:pt>
                <c:pt idx="65">
                  <c:v>315.14300000000003</c:v>
                </c:pt>
                <c:pt idx="66">
                  <c:v>316.24299999999994</c:v>
                </c:pt>
                <c:pt idx="67">
                  <c:v>320.68700000000001</c:v>
                </c:pt>
                <c:pt idx="68">
                  <c:v>319.15299999999991</c:v>
                </c:pt>
                <c:pt idx="69">
                  <c:v>300.97800000000007</c:v>
                </c:pt>
                <c:pt idx="70">
                  <c:v>321.57400000000007</c:v>
                </c:pt>
                <c:pt idx="71">
                  <c:v>319.298</c:v>
                </c:pt>
                <c:pt idx="72">
                  <c:v>308.21100000000001</c:v>
                </c:pt>
                <c:pt idx="73">
                  <c:v>327.0859999999999</c:v>
                </c:pt>
                <c:pt idx="74">
                  <c:v>325.2890000000001</c:v>
                </c:pt>
                <c:pt idx="75">
                  <c:v>322.14199999999994</c:v>
                </c:pt>
                <c:pt idx="76">
                  <c:v>313.0089999999999</c:v>
                </c:pt>
                <c:pt idx="77">
                  <c:v>300.17499999999995</c:v>
                </c:pt>
                <c:pt idx="78">
                  <c:v>312.5390000000001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20'!$BX$118:$BX$202</c:f>
              <c:numCache>
                <c:formatCode>General</c:formatCode>
                <c:ptCount val="85"/>
                <c:pt idx="0">
                  <c:v>188.57799999999997</c:v>
                </c:pt>
                <c:pt idx="1">
                  <c:v>199.89800000000002</c:v>
                </c:pt>
                <c:pt idx="2">
                  <c:v>210.255</c:v>
                </c:pt>
                <c:pt idx="3">
                  <c:v>218.51199999999994</c:v>
                </c:pt>
                <c:pt idx="4">
                  <c:v>230.19499999999994</c:v>
                </c:pt>
                <c:pt idx="5">
                  <c:v>230.97399999999993</c:v>
                </c:pt>
                <c:pt idx="6">
                  <c:v>236.01299999999992</c:v>
                </c:pt>
                <c:pt idx="7">
                  <c:v>241.14999999999998</c:v>
                </c:pt>
                <c:pt idx="8">
                  <c:v>238.61300000000006</c:v>
                </c:pt>
                <c:pt idx="9">
                  <c:v>233.68600000000015</c:v>
                </c:pt>
                <c:pt idx="10">
                  <c:v>232.60500000000013</c:v>
                </c:pt>
                <c:pt idx="11">
                  <c:v>243.0100000000001</c:v>
                </c:pt>
                <c:pt idx="12">
                  <c:v>249.8839999999999</c:v>
                </c:pt>
                <c:pt idx="13">
                  <c:v>256.58600000000001</c:v>
                </c:pt>
                <c:pt idx="14">
                  <c:v>265.06099999999992</c:v>
                </c:pt>
                <c:pt idx="15">
                  <c:v>266.38300000000004</c:v>
                </c:pt>
                <c:pt idx="16">
                  <c:v>265.65699999999993</c:v>
                </c:pt>
                <c:pt idx="17">
                  <c:v>277.63699999999994</c:v>
                </c:pt>
                <c:pt idx="18">
                  <c:v>281.68300000000011</c:v>
                </c:pt>
                <c:pt idx="19">
                  <c:v>286.44999999999993</c:v>
                </c:pt>
                <c:pt idx="20">
                  <c:v>292.27299999999991</c:v>
                </c:pt>
                <c:pt idx="21">
                  <c:v>296.279</c:v>
                </c:pt>
                <c:pt idx="22">
                  <c:v>306.06100000000004</c:v>
                </c:pt>
                <c:pt idx="23">
                  <c:v>299.74599999999987</c:v>
                </c:pt>
                <c:pt idx="24">
                  <c:v>298.04000000000008</c:v>
                </c:pt>
                <c:pt idx="25">
                  <c:v>309.85599999999999</c:v>
                </c:pt>
                <c:pt idx="26">
                  <c:v>311.3660000000001</c:v>
                </c:pt>
                <c:pt idx="27">
                  <c:v>306.15300000000002</c:v>
                </c:pt>
                <c:pt idx="28">
                  <c:v>308.27899999999988</c:v>
                </c:pt>
                <c:pt idx="29">
                  <c:v>318.24999999999989</c:v>
                </c:pt>
                <c:pt idx="30">
                  <c:v>307.63699999999994</c:v>
                </c:pt>
                <c:pt idx="31">
                  <c:v>303.51900000000001</c:v>
                </c:pt>
                <c:pt idx="32">
                  <c:v>308.6160000000001</c:v>
                </c:pt>
                <c:pt idx="33">
                  <c:v>310.69000000000005</c:v>
                </c:pt>
                <c:pt idx="34">
                  <c:v>308.25399999999991</c:v>
                </c:pt>
                <c:pt idx="35">
                  <c:v>302.24299999999994</c:v>
                </c:pt>
                <c:pt idx="36">
                  <c:v>305.60700000000008</c:v>
                </c:pt>
                <c:pt idx="37">
                  <c:v>306.14299999999992</c:v>
                </c:pt>
                <c:pt idx="38">
                  <c:v>310.26900000000001</c:v>
                </c:pt>
                <c:pt idx="39">
                  <c:v>303.63800000000003</c:v>
                </c:pt>
                <c:pt idx="40">
                  <c:v>290.9849999999999</c:v>
                </c:pt>
                <c:pt idx="41">
                  <c:v>302.05100000000004</c:v>
                </c:pt>
                <c:pt idx="42">
                  <c:v>292.39499999999998</c:v>
                </c:pt>
                <c:pt idx="43">
                  <c:v>290.89699999999993</c:v>
                </c:pt>
                <c:pt idx="44">
                  <c:v>283.67999999999984</c:v>
                </c:pt>
                <c:pt idx="45">
                  <c:v>291.61699999999985</c:v>
                </c:pt>
                <c:pt idx="46">
                  <c:v>282.14200000000005</c:v>
                </c:pt>
                <c:pt idx="47">
                  <c:v>277.65700000000004</c:v>
                </c:pt>
                <c:pt idx="48">
                  <c:v>272.32399999999996</c:v>
                </c:pt>
                <c:pt idx="49">
                  <c:v>282.90699999999993</c:v>
                </c:pt>
                <c:pt idx="50">
                  <c:v>274.43899999999996</c:v>
                </c:pt>
                <c:pt idx="51">
                  <c:v>275.30399999999997</c:v>
                </c:pt>
                <c:pt idx="52">
                  <c:v>280.86400000000015</c:v>
                </c:pt>
                <c:pt idx="53">
                  <c:v>279.44100000000014</c:v>
                </c:pt>
                <c:pt idx="54">
                  <c:v>280.4670000000001</c:v>
                </c:pt>
                <c:pt idx="55">
                  <c:v>279.68099999999993</c:v>
                </c:pt>
                <c:pt idx="56">
                  <c:v>276.096</c:v>
                </c:pt>
                <c:pt idx="57">
                  <c:v>269.18899999999996</c:v>
                </c:pt>
                <c:pt idx="58">
                  <c:v>275.40600000000006</c:v>
                </c:pt>
                <c:pt idx="59">
                  <c:v>271.41800000000001</c:v>
                </c:pt>
                <c:pt idx="60">
                  <c:v>273.11899999999991</c:v>
                </c:pt>
                <c:pt idx="61">
                  <c:v>269.31799999999998</c:v>
                </c:pt>
                <c:pt idx="62">
                  <c:v>266.78399999999988</c:v>
                </c:pt>
                <c:pt idx="63">
                  <c:v>265.22799999999995</c:v>
                </c:pt>
                <c:pt idx="64">
                  <c:v>266.19999999999993</c:v>
                </c:pt>
                <c:pt idx="65">
                  <c:v>262.68000000000006</c:v>
                </c:pt>
                <c:pt idx="66">
                  <c:v>265.17499999999995</c:v>
                </c:pt>
                <c:pt idx="67">
                  <c:v>263.17799999999988</c:v>
                </c:pt>
                <c:pt idx="68">
                  <c:v>253.14800000000014</c:v>
                </c:pt>
                <c:pt idx="69">
                  <c:v>259.50200000000007</c:v>
                </c:pt>
                <c:pt idx="70">
                  <c:v>259.67500000000007</c:v>
                </c:pt>
                <c:pt idx="71">
                  <c:v>255.2879999999999</c:v>
                </c:pt>
                <c:pt idx="72">
                  <c:v>254.38199999999995</c:v>
                </c:pt>
                <c:pt idx="73">
                  <c:v>249.97000000000003</c:v>
                </c:pt>
                <c:pt idx="74">
                  <c:v>255.70300000000009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20'!$BY$118:$BY$202</c:f>
              <c:numCache>
                <c:formatCode>General</c:formatCode>
                <c:ptCount val="85"/>
                <c:pt idx="0">
                  <c:v>179.77300000000002</c:v>
                </c:pt>
                <c:pt idx="1">
                  <c:v>182.51200000000006</c:v>
                </c:pt>
                <c:pt idx="2">
                  <c:v>186.29999999999995</c:v>
                </c:pt>
                <c:pt idx="3">
                  <c:v>188.97900000000004</c:v>
                </c:pt>
                <c:pt idx="4">
                  <c:v>187.976</c:v>
                </c:pt>
                <c:pt idx="5">
                  <c:v>199.17100000000005</c:v>
                </c:pt>
                <c:pt idx="6">
                  <c:v>214.18700000000001</c:v>
                </c:pt>
                <c:pt idx="7">
                  <c:v>226.11599999999987</c:v>
                </c:pt>
                <c:pt idx="8">
                  <c:v>231.89299999999992</c:v>
                </c:pt>
                <c:pt idx="9">
                  <c:v>229.33699999999988</c:v>
                </c:pt>
                <c:pt idx="10">
                  <c:v>237.1579999999999</c:v>
                </c:pt>
                <c:pt idx="11">
                  <c:v>260.69499999999994</c:v>
                </c:pt>
                <c:pt idx="12">
                  <c:v>254.21900000000005</c:v>
                </c:pt>
                <c:pt idx="13">
                  <c:v>265.61599999999999</c:v>
                </c:pt>
                <c:pt idx="14">
                  <c:v>267.56499999999994</c:v>
                </c:pt>
                <c:pt idx="15">
                  <c:v>269.22399999999993</c:v>
                </c:pt>
                <c:pt idx="16">
                  <c:v>281.43100000000004</c:v>
                </c:pt>
                <c:pt idx="17">
                  <c:v>284.85000000000002</c:v>
                </c:pt>
                <c:pt idx="18">
                  <c:v>301.09500000000014</c:v>
                </c:pt>
                <c:pt idx="19">
                  <c:v>304.80900000000008</c:v>
                </c:pt>
                <c:pt idx="20">
                  <c:v>324.32199999999989</c:v>
                </c:pt>
                <c:pt idx="21">
                  <c:v>334.06099999999992</c:v>
                </c:pt>
                <c:pt idx="22">
                  <c:v>349.70799999999986</c:v>
                </c:pt>
                <c:pt idx="23">
                  <c:v>344.94699999999989</c:v>
                </c:pt>
                <c:pt idx="24">
                  <c:v>348.03700000000003</c:v>
                </c:pt>
                <c:pt idx="25">
                  <c:v>352.65</c:v>
                </c:pt>
                <c:pt idx="26">
                  <c:v>346.85599999999988</c:v>
                </c:pt>
                <c:pt idx="27">
                  <c:v>347.5150000000001</c:v>
                </c:pt>
                <c:pt idx="28">
                  <c:v>348.24299999999994</c:v>
                </c:pt>
                <c:pt idx="29">
                  <c:v>361.12299999999993</c:v>
                </c:pt>
                <c:pt idx="30">
                  <c:v>353.39699999999993</c:v>
                </c:pt>
                <c:pt idx="31">
                  <c:v>343.18999999999994</c:v>
                </c:pt>
                <c:pt idx="32">
                  <c:v>341.25199999999995</c:v>
                </c:pt>
                <c:pt idx="33">
                  <c:v>347.59500000000014</c:v>
                </c:pt>
                <c:pt idx="34">
                  <c:v>366.154</c:v>
                </c:pt>
                <c:pt idx="35">
                  <c:v>403.005</c:v>
                </c:pt>
                <c:pt idx="36">
                  <c:v>453.48300000000006</c:v>
                </c:pt>
                <c:pt idx="37">
                  <c:v>485.03500000000008</c:v>
                </c:pt>
                <c:pt idx="38">
                  <c:v>522.28600000000006</c:v>
                </c:pt>
                <c:pt idx="39">
                  <c:v>556.101</c:v>
                </c:pt>
                <c:pt idx="40">
                  <c:v>565.87200000000007</c:v>
                </c:pt>
                <c:pt idx="41">
                  <c:v>622.78099999999995</c:v>
                </c:pt>
                <c:pt idx="42">
                  <c:v>627.72500000000014</c:v>
                </c:pt>
                <c:pt idx="43">
                  <c:v>656.74200000000008</c:v>
                </c:pt>
                <c:pt idx="44">
                  <c:v>673.71699999999998</c:v>
                </c:pt>
                <c:pt idx="45">
                  <c:v>643.86400000000003</c:v>
                </c:pt>
                <c:pt idx="46">
                  <c:v>673.46400000000006</c:v>
                </c:pt>
                <c:pt idx="47">
                  <c:v>685.00499999999988</c:v>
                </c:pt>
                <c:pt idx="48">
                  <c:v>704.97199999999987</c:v>
                </c:pt>
                <c:pt idx="49">
                  <c:v>690.375</c:v>
                </c:pt>
                <c:pt idx="50">
                  <c:v>680.81700000000001</c:v>
                </c:pt>
                <c:pt idx="51">
                  <c:v>666.60099999999989</c:v>
                </c:pt>
                <c:pt idx="52">
                  <c:v>652.32699999999988</c:v>
                </c:pt>
                <c:pt idx="53">
                  <c:v>647.67699999999991</c:v>
                </c:pt>
                <c:pt idx="54">
                  <c:v>649.101</c:v>
                </c:pt>
                <c:pt idx="55">
                  <c:v>648.78200000000004</c:v>
                </c:pt>
                <c:pt idx="56">
                  <c:v>646.39400000000001</c:v>
                </c:pt>
                <c:pt idx="57">
                  <c:v>639.0200000000001</c:v>
                </c:pt>
                <c:pt idx="58">
                  <c:v>613.04699999999991</c:v>
                </c:pt>
                <c:pt idx="59">
                  <c:v>586.72200000000009</c:v>
                </c:pt>
                <c:pt idx="60">
                  <c:v>565.55600000000015</c:v>
                </c:pt>
                <c:pt idx="61">
                  <c:v>541.80999999999995</c:v>
                </c:pt>
                <c:pt idx="62">
                  <c:v>521.52999999999986</c:v>
                </c:pt>
                <c:pt idx="63">
                  <c:v>496.18200000000002</c:v>
                </c:pt>
                <c:pt idx="64">
                  <c:v>462.45199999999988</c:v>
                </c:pt>
                <c:pt idx="65">
                  <c:v>463.48699999999997</c:v>
                </c:pt>
                <c:pt idx="66">
                  <c:v>470.08199999999999</c:v>
                </c:pt>
                <c:pt idx="67">
                  <c:v>453.25199999999995</c:v>
                </c:pt>
                <c:pt idx="68">
                  <c:v>447.93200000000002</c:v>
                </c:pt>
                <c:pt idx="69">
                  <c:v>447.73900000000003</c:v>
                </c:pt>
                <c:pt idx="70">
                  <c:v>442.96899999999994</c:v>
                </c:pt>
                <c:pt idx="71">
                  <c:v>451.41399999999987</c:v>
                </c:pt>
                <c:pt idx="72">
                  <c:v>440.83600000000001</c:v>
                </c:pt>
                <c:pt idx="73">
                  <c:v>438.18000000000006</c:v>
                </c:pt>
                <c:pt idx="74">
                  <c:v>446.21199999999999</c:v>
                </c:pt>
                <c:pt idx="75">
                  <c:v>479.98099999999999</c:v>
                </c:pt>
                <c:pt idx="76">
                  <c:v>504.99799999999993</c:v>
                </c:pt>
                <c:pt idx="77">
                  <c:v>513.32700000000011</c:v>
                </c:pt>
                <c:pt idx="78">
                  <c:v>516.07900000000006</c:v>
                </c:pt>
                <c:pt idx="79">
                  <c:v>524.27499999999998</c:v>
                </c:pt>
                <c:pt idx="80">
                  <c:v>517.00099999999998</c:v>
                </c:pt>
                <c:pt idx="81">
                  <c:v>527.32000000000005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20'!$BZ$118:$BZ$202</c:f>
              <c:numCache>
                <c:formatCode>General</c:formatCode>
                <c:ptCount val="85"/>
                <c:pt idx="0">
                  <c:v>195.14</c:v>
                </c:pt>
                <c:pt idx="1">
                  <c:v>216.63300000000004</c:v>
                </c:pt>
                <c:pt idx="2">
                  <c:v>214.06399999999996</c:v>
                </c:pt>
                <c:pt idx="3">
                  <c:v>214.33899999999994</c:v>
                </c:pt>
                <c:pt idx="4">
                  <c:v>225.9860000000001</c:v>
                </c:pt>
                <c:pt idx="5">
                  <c:v>234.99299999999994</c:v>
                </c:pt>
                <c:pt idx="6">
                  <c:v>256.52100000000007</c:v>
                </c:pt>
                <c:pt idx="7">
                  <c:v>299.58500000000004</c:v>
                </c:pt>
                <c:pt idx="8">
                  <c:v>340.80300000000011</c:v>
                </c:pt>
                <c:pt idx="9">
                  <c:v>415.77100000000007</c:v>
                </c:pt>
                <c:pt idx="10">
                  <c:v>452.49799999999993</c:v>
                </c:pt>
                <c:pt idx="11">
                  <c:v>484.57699999999988</c:v>
                </c:pt>
                <c:pt idx="12">
                  <c:v>518.90099999999984</c:v>
                </c:pt>
                <c:pt idx="13">
                  <c:v>540.75700000000006</c:v>
                </c:pt>
                <c:pt idx="14">
                  <c:v>530.66699999999992</c:v>
                </c:pt>
                <c:pt idx="15">
                  <c:v>519.24399999999991</c:v>
                </c:pt>
                <c:pt idx="16">
                  <c:v>544.62300000000005</c:v>
                </c:pt>
                <c:pt idx="17">
                  <c:v>531.2890000000001</c:v>
                </c:pt>
                <c:pt idx="18">
                  <c:v>523.32499999999993</c:v>
                </c:pt>
                <c:pt idx="19">
                  <c:v>516.76199999999994</c:v>
                </c:pt>
                <c:pt idx="20">
                  <c:v>558.76600000000008</c:v>
                </c:pt>
                <c:pt idx="21">
                  <c:v>529.65099999999995</c:v>
                </c:pt>
                <c:pt idx="22">
                  <c:v>521.20499999999993</c:v>
                </c:pt>
                <c:pt idx="23">
                  <c:v>555.22799999999995</c:v>
                </c:pt>
                <c:pt idx="24">
                  <c:v>535.95299999999997</c:v>
                </c:pt>
                <c:pt idx="25">
                  <c:v>539.64300000000014</c:v>
                </c:pt>
                <c:pt idx="26">
                  <c:v>535.47199999999998</c:v>
                </c:pt>
                <c:pt idx="27">
                  <c:v>545.1339999999999</c:v>
                </c:pt>
                <c:pt idx="28">
                  <c:v>563.26799999999992</c:v>
                </c:pt>
                <c:pt idx="29">
                  <c:v>565.86300000000006</c:v>
                </c:pt>
                <c:pt idx="30">
                  <c:v>562.577</c:v>
                </c:pt>
                <c:pt idx="31">
                  <c:v>554.65500000000009</c:v>
                </c:pt>
                <c:pt idx="32">
                  <c:v>545.67100000000005</c:v>
                </c:pt>
                <c:pt idx="33">
                  <c:v>537.64300000000003</c:v>
                </c:pt>
                <c:pt idx="34">
                  <c:v>563.07100000000014</c:v>
                </c:pt>
                <c:pt idx="35">
                  <c:v>567.45500000000004</c:v>
                </c:pt>
                <c:pt idx="36">
                  <c:v>563.26200000000006</c:v>
                </c:pt>
                <c:pt idx="37">
                  <c:v>572.11500000000001</c:v>
                </c:pt>
                <c:pt idx="38">
                  <c:v>558.11099999999999</c:v>
                </c:pt>
                <c:pt idx="39">
                  <c:v>534.09999999999991</c:v>
                </c:pt>
                <c:pt idx="40">
                  <c:v>531.5569999999999</c:v>
                </c:pt>
                <c:pt idx="41">
                  <c:v>515.24800000000005</c:v>
                </c:pt>
                <c:pt idx="42">
                  <c:v>518.19499999999994</c:v>
                </c:pt>
                <c:pt idx="43">
                  <c:v>485.51700000000005</c:v>
                </c:pt>
                <c:pt idx="44">
                  <c:v>499.61199999999997</c:v>
                </c:pt>
                <c:pt idx="45">
                  <c:v>479.39200000000005</c:v>
                </c:pt>
                <c:pt idx="46">
                  <c:v>486.76499999999999</c:v>
                </c:pt>
                <c:pt idx="47">
                  <c:v>477.02599999999995</c:v>
                </c:pt>
                <c:pt idx="48">
                  <c:v>489.34899999999993</c:v>
                </c:pt>
                <c:pt idx="49">
                  <c:v>463.97100000000012</c:v>
                </c:pt>
                <c:pt idx="50">
                  <c:v>464.18799999999999</c:v>
                </c:pt>
                <c:pt idx="51">
                  <c:v>463.07800000000009</c:v>
                </c:pt>
                <c:pt idx="52">
                  <c:v>454.06600000000014</c:v>
                </c:pt>
                <c:pt idx="53">
                  <c:v>446.30600000000004</c:v>
                </c:pt>
                <c:pt idx="54">
                  <c:v>437.4799999999999</c:v>
                </c:pt>
                <c:pt idx="55">
                  <c:v>447.202</c:v>
                </c:pt>
                <c:pt idx="56">
                  <c:v>425.37399999999991</c:v>
                </c:pt>
                <c:pt idx="57">
                  <c:v>420.0859999999999</c:v>
                </c:pt>
                <c:pt idx="58">
                  <c:v>421.68500000000006</c:v>
                </c:pt>
                <c:pt idx="59">
                  <c:v>418.49199999999996</c:v>
                </c:pt>
                <c:pt idx="60">
                  <c:v>423.17000000000007</c:v>
                </c:pt>
                <c:pt idx="61">
                  <c:v>424.55299999999988</c:v>
                </c:pt>
                <c:pt idx="62">
                  <c:v>438.77100000000007</c:v>
                </c:pt>
                <c:pt idx="63">
                  <c:v>419.81699999999989</c:v>
                </c:pt>
                <c:pt idx="64">
                  <c:v>422.64699999999993</c:v>
                </c:pt>
                <c:pt idx="65">
                  <c:v>421.53999999999996</c:v>
                </c:pt>
                <c:pt idx="66">
                  <c:v>417.62400000000002</c:v>
                </c:pt>
                <c:pt idx="67">
                  <c:v>421.702</c:v>
                </c:pt>
                <c:pt idx="68">
                  <c:v>415.19500000000005</c:v>
                </c:pt>
                <c:pt idx="69">
                  <c:v>392.72300000000007</c:v>
                </c:pt>
                <c:pt idx="70">
                  <c:v>398.8850000000001</c:v>
                </c:pt>
                <c:pt idx="71">
                  <c:v>388.87700000000007</c:v>
                </c:pt>
                <c:pt idx="72">
                  <c:v>395.75</c:v>
                </c:pt>
                <c:pt idx="73">
                  <c:v>395.42400000000009</c:v>
                </c:pt>
              </c:numCache>
            </c:numRef>
          </c:yVal>
          <c:smooth val="0"/>
        </c:ser>
        <c:ser>
          <c:idx val="32"/>
          <c:order val="32"/>
          <c:spPr>
            <a:ln w="190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20'!$CA$118:$CA$202</c:f>
              <c:numCache>
                <c:formatCode>General</c:formatCode>
                <c:ptCount val="85"/>
                <c:pt idx="0">
                  <c:v>140.74400000000003</c:v>
                </c:pt>
                <c:pt idx="1">
                  <c:v>140.85000000000002</c:v>
                </c:pt>
                <c:pt idx="2">
                  <c:v>141.51499999999999</c:v>
                </c:pt>
                <c:pt idx="3">
                  <c:v>160.53899999999999</c:v>
                </c:pt>
                <c:pt idx="4">
                  <c:v>185.61099999999999</c:v>
                </c:pt>
                <c:pt idx="5">
                  <c:v>219.48799999999994</c:v>
                </c:pt>
                <c:pt idx="6">
                  <c:v>264.07399999999996</c:v>
                </c:pt>
                <c:pt idx="7">
                  <c:v>292.39899999999989</c:v>
                </c:pt>
                <c:pt idx="8">
                  <c:v>317.471</c:v>
                </c:pt>
                <c:pt idx="9">
                  <c:v>324.41099999999994</c:v>
                </c:pt>
                <c:pt idx="10">
                  <c:v>332.91300000000012</c:v>
                </c:pt>
                <c:pt idx="11">
                  <c:v>347.09499999999991</c:v>
                </c:pt>
                <c:pt idx="12">
                  <c:v>355.83799999999997</c:v>
                </c:pt>
                <c:pt idx="13">
                  <c:v>361.98099999999999</c:v>
                </c:pt>
                <c:pt idx="14">
                  <c:v>357.13799999999992</c:v>
                </c:pt>
                <c:pt idx="15">
                  <c:v>346.40200000000004</c:v>
                </c:pt>
                <c:pt idx="16">
                  <c:v>349.51199999999994</c:v>
                </c:pt>
                <c:pt idx="17">
                  <c:v>341.47699999999998</c:v>
                </c:pt>
                <c:pt idx="18">
                  <c:v>329.9910000000001</c:v>
                </c:pt>
                <c:pt idx="19">
                  <c:v>326.17200000000003</c:v>
                </c:pt>
                <c:pt idx="20">
                  <c:v>321.62400000000002</c:v>
                </c:pt>
                <c:pt idx="21">
                  <c:v>321.89800000000002</c:v>
                </c:pt>
                <c:pt idx="22">
                  <c:v>311.85599999999999</c:v>
                </c:pt>
                <c:pt idx="23">
                  <c:v>304.15800000000002</c:v>
                </c:pt>
                <c:pt idx="24">
                  <c:v>299.32799999999997</c:v>
                </c:pt>
                <c:pt idx="25">
                  <c:v>311.62700000000007</c:v>
                </c:pt>
                <c:pt idx="26">
                  <c:v>309.27299999999991</c:v>
                </c:pt>
                <c:pt idx="27">
                  <c:v>329.50599999999997</c:v>
                </c:pt>
                <c:pt idx="28">
                  <c:v>354.49300000000005</c:v>
                </c:pt>
                <c:pt idx="29">
                  <c:v>362.29300000000012</c:v>
                </c:pt>
                <c:pt idx="30">
                  <c:v>372.27199999999993</c:v>
                </c:pt>
                <c:pt idx="31">
                  <c:v>385.15800000000002</c:v>
                </c:pt>
                <c:pt idx="32">
                  <c:v>391.42000000000007</c:v>
                </c:pt>
                <c:pt idx="33">
                  <c:v>382.06999999999994</c:v>
                </c:pt>
                <c:pt idx="34">
                  <c:v>380.6400000000001</c:v>
                </c:pt>
                <c:pt idx="35">
                  <c:v>375.41600000000005</c:v>
                </c:pt>
                <c:pt idx="36">
                  <c:v>394.20799999999997</c:v>
                </c:pt>
                <c:pt idx="37">
                  <c:v>364.60000000000014</c:v>
                </c:pt>
                <c:pt idx="38">
                  <c:v>362.14800000000002</c:v>
                </c:pt>
                <c:pt idx="39">
                  <c:v>342.51800000000003</c:v>
                </c:pt>
                <c:pt idx="40">
                  <c:v>341.9319999999999</c:v>
                </c:pt>
                <c:pt idx="41">
                  <c:v>349.18399999999997</c:v>
                </c:pt>
                <c:pt idx="42">
                  <c:v>353.40999999999985</c:v>
                </c:pt>
                <c:pt idx="43">
                  <c:v>353.75499999999988</c:v>
                </c:pt>
                <c:pt idx="44">
                  <c:v>364.63700000000006</c:v>
                </c:pt>
                <c:pt idx="45">
                  <c:v>379.27700000000004</c:v>
                </c:pt>
                <c:pt idx="46">
                  <c:v>373.053</c:v>
                </c:pt>
                <c:pt idx="47">
                  <c:v>375.64299999999992</c:v>
                </c:pt>
                <c:pt idx="48">
                  <c:v>371.00599999999986</c:v>
                </c:pt>
                <c:pt idx="49">
                  <c:v>373.49200000000008</c:v>
                </c:pt>
                <c:pt idx="50">
                  <c:v>368.89299999999992</c:v>
                </c:pt>
                <c:pt idx="51">
                  <c:v>375.7410000000001</c:v>
                </c:pt>
                <c:pt idx="52">
                  <c:v>386.78000000000009</c:v>
                </c:pt>
                <c:pt idx="53">
                  <c:v>390.77500000000009</c:v>
                </c:pt>
                <c:pt idx="54">
                  <c:v>391.35599999999988</c:v>
                </c:pt>
                <c:pt idx="55">
                  <c:v>392.27800000000002</c:v>
                </c:pt>
                <c:pt idx="56">
                  <c:v>380.66600000000005</c:v>
                </c:pt>
                <c:pt idx="57">
                  <c:v>404.62099999999998</c:v>
                </c:pt>
                <c:pt idx="58">
                  <c:v>441.31000000000006</c:v>
                </c:pt>
                <c:pt idx="59">
                  <c:v>486.08500000000004</c:v>
                </c:pt>
                <c:pt idx="60">
                  <c:v>522.95100000000002</c:v>
                </c:pt>
                <c:pt idx="61">
                  <c:v>568.1099999999999</c:v>
                </c:pt>
                <c:pt idx="62">
                  <c:v>612.00800000000015</c:v>
                </c:pt>
                <c:pt idx="63">
                  <c:v>639.98199999999986</c:v>
                </c:pt>
                <c:pt idx="64">
                  <c:v>698.93200000000002</c:v>
                </c:pt>
                <c:pt idx="65">
                  <c:v>732.96499999999992</c:v>
                </c:pt>
                <c:pt idx="66">
                  <c:v>759.99700000000007</c:v>
                </c:pt>
                <c:pt idx="67">
                  <c:v>776.02199999999993</c:v>
                </c:pt>
                <c:pt idx="68">
                  <c:v>785.66700000000003</c:v>
                </c:pt>
                <c:pt idx="69">
                  <c:v>843.19899999999996</c:v>
                </c:pt>
                <c:pt idx="70">
                  <c:v>862.20699999999999</c:v>
                </c:pt>
                <c:pt idx="71">
                  <c:v>875.78499999999997</c:v>
                </c:pt>
                <c:pt idx="72">
                  <c:v>861.48800000000006</c:v>
                </c:pt>
                <c:pt idx="73">
                  <c:v>851.15500000000009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3370096"/>
        <c:axId val="933377168"/>
      </c:scatterChart>
      <c:valAx>
        <c:axId val="933370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000" dirty="0" smtClean="0"/>
                  <a:t>Time/min</a:t>
                </a:r>
                <a:endParaRPr lang="en-US" altLang="zh-CN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77168"/>
        <c:crosses val="autoZero"/>
        <c:crossBetween val="midCat"/>
      </c:valAx>
      <c:valAx>
        <c:axId val="933377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000" dirty="0" smtClean="0"/>
                  <a:t>Rnr3-gfp </a:t>
                </a:r>
                <a:r>
                  <a:rPr lang="en-US" altLang="zh-CN" sz="2000" b="0" i="0" u="none" strike="noStrike" baseline="0" dirty="0" smtClean="0">
                    <a:effectLst/>
                  </a:rPr>
                  <a:t>Fluorescence Intensity/A.U.</a:t>
                </a:r>
                <a:endParaRPr lang="en-US" altLang="zh-CN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70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20141209 20</a:t>
            </a:r>
            <a:r>
              <a:rPr lang="en-US" altLang="zh-CN" sz="2000" b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mM HU</a:t>
            </a:r>
            <a:endParaRPr lang="en-US" altLang="zh-C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汇总'!$G$96:$G$180</c:f>
              <c:numCache>
                <c:formatCode>0.000_ </c:formatCode>
                <c:ptCount val="85"/>
                <c:pt idx="0">
                  <c:v>-4.48115758567375</c:v>
                </c:pt>
                <c:pt idx="1">
                  <c:v>-2.8905871319518202</c:v>
                </c:pt>
                <c:pt idx="2">
                  <c:v>-1.8153217964875901</c:v>
                </c:pt>
                <c:pt idx="3">
                  <c:v>-1.11217708036416</c:v>
                </c:pt>
                <c:pt idx="4">
                  <c:v>-0.66612275794170195</c:v>
                </c:pt>
                <c:pt idx="5">
                  <c:v>-0.38645307754409502</c:v>
                </c:pt>
                <c:pt idx="6">
                  <c:v>-0.203307635494305</c:v>
                </c:pt>
                <c:pt idx="7">
                  <c:v>-6.4523167568088596E-2</c:v>
                </c:pt>
                <c:pt idx="8">
                  <c:v>6.7202974411601196E-2</c:v>
                </c:pt>
                <c:pt idx="9">
                  <c:v>0.21685636946433601</c:v>
                </c:pt>
                <c:pt idx="10">
                  <c:v>0.39937428279802001</c:v>
                </c:pt>
                <c:pt idx="11">
                  <c:v>0.62165729092988098</c:v>
                </c:pt>
                <c:pt idx="12">
                  <c:v>0.88434091424910699</c:v>
                </c:pt>
                <c:pt idx="13">
                  <c:v>1.1833438710344899</c:v>
                </c:pt>
                <c:pt idx="14">
                  <c:v>1.51120904328782</c:v>
                </c:pt>
                <c:pt idx="15">
                  <c:v>1.8582527210909301</c:v>
                </c:pt>
                <c:pt idx="16">
                  <c:v>2.21353716854148</c:v>
                </c:pt>
                <c:pt idx="17">
                  <c:v>2.56568103066938</c:v>
                </c:pt>
                <c:pt idx="18">
                  <c:v>2.9035215770836902</c:v>
                </c:pt>
                <c:pt idx="19">
                  <c:v>3.2166422544464699</c:v>
                </c:pt>
                <c:pt idx="20">
                  <c:v>3.4957784962167899</c:v>
                </c:pt>
                <c:pt idx="21">
                  <c:v>3.7331142144567799</c:v>
                </c:pt>
                <c:pt idx="22">
                  <c:v>3.9224808748370301</c:v>
                </c:pt>
                <c:pt idx="23">
                  <c:v>4.0594705323269098</c:v>
                </c:pt>
                <c:pt idx="24">
                  <c:v>4.1414736814023803</c:v>
                </c:pt>
                <c:pt idx="25">
                  <c:v>4.1676522509508303</c:v>
                </c:pt>
                <c:pt idx="26">
                  <c:v>4.13885755039946</c:v>
                </c:pt>
                <c:pt idx="27">
                  <c:v>4.0575024499421097</c:v>
                </c:pt>
                <c:pt idx="28">
                  <c:v>3.9273965540843299</c:v>
                </c:pt>
                <c:pt idx="29">
                  <c:v>3.7535526040766798</c:v>
                </c:pt>
                <c:pt idx="30">
                  <c:v>3.5419718211498199</c:v>
                </c:pt>
                <c:pt idx="31">
                  <c:v>3.29941537881616</c:v>
                </c:pt>
                <c:pt idx="32">
                  <c:v>3.03316866884682</c:v>
                </c:pt>
                <c:pt idx="33">
                  <c:v>2.7508045018804301</c:v>
                </c:pt>
                <c:pt idx="34">
                  <c:v>2.45995085997001</c:v>
                </c:pt>
                <c:pt idx="35">
                  <c:v>2.1680682947163801</c:v>
                </c:pt>
                <c:pt idx="36">
                  <c:v>1.88224154098972</c:v>
                </c:pt>
                <c:pt idx="37">
                  <c:v>1.6089893925830501</c:v>
                </c:pt>
                <c:pt idx="38">
                  <c:v>1.3540963624917901</c:v>
                </c:pt>
                <c:pt idx="39">
                  <c:v>1.1224691268571101</c:v>
                </c:pt>
                <c:pt idx="40">
                  <c:v>0.91802022796701899</c:v>
                </c:pt>
                <c:pt idx="41">
                  <c:v>0.74358098803629502</c:v>
                </c:pt>
                <c:pt idx="42">
                  <c:v>0.60084506186587106</c:v>
                </c:pt>
                <c:pt idx="43">
                  <c:v>0.49034353279213699</c:v>
                </c:pt>
                <c:pt idx="44">
                  <c:v>0.41145193271316799</c:v>
                </c:pt>
                <c:pt idx="45">
                  <c:v>0.36242904331369402</c:v>
                </c:pt>
                <c:pt idx="46">
                  <c:v>0.34048681195317498</c:v>
                </c:pt>
                <c:pt idx="47">
                  <c:v>0.34189019204533999</c:v>
                </c:pt>
                <c:pt idx="48">
                  <c:v>0.362085194078828</c:v>
                </c:pt>
                <c:pt idx="49">
                  <c:v>0.39585290980878401</c:v>
                </c:pt>
                <c:pt idx="50">
                  <c:v>0.43748674846399899</c:v>
                </c:pt>
                <c:pt idx="51">
                  <c:v>0.48098960017933701</c:v>
                </c:pt>
                <c:pt idx="52">
                  <c:v>0.520287118216199</c:v>
                </c:pt>
                <c:pt idx="53">
                  <c:v>0.54945278785183405</c:v>
                </c:pt>
                <c:pt idx="54">
                  <c:v>0.56293992621517797</c:v>
                </c:pt>
                <c:pt idx="55">
                  <c:v>0.55581523362470397</c:v>
                </c:pt>
                <c:pt idx="56">
                  <c:v>0.52398799341235403</c:v>
                </c:pt>
                <c:pt idx="57">
                  <c:v>0.46442849348912602</c:v>
                </c:pt>
                <c:pt idx="58">
                  <c:v>0.37536871931481802</c:v>
                </c:pt>
                <c:pt idx="59">
                  <c:v>0.25647784422220798</c:v>
                </c:pt>
                <c:pt idx="60">
                  <c:v>0.109004519484794</c:v>
                </c:pt>
                <c:pt idx="61">
                  <c:v>-6.4122557287090501E-2</c:v>
                </c:pt>
                <c:pt idx="62">
                  <c:v>-0.25824484028220102</c:v>
                </c:pt>
                <c:pt idx="63">
                  <c:v>-0.46698446886797101</c:v>
                </c:pt>
                <c:pt idx="64">
                  <c:v>-0.68232522849430399</c:v>
                </c:pt>
                <c:pt idx="65">
                  <c:v>-0.89477455495684899</c:v>
                </c:pt>
                <c:pt idx="66">
                  <c:v>-1.09361772178395</c:v>
                </c:pt>
                <c:pt idx="67">
                  <c:v>-1.2672758737607499</c:v>
                </c:pt>
                <c:pt idx="68">
                  <c:v>-1.4037800937185101</c:v>
                </c:pt>
                <c:pt idx="69">
                  <c:v>-1.49137421291809</c:v>
                </c:pt>
                <c:pt idx="70">
                  <c:v>-1.5192595993662401</c:v>
                </c:pt>
                <c:pt idx="71">
                  <c:v>-1.4784956819038499</c:v>
                </c:pt>
                <c:pt idx="72">
                  <c:v>-1.3630704914851199</c:v>
                </c:pt>
                <c:pt idx="73">
                  <c:v>-1.17115602485238</c:v>
                </c:pt>
                <c:pt idx="74">
                  <c:v>-0.90656375950469603</c:v>
                </c:pt>
                <c:pt idx="75">
                  <c:v>-0.58041617221742303</c:v>
                </c:pt>
                <c:pt idx="76">
                  <c:v>-0.213050637410965</c:v>
                </c:pt>
                <c:pt idx="77">
                  <c:v>0.16382739488600101</c:v>
                </c:pt>
                <c:pt idx="78">
                  <c:v>0.50472451825264197</c:v>
                </c:pt>
                <c:pt idx="79">
                  <c:v>0.74765483887733597</c:v>
                </c:pt>
                <c:pt idx="80">
                  <c:v>0.81113232380368605</c:v>
                </c:pt>
                <c:pt idx="81">
                  <c:v>0.590841034330433</c:v>
                </c:pt>
                <c:pt idx="82">
                  <c:v>-4.40362743341449E-2</c:v>
                </c:pt>
                <c:pt idx="83">
                  <c:v>-1.2548512277102599</c:v>
                </c:pt>
                <c:pt idx="84">
                  <c:v>-3.2379051472463698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汇总'!$H$96:$H$180</c:f>
              <c:numCache>
                <c:formatCode>0.000_ </c:formatCode>
                <c:ptCount val="85"/>
                <c:pt idx="0">
                  <c:v>-4.6738726635790799</c:v>
                </c:pt>
                <c:pt idx="1">
                  <c:v>-3.4487646313035101</c:v>
                </c:pt>
                <c:pt idx="2">
                  <c:v>-2.4787386305273702</c:v>
                </c:pt>
                <c:pt idx="3">
                  <c:v>-1.69615441143867</c:v>
                </c:pt>
                <c:pt idx="4">
                  <c:v>-1.04863067682588</c:v>
                </c:pt>
                <c:pt idx="5">
                  <c:v>-0.49660187946602002</c:v>
                </c:pt>
                <c:pt idx="6">
                  <c:v>-1.1135174484227401E-2</c:v>
                </c:pt>
                <c:pt idx="7">
                  <c:v>0.42800920032672701</c:v>
                </c:pt>
                <c:pt idx="8">
                  <c:v>0.83409034636643697</c:v>
                </c:pt>
                <c:pt idx="9">
                  <c:v>1.21488766153348</c:v>
                </c:pt>
                <c:pt idx="10">
                  <c:v>1.5740055693735699</c:v>
                </c:pt>
                <c:pt idx="11">
                  <c:v>1.91199675959201</c:v>
                </c:pt>
                <c:pt idx="12">
                  <c:v>2.2273181825807198</c:v>
                </c:pt>
                <c:pt idx="13">
                  <c:v>2.51713354373836</c:v>
                </c:pt>
                <c:pt idx="14">
                  <c:v>2.7779755464891598</c:v>
                </c:pt>
                <c:pt idx="15">
                  <c:v>3.0062806360346102</c:v>
                </c:pt>
                <c:pt idx="16">
                  <c:v>3.1988084989991701</c:v>
                </c:pt>
                <c:pt idx="17">
                  <c:v>3.3529580772596299</c:v>
                </c:pt>
                <c:pt idx="18">
                  <c:v>3.46699135737492</c:v>
                </c:pt>
                <c:pt idx="19">
                  <c:v>3.5401757001612602</c:v>
                </c:pt>
                <c:pt idx="20">
                  <c:v>3.5728549780854602</c:v>
                </c:pt>
                <c:pt idx="21">
                  <c:v>3.5664592912763902</c:v>
                </c:pt>
                <c:pt idx="22">
                  <c:v>3.5234625360829601</c:v>
                </c:pt>
                <c:pt idx="23">
                  <c:v>3.4472966032346002</c:v>
                </c:pt>
                <c:pt idx="24">
                  <c:v>3.34223048578759</c:v>
                </c:pt>
                <c:pt idx="25">
                  <c:v>3.2132220801690501</c:v>
                </c:pt>
                <c:pt idx="26">
                  <c:v>3.0657499667574801</c:v>
                </c:pt>
                <c:pt idx="27">
                  <c:v>2.9056319595670401</c:v>
                </c:pt>
                <c:pt idx="28">
                  <c:v>2.7388367177301798</c:v>
                </c:pt>
                <c:pt idx="29">
                  <c:v>2.5712942146011799</c:v>
                </c:pt>
                <c:pt idx="30">
                  <c:v>2.4087103634310001</c:v>
                </c:pt>
                <c:pt idx="31">
                  <c:v>2.25639060169103</c:v>
                </c:pt>
                <c:pt idx="32">
                  <c:v>2.1190767392519598</c:v>
                </c:pt>
                <c:pt idx="33">
                  <c:v>2.0008008787517899</c:v>
                </c:pt>
                <c:pt idx="34">
                  <c:v>1.90475971961324</c:v>
                </c:pt>
                <c:pt idx="35">
                  <c:v>1.8332120602998001</c:v>
                </c:pt>
                <c:pt idx="36">
                  <c:v>1.7874018165290899</c:v>
                </c:pt>
                <c:pt idx="37">
                  <c:v>1.7675083762855299</c:v>
                </c:pt>
                <c:pt idx="38">
                  <c:v>1.7726256156064</c:v>
                </c:pt>
                <c:pt idx="39">
                  <c:v>1.8007704022417901</c:v>
                </c:pt>
                <c:pt idx="40">
                  <c:v>1.8489209174141401</c:v>
                </c:pt>
                <c:pt idx="41">
                  <c:v>1.9130846290365899</c:v>
                </c:pt>
                <c:pt idx="42">
                  <c:v>1.98839525286993</c:v>
                </c:pt>
                <c:pt idx="43">
                  <c:v>2.0692375412330799</c:v>
                </c:pt>
                <c:pt idx="44">
                  <c:v>2.1493982420016802</c:v>
                </c:pt>
                <c:pt idx="45">
                  <c:v>2.2222410737653302</c:v>
                </c:pt>
                <c:pt idx="46">
                  <c:v>2.2809030661397802</c:v>
                </c:pt>
                <c:pt idx="47">
                  <c:v>2.3185091173468302</c:v>
                </c:pt>
                <c:pt idx="48">
                  <c:v>2.3284011243246501</c:v>
                </c:pt>
                <c:pt idx="49">
                  <c:v>2.30437754373779</c:v>
                </c:pt>
                <c:pt idx="50">
                  <c:v>2.2409387453960599</c:v>
                </c:pt>
                <c:pt idx="51">
                  <c:v>2.13353302271251</c:v>
                </c:pt>
                <c:pt idx="52">
                  <c:v>1.9787976279667601</c:v>
                </c:pt>
                <c:pt idx="53">
                  <c:v>1.7747887032559599</c:v>
                </c:pt>
                <c:pt idx="54">
                  <c:v>1.52119348116368</c:v>
                </c:pt>
                <c:pt idx="55">
                  <c:v>1.21951763226397</c:v>
                </c:pt>
                <c:pt idx="56">
                  <c:v>0.87324013976203096</c:v>
                </c:pt>
                <c:pt idx="57">
                  <c:v>0.48792758466824698</c:v>
                </c:pt>
                <c:pt idx="58">
                  <c:v>7.1299228005922394E-2</c:v>
                </c:pt>
                <c:pt idx="59">
                  <c:v>-0.36676622027300398</c:v>
                </c:pt>
                <c:pt idx="60">
                  <c:v>-0.81429175284958899</c:v>
                </c:pt>
                <c:pt idx="61">
                  <c:v>-1.25734124124673</c:v>
                </c:pt>
                <c:pt idx="62">
                  <c:v>-1.68024723754073</c:v>
                </c:pt>
                <c:pt idx="63">
                  <c:v>-2.0659384995184298</c:v>
                </c:pt>
                <c:pt idx="64">
                  <c:v>-2.3963788338966499</c:v>
                </c:pt>
                <c:pt idx="65">
                  <c:v>-2.6531293492218202</c:v>
                </c:pt>
                <c:pt idx="66">
                  <c:v>-2.8180467069199899</c:v>
                </c:pt>
                <c:pt idx="67">
                  <c:v>-2.8741304557584999</c:v>
                </c:pt>
                <c:pt idx="68">
                  <c:v>-2.8065330319711501</c:v>
                </c:pt>
                <c:pt idx="69">
                  <c:v>-2.6037465040846901</c:v>
                </c:pt>
                <c:pt idx="70">
                  <c:v>-2.2589806384349602</c:v>
                </c:pt>
                <c:pt idx="71">
                  <c:v>-1.7717473580404499</c:v>
                </c:pt>
                <c:pt idx="72">
                  <c:v>-1.1496671647430201</c:v>
                </c:pt>
                <c:pt idx="73">
                  <c:v>-0.41051359095087803</c:v>
                </c:pt>
                <c:pt idx="74">
                  <c:v>0.41548775543203098</c:v>
                </c:pt>
                <c:pt idx="75">
                  <c:v>1.2830884926772801</c:v>
                </c:pt>
                <c:pt idx="76">
                  <c:v>2.12915755631332</c:v>
                </c:pt>
                <c:pt idx="77">
                  <c:v>2.8695140255167999</c:v>
                </c:pt>
                <c:pt idx="78">
                  <c:v>3.39543413401696</c:v>
                </c:pt>
                <c:pt idx="79">
                  <c:v>3.56981341754443</c:v>
                </c:pt>
                <c:pt idx="80">
                  <c:v>3.2229644534449902</c:v>
                </c:pt>
                <c:pt idx="81">
                  <c:v>2.1480301504553498</c:v>
                </c:pt>
                <c:pt idx="82">
                  <c:v>9.5992050925742603E-2</c:v>
                </c:pt>
                <c:pt idx="83">
                  <c:v>-3.22974739058259</c:v>
                </c:pt>
                <c:pt idx="84">
                  <c:v>-8.1792300838126906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汇总'!$I$96:$I$180</c:f>
              <c:numCache>
                <c:formatCode>0.000_ </c:formatCode>
                <c:ptCount val="85"/>
                <c:pt idx="0">
                  <c:v>-2.9208644609857801</c:v>
                </c:pt>
                <c:pt idx="1">
                  <c:v>-2.5107073100641499</c:v>
                </c:pt>
                <c:pt idx="2">
                  <c:v>-2.02806851836388</c:v>
                </c:pt>
                <c:pt idx="3">
                  <c:v>-1.5054978076319701</c:v>
                </c:pt>
                <c:pt idx="4">
                  <c:v>-0.96946082341559103</c:v>
                </c:pt>
                <c:pt idx="5">
                  <c:v>-0.44106735273081998</c:v>
                </c:pt>
                <c:pt idx="6">
                  <c:v>6.3258814082847198E-2</c:v>
                </c:pt>
                <c:pt idx="7">
                  <c:v>0.53116545860511799</c:v>
                </c:pt>
                <c:pt idx="8">
                  <c:v>0.95381009823986995</c:v>
                </c:pt>
                <c:pt idx="9">
                  <c:v>1.32534796063034</c:v>
                </c:pt>
                <c:pt idx="10">
                  <c:v>1.6424670607148899</c:v>
                </c:pt>
                <c:pt idx="11">
                  <c:v>1.90396774283634</c:v>
                </c:pt>
                <c:pt idx="12">
                  <c:v>2.1103841206002301</c:v>
                </c:pt>
                <c:pt idx="13">
                  <c:v>2.2636449174601299</c:v>
                </c:pt>
                <c:pt idx="14">
                  <c:v>2.36677128129039</c:v>
                </c:pt>
                <c:pt idx="15">
                  <c:v>2.4236092164896501</c:v>
                </c:pt>
                <c:pt idx="16">
                  <c:v>2.4385943474404201</c:v>
                </c:pt>
                <c:pt idx="17">
                  <c:v>2.41654679743325</c:v>
                </c:pt>
                <c:pt idx="18">
                  <c:v>2.3624940374458698</c:v>
                </c:pt>
                <c:pt idx="19">
                  <c:v>2.28151962945079</c:v>
                </c:pt>
                <c:pt idx="20">
                  <c:v>2.1786358592069601</c:v>
                </c:pt>
                <c:pt idx="21">
                  <c:v>2.05867832377404</c:v>
                </c:pt>
                <c:pt idx="22">
                  <c:v>1.9262206092698799</c:v>
                </c:pt>
                <c:pt idx="23">
                  <c:v>1.78550726467485</c:v>
                </c:pt>
                <c:pt idx="24">
                  <c:v>1.64040334776879</c:v>
                </c:pt>
                <c:pt idx="25">
                  <c:v>1.4943588895692601</c:v>
                </c:pt>
                <c:pt idx="26">
                  <c:v>1.35038669392196</c:v>
                </c:pt>
                <c:pt idx="27">
                  <c:v>1.21105195917693</c:v>
                </c:pt>
                <c:pt idx="28">
                  <c:v>1.0784722791666099</c:v>
                </c:pt>
                <c:pt idx="29">
                  <c:v>0.95432665098470804</c:v>
                </c:pt>
                <c:pt idx="30">
                  <c:v>0.83987218734645397</c:v>
                </c:pt>
                <c:pt idx="31">
                  <c:v>0.73596730159449697</c:v>
                </c:pt>
                <c:pt idx="32">
                  <c:v>0.64310020369680099</c:v>
                </c:pt>
                <c:pt idx="33">
                  <c:v>0.56142161586467398</c:v>
                </c:pt>
                <c:pt idx="34">
                  <c:v>0.49078068670293301</c:v>
                </c:pt>
                <c:pt idx="35">
                  <c:v>0.43076315308620999</c:v>
                </c:pt>
                <c:pt idx="36">
                  <c:v>0.380730869236514</c:v>
                </c:pt>
                <c:pt idx="37">
                  <c:v>0.33986189276355999</c:v>
                </c:pt>
                <c:pt idx="38">
                  <c:v>0.30719038770633</c:v>
                </c:pt>
                <c:pt idx="39">
                  <c:v>0.28164567490208098</c:v>
                </c:pt>
                <c:pt idx="40">
                  <c:v>0.262089830289438</c:v>
                </c:pt>
                <c:pt idx="41">
                  <c:v>0.247353302032366</c:v>
                </c:pt>
                <c:pt idx="42">
                  <c:v>0.236268087640054</c:v>
                </c:pt>
                <c:pt idx="43">
                  <c:v>0.22769808253410501</c:v>
                </c:pt>
                <c:pt idx="44">
                  <c:v>0.22056628180127599</c:v>
                </c:pt>
                <c:pt idx="45">
                  <c:v>0.213878587151312</c:v>
                </c:pt>
                <c:pt idx="46">
                  <c:v>0.206744041379887</c:v>
                </c:pt>
                <c:pt idx="47">
                  <c:v>0.19839138292236</c:v>
                </c:pt>
                <c:pt idx="48">
                  <c:v>0.18818188336758901</c:v>
                </c:pt>
                <c:pt idx="49">
                  <c:v>0.17561850107522001</c:v>
                </c:pt>
                <c:pt idx="50">
                  <c:v>0.160351454333474</c:v>
                </c:pt>
                <c:pt idx="51">
                  <c:v>0.14218038777264499</c:v>
                </c:pt>
                <c:pt idx="52">
                  <c:v>0.121053376026365</c:v>
                </c:pt>
                <c:pt idx="53">
                  <c:v>9.7063078924306101E-2</c:v>
                </c:pt>
                <c:pt idx="54">
                  <c:v>7.0440432777322898E-2</c:v>
                </c:pt>
                <c:pt idx="55">
                  <c:v>4.15463326003662E-2</c:v>
                </c:pt>
                <c:pt idx="56">
                  <c:v>1.0861830400203099E-2</c:v>
                </c:pt>
                <c:pt idx="57">
                  <c:v>-2.1022555066639199E-2</c:v>
                </c:pt>
                <c:pt idx="58">
                  <c:v>-5.3417751361693799E-2</c:v>
                </c:pt>
                <c:pt idx="59">
                  <c:v>-8.5546532299138403E-2</c:v>
                </c:pt>
                <c:pt idx="60">
                  <c:v>-0.116552598476937</c:v>
                </c:pt>
                <c:pt idx="61">
                  <c:v>-0.14550746186768901</c:v>
                </c:pt>
                <c:pt idx="62">
                  <c:v>-0.17141418765611999</c:v>
                </c:pt>
                <c:pt idx="63">
                  <c:v>-0.19320697619607599</c:v>
                </c:pt>
                <c:pt idx="64">
                  <c:v>-0.209745497736603</c:v>
                </c:pt>
                <c:pt idx="65">
                  <c:v>-0.21980282219098199</c:v>
                </c:pt>
                <c:pt idx="66">
                  <c:v>-0.222045716066229</c:v>
                </c:pt>
                <c:pt idx="67">
                  <c:v>-0.21500600825025101</c:v>
                </c:pt>
                <c:pt idx="68">
                  <c:v>-0.19704165618702901</c:v>
                </c:pt>
                <c:pt idx="69">
                  <c:v>-0.16628607361805101</c:v>
                </c:pt>
                <c:pt idx="70">
                  <c:v>-0.120584210806816</c:v>
                </c:pt>
                <c:pt idx="71">
                  <c:v>-5.7413807887739303E-2</c:v>
                </c:pt>
                <c:pt idx="72">
                  <c:v>2.6209828303036999E-2</c:v>
                </c:pt>
                <c:pt idx="73">
                  <c:v>0.133847243871549</c:v>
                </c:pt>
                <c:pt idx="74">
                  <c:v>0.26976824415803002</c:v>
                </c:pt>
                <c:pt idx="75">
                  <c:v>0.439107147204023</c:v>
                </c:pt>
                <c:pt idx="76">
                  <c:v>0.64804181516954595</c:v>
                </c:pt>
                <c:pt idx="77">
                  <c:v>0.90399846473660905</c:v>
                </c:pt>
                <c:pt idx="78">
                  <c:v>1.2158843278740199</c:v>
                </c:pt>
                <c:pt idx="79">
                  <c:v>1.5943503045684799</c:v>
                </c:pt>
                <c:pt idx="80">
                  <c:v>2.05208581943528</c:v>
                </c:pt>
                <c:pt idx="81">
                  <c:v>2.6041481643982198</c:v>
                </c:pt>
                <c:pt idx="82">
                  <c:v>3.26832867992499</c:v>
                </c:pt>
                <c:pt idx="83">
                  <c:v>4.0655581975440098</c:v>
                </c:pt>
                <c:pt idx="84">
                  <c:v>5.02035423672692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汇总'!$J$96:$J$180</c:f>
              <c:numCache>
                <c:formatCode>0.000_ </c:formatCode>
                <c:ptCount val="85"/>
                <c:pt idx="0">
                  <c:v>-18.946482689371901</c:v>
                </c:pt>
                <c:pt idx="1">
                  <c:v>-10.2457604376986</c:v>
                </c:pt>
                <c:pt idx="2">
                  <c:v>-4.1375823276649104</c:v>
                </c:pt>
                <c:pt idx="3">
                  <c:v>-5.2688564742045002E-2</c:v>
                </c:pt>
                <c:pt idx="4">
                  <c:v>2.4859356521467801</c:v>
                </c:pt>
                <c:pt idx="5">
                  <c:v>3.8739301178869598</c:v>
                </c:pt>
                <c:pt idx="6">
                  <c:v>4.4355385321828296</c:v>
                </c:pt>
                <c:pt idx="7">
                  <c:v>4.4327421966124199</c:v>
                </c:pt>
                <c:pt idx="8">
                  <c:v>4.0735932353303301</c:v>
                </c:pt>
                <c:pt idx="9">
                  <c:v>3.5197909523306499</c:v>
                </c:pt>
                <c:pt idx="10">
                  <c:v>2.8935438134911</c:v>
                </c:pt>
                <c:pt idx="11">
                  <c:v>2.2837584169272001</c:v>
                </c:pt>
                <c:pt idx="12">
                  <c:v>1.75159569049452</c:v>
                </c:pt>
                <c:pt idx="13">
                  <c:v>1.33543343058582</c:v>
                </c:pt>
                <c:pt idx="14">
                  <c:v>1.0552731716775601</c:v>
                </c:pt>
                <c:pt idx="15">
                  <c:v>0.91662825138958903</c:v>
                </c:pt>
                <c:pt idx="16">
                  <c:v>0.91392881113073399</c:v>
                </c:pt>
                <c:pt idx="17">
                  <c:v>1.0334783477099401</c:v>
                </c:pt>
                <c:pt idx="18">
                  <c:v>1.2559953066036</c:v>
                </c:pt>
                <c:pt idx="19">
                  <c:v>1.5587720828763001</c:v>
                </c:pt>
                <c:pt idx="20">
                  <c:v>1.9174826710606101</c:v>
                </c:pt>
                <c:pt idx="21">
                  <c:v>2.3076690806139202</c:v>
                </c:pt>
                <c:pt idx="22">
                  <c:v>2.7059355088724901</c:v>
                </c:pt>
                <c:pt idx="23">
                  <c:v>3.0908781387359201</c:v>
                </c:pt>
                <c:pt idx="24">
                  <c:v>3.4437773036260202</c:v>
                </c:pt>
                <c:pt idx="25">
                  <c:v>3.7490776375651</c:v>
                </c:pt>
                <c:pt idx="26">
                  <c:v>3.9946807035316998</c:v>
                </c:pt>
                <c:pt idx="27">
                  <c:v>4.1720734685674001</c:v>
                </c:pt>
                <c:pt idx="28">
                  <c:v>4.2763148693989299</c:v>
                </c:pt>
                <c:pt idx="29">
                  <c:v>4.3059015876668596</c:v>
                </c:pt>
                <c:pt idx="30">
                  <c:v>4.2625330291552599</c:v>
                </c:pt>
                <c:pt idx="31">
                  <c:v>4.1507943767089701</c:v>
                </c:pt>
                <c:pt idx="32">
                  <c:v>3.9777754618722199</c:v>
                </c:pt>
                <c:pt idx="33">
                  <c:v>3.7526420755370999</c:v>
                </c:pt>
                <c:pt idx="34">
                  <c:v>3.4861752132581398</c:v>
                </c:pt>
                <c:pt idx="35">
                  <c:v>3.19029262614269</c:v>
                </c:pt>
                <c:pt idx="36">
                  <c:v>2.8775659235811002</c:v>
                </c:pt>
                <c:pt idx="37">
                  <c:v>2.5607453493517198</c:v>
                </c:pt>
                <c:pt idx="38">
                  <c:v>2.25230322797435</c:v>
                </c:pt>
                <c:pt idx="39">
                  <c:v>1.9640059534807299</c:v>
                </c:pt>
                <c:pt idx="40">
                  <c:v>1.70652326806828</c:v>
                </c:pt>
                <c:pt idx="41">
                  <c:v>1.4890824534388301</c:v>
                </c:pt>
                <c:pt idx="42">
                  <c:v>1.31917393291257</c:v>
                </c:pt>
                <c:pt idx="43">
                  <c:v>1.2023136576977</c:v>
                </c:pt>
                <c:pt idx="44">
                  <c:v>1.1418665260963601</c:v>
                </c:pt>
                <c:pt idx="45">
                  <c:v>1.1389339595682799</c:v>
                </c:pt>
                <c:pt idx="46">
                  <c:v>1.1923076350669199</c:v>
                </c:pt>
                <c:pt idx="47">
                  <c:v>1.29849024824226</c:v>
                </c:pt>
                <c:pt idx="48">
                  <c:v>1.4517830574881101</c:v>
                </c:pt>
                <c:pt idx="49">
                  <c:v>1.6444388340263001</c:v>
                </c:pt>
                <c:pt idx="50">
                  <c:v>1.8668777186789101</c:v>
                </c:pt>
                <c:pt idx="51">
                  <c:v>2.10796236114611</c:v>
                </c:pt>
                <c:pt idx="52">
                  <c:v>2.3553275929551698</c:v>
                </c:pt>
                <c:pt idx="53">
                  <c:v>2.5957587606380699</c:v>
                </c:pt>
                <c:pt idx="54">
                  <c:v>2.8156117208640201</c:v>
                </c:pt>
                <c:pt idx="55">
                  <c:v>3.0012663746768902</c:v>
                </c:pt>
                <c:pt idx="56">
                  <c:v>3.1396044932270302</c:v>
                </c:pt>
                <c:pt idx="57">
                  <c:v>3.2185014627549302</c:v>
                </c:pt>
                <c:pt idx="58">
                  <c:v>3.2273204518452201</c:v>
                </c:pt>
                <c:pt idx="59">
                  <c:v>3.1573963792153998</c:v>
                </c:pt>
                <c:pt idx="60">
                  <c:v>3.0024959358579002</c:v>
                </c:pt>
                <c:pt idx="61">
                  <c:v>2.7592387903554298</c:v>
                </c:pt>
                <c:pt idx="62">
                  <c:v>2.4274639816067101</c:v>
                </c:pt>
                <c:pt idx="63">
                  <c:v>2.0105243787637601</c:v>
                </c:pt>
                <c:pt idx="64">
                  <c:v>1.51549096291778</c:v>
                </c:pt>
                <c:pt idx="65">
                  <c:v>0.95324756110599296</c:v>
                </c:pt>
                <c:pt idx="66">
                  <c:v>0.33845553774196402</c:v>
                </c:pt>
                <c:pt idx="67">
                  <c:v>-0.31063317526420797</c:v>
                </c:pt>
                <c:pt idx="68">
                  <c:v>-0.97253745406583303</c:v>
                </c:pt>
                <c:pt idx="69">
                  <c:v>-1.6231066322818899</c:v>
                </c:pt>
                <c:pt idx="70">
                  <c:v>-2.23630341776115</c:v>
                </c:pt>
                <c:pt idx="71">
                  <c:v>-2.7852361945684998</c:v>
                </c:pt>
                <c:pt idx="72">
                  <c:v>-3.2434679527790302</c:v>
                </c:pt>
                <c:pt idx="73">
                  <c:v>-3.5866302136968198</c:v>
                </c:pt>
                <c:pt idx="74">
                  <c:v>-3.7943714420007901</c:v>
                </c:pt>
                <c:pt idx="75">
                  <c:v>-3.8526705621533499</c:v>
                </c:pt>
                <c:pt idx="76">
                  <c:v>-3.7565473200617299</c:v>
                </c:pt>
                <c:pt idx="77">
                  <c:v>-3.5132023562241099</c:v>
                </c:pt>
                <c:pt idx="78">
                  <c:v>-3.1456209812436899</c:v>
                </c:pt>
                <c:pt idx="79">
                  <c:v>-2.6966757689960299</c:v>
                </c:pt>
                <c:pt idx="80">
                  <c:v>-2.2337642078180702</c:v>
                </c:pt>
                <c:pt idx="81">
                  <c:v>-1.8540187745560299</c:v>
                </c:pt>
                <c:pt idx="82">
                  <c:v>-1.6901279208917399</c:v>
                </c:pt>
                <c:pt idx="83">
                  <c:v>-1.9168075864060801</c:v>
                </c:pt>
                <c:pt idx="84">
                  <c:v>-2.7579639771869902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汇总'!$K$96:$K$180</c:f>
              <c:numCache>
                <c:formatCode>0.000_ </c:formatCode>
                <c:ptCount val="85"/>
                <c:pt idx="0">
                  <c:v>-2.9358978290497499</c:v>
                </c:pt>
                <c:pt idx="1">
                  <c:v>-2.0655074338464101</c:v>
                </c:pt>
                <c:pt idx="2">
                  <c:v>-1.45005289298125</c:v>
                </c:pt>
                <c:pt idx="3">
                  <c:v>-1.0123273152763299</c:v>
                </c:pt>
                <c:pt idx="4">
                  <c:v>-0.69182423234090895</c:v>
                </c:pt>
                <c:pt idx="5">
                  <c:v>-0.44228484754930802</c:v>
                </c:pt>
                <c:pt idx="6">
                  <c:v>-0.22948457302016001</c:v>
                </c:pt>
                <c:pt idx="7">
                  <c:v>-2.92445994635195E-2</c:v>
                </c:pt>
                <c:pt idx="8">
                  <c:v>0.174345358388868</c:v>
                </c:pt>
                <c:pt idx="9">
                  <c:v>0.39050660020593497</c:v>
                </c:pt>
                <c:pt idx="10">
                  <c:v>0.62316632391920701</c:v>
                </c:pt>
                <c:pt idx="11">
                  <c:v>0.87218051876234404</c:v>
                </c:pt>
                <c:pt idx="12">
                  <c:v>1.1343971333773899</c:v>
                </c:pt>
                <c:pt idx="13">
                  <c:v>1.4045713870280701</c:v>
                </c:pt>
                <c:pt idx="14">
                  <c:v>1.6761446941114699</c:v>
                </c:pt>
                <c:pt idx="15">
                  <c:v>1.9418982743106701</c:v>
                </c:pt>
                <c:pt idx="16">
                  <c:v>2.1944921228818002</c:v>
                </c:pt>
                <c:pt idx="17">
                  <c:v>2.4268996177205202</c:v>
                </c:pt>
                <c:pt idx="18">
                  <c:v>2.6327476420034901</c:v>
                </c:pt>
                <c:pt idx="19">
                  <c:v>2.8065717033519899</c:v>
                </c:pt>
                <c:pt idx="20">
                  <c:v>2.9439951326156999</c:v>
                </c:pt>
                <c:pt idx="21">
                  <c:v>3.0418410475259599</c:v>
                </c:pt>
                <c:pt idx="22">
                  <c:v>3.0981853686185401</c:v>
                </c:pt>
                <c:pt idx="23">
                  <c:v>3.1123587769777998</c:v>
                </c:pt>
                <c:pt idx="24">
                  <c:v>3.0849051055044399</c:v>
                </c:pt>
                <c:pt idx="25">
                  <c:v>3.0175032575605698</c:v>
                </c:pt>
                <c:pt idx="26">
                  <c:v>2.9128593489970198</c:v>
                </c:pt>
                <c:pt idx="27">
                  <c:v>2.7745753717188402</c:v>
                </c:pt>
                <c:pt idx="28">
                  <c:v>2.6070002790958</c:v>
                </c:pt>
                <c:pt idx="29">
                  <c:v>2.4150689956760001</c:v>
                </c:pt>
                <c:pt idx="30">
                  <c:v>2.20413445581223</c:v>
                </c:pt>
                <c:pt idx="31">
                  <c:v>1.9797973779612801</c:v>
                </c:pt>
                <c:pt idx="32">
                  <c:v>1.7477380835669101</c:v>
                </c:pt>
                <c:pt idx="33">
                  <c:v>1.5135542715908801</c:v>
                </c:pt>
                <c:pt idx="34">
                  <c:v>1.2826082619041199</c:v>
                </c:pt>
                <c:pt idx="35">
                  <c:v>1.0598868229034899</c:v>
                </c:pt>
                <c:pt idx="36">
                  <c:v>0.84987630086931398</c:v>
                </c:pt>
                <c:pt idx="37">
                  <c:v>0.65645537073404703</c:v>
                </c:pt>
                <c:pt idx="38">
                  <c:v>0.48280733007376098</c:v>
                </c:pt>
                <c:pt idx="39">
                  <c:v>0.33135346029877</c:v>
                </c:pt>
                <c:pt idx="40">
                  <c:v>0.20370858116212701</c:v>
                </c:pt>
                <c:pt idx="41">
                  <c:v>0.10065952684910801</c:v>
                </c:pt>
                <c:pt idx="42">
                  <c:v>2.2166874088111101E-2</c:v>
                </c:pt>
                <c:pt idx="43">
                  <c:v>-3.2610145165566297E-2</c:v>
                </c:pt>
                <c:pt idx="44">
                  <c:v>-6.5266011725185105E-2</c:v>
                </c:pt>
                <c:pt idx="45">
                  <c:v>-7.8079430991850399E-2</c:v>
                </c:pt>
                <c:pt idx="46">
                  <c:v>-7.3923249555311696E-2</c:v>
                </c:pt>
                <c:pt idx="47">
                  <c:v>-5.6155435408693097E-2</c:v>
                </c:pt>
                <c:pt idx="48">
                  <c:v>-2.8493178437270401E-2</c:v>
                </c:pt>
                <c:pt idx="49">
                  <c:v>5.1274342872220701E-3</c:v>
                </c:pt>
                <c:pt idx="50">
                  <c:v>4.0703316050616903E-2</c:v>
                </c:pt>
                <c:pt idx="51">
                  <c:v>7.4324600650989198E-2</c:v>
                </c:pt>
                <c:pt idx="52">
                  <c:v>0.10233953709854</c:v>
                </c:pt>
                <c:pt idx="53">
                  <c:v>0.12152001296148</c:v>
                </c:pt>
                <c:pt idx="54">
                  <c:v>0.12922326257295499</c:v>
                </c:pt>
                <c:pt idx="55">
                  <c:v>0.123544918490241</c:v>
                </c:pt>
                <c:pt idx="56">
                  <c:v>0.103458166764351</c:v>
                </c:pt>
                <c:pt idx="57">
                  <c:v>6.8933368675592202E-2</c:v>
                </c:pt>
                <c:pt idx="58">
                  <c:v>2.10321138095515E-2</c:v>
                </c:pt>
                <c:pt idx="59">
                  <c:v>-3.8030728549594398E-2</c:v>
                </c:pt>
                <c:pt idx="60">
                  <c:v>-0.104863790591425</c:v>
                </c:pt>
                <c:pt idx="61">
                  <c:v>-0.174922048347466</c:v>
                </c:pt>
                <c:pt idx="62">
                  <c:v>-0.24258335192855601</c:v>
                </c:pt>
                <c:pt idx="63">
                  <c:v>-0.30128666790225</c:v>
                </c:pt>
                <c:pt idx="64">
                  <c:v>-0.34374045617537002</c:v>
                </c:pt>
                <c:pt idx="65">
                  <c:v>-0.36221000139676202</c:v>
                </c:pt>
                <c:pt idx="66">
                  <c:v>-0.34889291691011398</c:v>
                </c:pt>
                <c:pt idx="67">
                  <c:v>-0.296392437003485</c:v>
                </c:pt>
                <c:pt idx="68">
                  <c:v>-0.19829851109055299</c:v>
                </c:pt>
                <c:pt idx="69">
                  <c:v>-4.98871113740154E-2</c:v>
                </c:pt>
                <c:pt idx="70">
                  <c:v>0.15105143668467999</c:v>
                </c:pt>
                <c:pt idx="71">
                  <c:v>0.403243893929985</c:v>
                </c:pt>
                <c:pt idx="72">
                  <c:v>0.70081371199953602</c:v>
                </c:pt>
                <c:pt idx="73">
                  <c:v>1.0319967999008399</c:v>
                </c:pt>
                <c:pt idx="74">
                  <c:v>1.37768105191971</c:v>
                </c:pt>
                <c:pt idx="75">
                  <c:v>1.70975683824657</c:v>
                </c:pt>
                <c:pt idx="76">
                  <c:v>1.98926526192546</c:v>
                </c:pt>
                <c:pt idx="77">
                  <c:v>2.1643305877323802</c:v>
                </c:pt>
                <c:pt idx="78">
                  <c:v>2.1678628510810101</c:v>
                </c:pt>
                <c:pt idx="79">
                  <c:v>1.91501625660609</c:v>
                </c:pt>
                <c:pt idx="80">
                  <c:v>1.30038857898587</c:v>
                </c:pt>
                <c:pt idx="81">
                  <c:v>0.194946380022087</c:v>
                </c:pt>
                <c:pt idx="82">
                  <c:v>-1.55733954141856</c:v>
                </c:pt>
                <c:pt idx="83">
                  <c:v>-4.1431644480168899</c:v>
                </c:pt>
                <c:pt idx="84">
                  <c:v>-7.7838820903914803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汇总'!$L$96:$L$180</c:f>
              <c:numCache>
                <c:formatCode>0.000_ </c:formatCode>
                <c:ptCount val="85"/>
                <c:pt idx="0">
                  <c:v>5.3135037375145604</c:v>
                </c:pt>
                <c:pt idx="1">
                  <c:v>1.93874483721024</c:v>
                </c:pt>
                <c:pt idx="2">
                  <c:v>-0.15623043120438601</c:v>
                </c:pt>
                <c:pt idx="3">
                  <c:v>-1.27937623668628</c:v>
                </c:pt>
                <c:pt idx="4">
                  <c:v>-1.6862869250552499</c:v>
                </c:pt>
                <c:pt idx="5">
                  <c:v>-1.5865969998779299</c:v>
                </c:pt>
                <c:pt idx="6">
                  <c:v>-1.14983796859527</c:v>
                </c:pt>
                <c:pt idx="7">
                  <c:v>-0.51078102491284005</c:v>
                </c:pt>
                <c:pt idx="8">
                  <c:v>0.22570619931555799</c:v>
                </c:pt>
                <c:pt idx="9">
                  <c:v>0.98026131726861598</c:v>
                </c:pt>
                <c:pt idx="10">
                  <c:v>1.69506054774924</c:v>
                </c:pt>
                <c:pt idx="11">
                  <c:v>2.3302577333220702</c:v>
                </c:pt>
                <c:pt idx="12">
                  <c:v>2.8608037339205499</c:v>
                </c:pt>
                <c:pt idx="13">
                  <c:v>3.27362165163533</c:v>
                </c:pt>
                <c:pt idx="14">
                  <c:v>3.56511408018505</c:v>
                </c:pt>
                <c:pt idx="15">
                  <c:v>3.7389793103584701</c:v>
                </c:pt>
                <c:pt idx="16">
                  <c:v>3.80431416050549</c:v>
                </c:pt>
                <c:pt idx="17">
                  <c:v>3.77398183894412</c:v>
                </c:pt>
                <c:pt idx="18">
                  <c:v>3.6632239829372701</c:v>
                </c:pt>
                <c:pt idx="19">
                  <c:v>3.4884967566835998</c:v>
                </c:pt>
                <c:pt idx="20">
                  <c:v>3.2665116285540701</c:v>
                </c:pt>
                <c:pt idx="21">
                  <c:v>3.0134621855943999</c:v>
                </c:pt>
                <c:pt idx="22">
                  <c:v>2.74441908110364</c:v>
                </c:pt>
                <c:pt idx="23">
                  <c:v>2.4728759488849801</c:v>
                </c:pt>
                <c:pt idx="24">
                  <c:v>2.2104298555558</c:v>
                </c:pt>
                <c:pt idx="25">
                  <c:v>1.9665806000919399</c:v>
                </c:pt>
                <c:pt idx="26">
                  <c:v>1.7486339075695101</c:v>
                </c:pt>
                <c:pt idx="27">
                  <c:v>1.5616943018546201</c:v>
                </c:pt>
                <c:pt idx="28">
                  <c:v>1.4087341797841899</c:v>
                </c:pt>
                <c:pt idx="29">
                  <c:v>1.2907263471633501</c:v>
                </c:pt>
                <c:pt idx="30">
                  <c:v>1.2068280147005701</c:v>
                </c:pt>
                <c:pt idx="31">
                  <c:v>1.1546049897841899</c:v>
                </c:pt>
                <c:pt idx="32">
                  <c:v>1.1302855377944501</c:v>
                </c:pt>
                <c:pt idx="33">
                  <c:v>1.1290341244372299</c:v>
                </c:pt>
                <c:pt idx="34">
                  <c:v>1.1452359883691501</c:v>
                </c:pt>
                <c:pt idx="35">
                  <c:v>1.17278423117236</c:v>
                </c:pt>
                <c:pt idx="36">
                  <c:v>1.2053618495326199</c:v>
                </c:pt>
                <c:pt idx="37">
                  <c:v>1.23671187225457</c:v>
                </c:pt>
                <c:pt idx="38">
                  <c:v>1.26088950254057</c:v>
                </c:pt>
                <c:pt idx="39">
                  <c:v>1.27249090374818</c:v>
                </c:pt>
                <c:pt idx="40">
                  <c:v>1.2668540046304499</c:v>
                </c:pt>
                <c:pt idx="41">
                  <c:v>1.2402274378502101</c:v>
                </c:pt>
                <c:pt idx="42">
                  <c:v>1.18990446333866</c:v>
                </c:pt>
                <c:pt idx="43">
                  <c:v>1.1143194658959801</c:v>
                </c:pt>
                <c:pt idx="44">
                  <c:v>1.0131053541439701</c:v>
                </c:pt>
                <c:pt idx="45">
                  <c:v>0.88711092583685303</c:v>
                </c:pt>
                <c:pt idx="46">
                  <c:v>0.73837800219178196</c:v>
                </c:pt>
                <c:pt idx="47">
                  <c:v>0.57007887184688399</c:v>
                </c:pt>
                <c:pt idx="48">
                  <c:v>0.38641532267008799</c:v>
                </c:pt>
                <c:pt idx="49">
                  <c:v>0.192481277598397</c:v>
                </c:pt>
                <c:pt idx="50">
                  <c:v>-5.9082116702251497E-3</c:v>
                </c:pt>
                <c:pt idx="51">
                  <c:v>-0.202418121398943</c:v>
                </c:pt>
                <c:pt idx="52">
                  <c:v>-0.39042053353158601</c:v>
                </c:pt>
                <c:pt idx="53">
                  <c:v>-0.56324266711224502</c:v>
                </c:pt>
                <c:pt idx="54">
                  <c:v>-0.71443015839895996</c:v>
                </c:pt>
                <c:pt idx="55">
                  <c:v>-0.83801914681618805</c:v>
                </c:pt>
                <c:pt idx="56">
                  <c:v>-0.92880998611939902</c:v>
                </c:pt>
                <c:pt idx="57">
                  <c:v>-0.98263466241452102</c:v>
                </c:pt>
                <c:pt idx="58">
                  <c:v>-0.99660926275880402</c:v>
                </c:pt>
                <c:pt idx="59">
                  <c:v>-0.96936210041077597</c:v>
                </c:pt>
                <c:pt idx="60">
                  <c:v>-0.90122736494578903</c:v>
                </c:pt>
                <c:pt idx="61">
                  <c:v>-0.79439342768676102</c:v>
                </c:pt>
                <c:pt idx="62">
                  <c:v>-0.65299419503213696</c:v>
                </c:pt>
                <c:pt idx="63">
                  <c:v>-0.48313116461904598</c:v>
                </c:pt>
                <c:pt idx="64">
                  <c:v>-0.29281310139817501</c:v>
                </c:pt>
                <c:pt idx="65">
                  <c:v>-9.1799512818330001E-2</c:v>
                </c:pt>
                <c:pt idx="66">
                  <c:v>0.108666635307389</c:v>
                </c:pt>
                <c:pt idx="67">
                  <c:v>0.296252258612278</c:v>
                </c:pt>
                <c:pt idx="68">
                  <c:v>0.45806958358480798</c:v>
                </c:pt>
                <c:pt idx="69">
                  <c:v>0.58137043875764705</c:v>
                </c:pt>
                <c:pt idx="70">
                  <c:v>0.65441691698339699</c:v>
                </c:pt>
                <c:pt idx="71">
                  <c:v>0.66754665647811395</c:v>
                </c:pt>
                <c:pt idx="72">
                  <c:v>0.61445172584785601</c:v>
                </c:pt>
                <c:pt idx="73">
                  <c:v>0.49369083592229002</c:v>
                </c:pt>
                <c:pt idx="74">
                  <c:v>0.310455339592485</c:v>
                </c:pt>
                <c:pt idx="75">
                  <c:v>7.8610217774718605E-2</c:v>
                </c:pt>
                <c:pt idx="76">
                  <c:v>-0.17696801165422599</c:v>
                </c:pt>
                <c:pt idx="77">
                  <c:v>-0.41773378801072802</c:v>
                </c:pt>
                <c:pt idx="78">
                  <c:v>-0.58847199323490895</c:v>
                </c:pt>
                <c:pt idx="79">
                  <c:v>-0.61393027835793601</c:v>
                </c:pt>
                <c:pt idx="80">
                  <c:v>-0.39505934393682102</c:v>
                </c:pt>
                <c:pt idx="81">
                  <c:v>0.195164451117434</c:v>
                </c:pt>
                <c:pt idx="82">
                  <c:v>1.31636051537751</c:v>
                </c:pt>
                <c:pt idx="83">
                  <c:v>3.1658365863960398</c:v>
                </c:pt>
                <c:pt idx="84">
                  <c:v>5.9841802661631798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汇总'!$M$96:$M$180</c:f>
              <c:numCache>
                <c:formatCode>0.000_ </c:formatCode>
                <c:ptCount val="85"/>
                <c:pt idx="0">
                  <c:v>-4.7359857767394899</c:v>
                </c:pt>
                <c:pt idx="1">
                  <c:v>-1.7098312129244</c:v>
                </c:pt>
                <c:pt idx="2">
                  <c:v>-0.36327809521411902</c:v>
                </c:pt>
                <c:pt idx="3">
                  <c:v>-0.115362434724307</c:v>
                </c:pt>
                <c:pt idx="4">
                  <c:v>-0.50993540654412495</c:v>
                </c:pt>
                <c:pt idx="5">
                  <c:v>-1.19797057931827</c:v>
                </c:pt>
                <c:pt idx="6">
                  <c:v>-1.92152448986772</c:v>
                </c:pt>
                <c:pt idx="7">
                  <c:v>-2.4992564821331502</c:v>
                </c:pt>
                <c:pt idx="8">
                  <c:v>-2.81341623520058</c:v>
                </c:pt>
                <c:pt idx="9">
                  <c:v>-2.7982099106441298</c:v>
                </c:pt>
                <c:pt idx="10">
                  <c:v>-2.4294583548962598</c:v>
                </c:pt>
                <c:pt idx="11">
                  <c:v>-1.7154632978315201</c:v>
                </c:pt>
                <c:pt idx="12">
                  <c:v>-0.68899999422494196</c:v>
                </c:pt>
                <c:pt idx="13">
                  <c:v>0.59964273977786997</c:v>
                </c:pt>
                <c:pt idx="14">
                  <c:v>2.0886516375670601</c:v>
                </c:pt>
                <c:pt idx="15">
                  <c:v>3.7097812772627399</c:v>
                </c:pt>
                <c:pt idx="16">
                  <c:v>5.3926210926350002</c:v>
                </c:pt>
                <c:pt idx="17">
                  <c:v>7.06810612570996</c:v>
                </c:pt>
                <c:pt idx="18">
                  <c:v>8.6713380415482497</c:v>
                </c:pt>
                <c:pt idx="19">
                  <c:v>10.1437804202065</c:v>
                </c:pt>
                <c:pt idx="20">
                  <c:v>11.434889835416</c:v>
                </c:pt>
                <c:pt idx="21">
                  <c:v>12.5032417240391</c:v>
                </c:pt>
                <c:pt idx="22">
                  <c:v>13.317207544885701</c:v>
                </c:pt>
                <c:pt idx="23">
                  <c:v>13.855237220000101</c:v>
                </c:pt>
                <c:pt idx="24">
                  <c:v>14.105798346050101</c:v>
                </c:pt>
                <c:pt idx="25">
                  <c:v>14.067021157977001</c:v>
                </c:pt>
                <c:pt idx="26">
                  <c:v>13.746095721586199</c:v>
                </c:pt>
                <c:pt idx="27">
                  <c:v>13.1584653262882</c:v>
                </c:pt>
                <c:pt idx="28">
                  <c:v>12.326857543719299</c:v>
                </c:pt>
                <c:pt idx="29">
                  <c:v>11.2801919124988</c:v>
                </c:pt>
                <c:pt idx="30">
                  <c:v>10.052400703899901</c:v>
                </c:pt>
                <c:pt idx="31">
                  <c:v>8.68119671774366</c:v>
                </c:pt>
                <c:pt idx="32">
                  <c:v>7.2068195523421403</c:v>
                </c:pt>
                <c:pt idx="33">
                  <c:v>5.6707892868464</c:v>
                </c:pt>
                <c:pt idx="34">
                  <c:v>4.11469400887467</c:v>
                </c:pt>
                <c:pt idx="35">
                  <c:v>2.5790351148277102</c:v>
                </c:pt>
                <c:pt idx="36">
                  <c:v>1.10215180481644</c:v>
                </c:pt>
                <c:pt idx="37">
                  <c:v>-0.28075631134968398</c:v>
                </c:pt>
                <c:pt idx="38">
                  <c:v>-1.5384920861242199</c:v>
                </c:pt>
                <c:pt idx="39">
                  <c:v>-2.6445952786495899</c:v>
                </c:pt>
                <c:pt idx="40">
                  <c:v>-3.5779371716226702</c:v>
                </c:pt>
                <c:pt idx="41">
                  <c:v>-4.3231664660261799</c:v>
                </c:pt>
                <c:pt idx="42">
                  <c:v>-4.8710000646801204</c:v>
                </c:pt>
                <c:pt idx="43">
                  <c:v>-5.2183548609952899</c:v>
                </c:pt>
                <c:pt idx="44">
                  <c:v>-5.3683191548112603</c:v>
                </c:pt>
                <c:pt idx="45">
                  <c:v>-5.3299648226883098</c:v>
                </c:pt>
                <c:pt idx="46">
                  <c:v>-5.1180038754385802</c:v>
                </c:pt>
                <c:pt idx="47">
                  <c:v>-4.7522955412193202</c:v>
                </c:pt>
                <c:pt idx="48">
                  <c:v>-4.2572125180217002</c:v>
                </c:pt>
                <c:pt idx="49">
                  <c:v>-3.6608775446879398</c:v>
                </c:pt>
                <c:pt idx="50">
                  <c:v>-2.9942839453102401</c:v>
                </c:pt>
                <c:pt idx="51">
                  <c:v>-2.2903163071343799</c:v>
                </c:pt>
                <c:pt idx="52">
                  <c:v>-1.5826899576782101</c:v>
                </c:pt>
                <c:pt idx="53">
                  <c:v>-0.90483041224139005</c:v>
                </c:pt>
                <c:pt idx="54">
                  <c:v>-0.28871646838771198</c:v>
                </c:pt>
                <c:pt idx="55">
                  <c:v>0.23628687050226699</c:v>
                </c:pt>
                <c:pt idx="56">
                  <c:v>0.64457695486108202</c:v>
                </c:pt>
                <c:pt idx="57">
                  <c:v>0.915412338991199</c:v>
                </c:pt>
                <c:pt idx="58">
                  <c:v>1.0339282227081501</c:v>
                </c:pt>
                <c:pt idx="59">
                  <c:v>0.99203228079732997</c:v>
                </c:pt>
                <c:pt idx="60">
                  <c:v>0.78914217058647096</c:v>
                </c:pt>
                <c:pt idx="61">
                  <c:v>0.43272350289183997</c:v>
                </c:pt>
                <c:pt idx="62">
                  <c:v>-6.1415444151254703E-2</c:v>
                </c:pt>
                <c:pt idx="63">
                  <c:v>-0.66911849456807904</c:v>
                </c:pt>
                <c:pt idx="64">
                  <c:v>-1.35821455822425</c:v>
                </c:pt>
                <c:pt idx="65">
                  <c:v>-2.08924006601009</c:v>
                </c:pt>
                <c:pt idx="66">
                  <c:v>-2.8166045984362098</c:v>
                </c:pt>
                <c:pt idx="67">
                  <c:v>-3.4902559561046398</c:v>
                </c:pt>
                <c:pt idx="68">
                  <c:v>-4.05790342453182</c:v>
                </c:pt>
                <c:pt idx="69">
                  <c:v>-4.4678604927354</c:v>
                </c:pt>
                <c:pt idx="70">
                  <c:v>-4.6725707893370299</c:v>
                </c:pt>
                <c:pt idx="71">
                  <c:v>-4.6328835066427798</c:v>
                </c:pt>
                <c:pt idx="72">
                  <c:v>-4.3231470866826598</c:v>
                </c:pt>
                <c:pt idx="73">
                  <c:v>-3.7371924511411101</c:v>
                </c:pt>
                <c:pt idx="74">
                  <c:v>-2.8952795605279902</c:v>
                </c:pt>
                <c:pt idx="75">
                  <c:v>-1.85208359439169</c:v>
                </c:pt>
                <c:pt idx="76">
                  <c:v>-0.70579954977039405</c:v>
                </c:pt>
                <c:pt idx="77">
                  <c:v>0.39155343943234799</c:v>
                </c:pt>
                <c:pt idx="78">
                  <c:v>1.2225442547031899</c:v>
                </c:pt>
                <c:pt idx="79">
                  <c:v>1.49137210262803</c:v>
                </c:pt>
                <c:pt idx="80">
                  <c:v>0.80945016306534501</c:v>
                </c:pt>
                <c:pt idx="81">
                  <c:v>-1.32056074776041</c:v>
                </c:pt>
                <c:pt idx="82">
                  <c:v>-5.52236233077085</c:v>
                </c:pt>
                <c:pt idx="83">
                  <c:v>-12.565369107950801</c:v>
                </c:pt>
                <c:pt idx="84">
                  <c:v>-23.385897718327001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汇总'!$N$96:$N$180</c:f>
              <c:numCache>
                <c:formatCode>0.000_ </c:formatCode>
                <c:ptCount val="85"/>
                <c:pt idx="0">
                  <c:v>-2.7481451675247301</c:v>
                </c:pt>
                <c:pt idx="1">
                  <c:v>-2.1468015075785498</c:v>
                </c:pt>
                <c:pt idx="2">
                  <c:v>-1.6370226250397799</c:v>
                </c:pt>
                <c:pt idx="3">
                  <c:v>-1.1939325964207901</c:v>
                </c:pt>
                <c:pt idx="4">
                  <c:v>-0.79839159272398297</c:v>
                </c:pt>
                <c:pt idx="5">
                  <c:v>-0.43611511764322197</c:v>
                </c:pt>
                <c:pt idx="6">
                  <c:v>-9.6880846078413199E-2</c:v>
                </c:pt>
                <c:pt idx="7">
                  <c:v>0.22618217191790499</c:v>
                </c:pt>
                <c:pt idx="8">
                  <c:v>0.537227031482297</c:v>
                </c:pt>
                <c:pt idx="9">
                  <c:v>0.83825016213002101</c:v>
                </c:pt>
                <c:pt idx="10">
                  <c:v>1.1295849851911499</c:v>
                </c:pt>
                <c:pt idx="11">
                  <c:v>1.41033269373109</c:v>
                </c:pt>
                <c:pt idx="12">
                  <c:v>1.67873466403256</c:v>
                </c:pt>
                <c:pt idx="13">
                  <c:v>1.93249086255521</c:v>
                </c:pt>
                <c:pt idx="14">
                  <c:v>2.1690284671282698</c:v>
                </c:pt>
                <c:pt idx="15">
                  <c:v>2.3857247759708899</c:v>
                </c:pt>
                <c:pt idx="16">
                  <c:v>2.5800883329736899</c:v>
                </c:pt>
                <c:pt idx="17">
                  <c:v>2.7499020525147602</c:v>
                </c:pt>
                <c:pt idx="18">
                  <c:v>2.89333198192181</c:v>
                </c:pt>
                <c:pt idx="19">
                  <c:v>3.0090051945321701</c:v>
                </c:pt>
                <c:pt idx="20">
                  <c:v>3.0960601611406302</c:v>
                </c:pt>
                <c:pt idx="21">
                  <c:v>3.1541728024651099</c:v>
                </c:pt>
                <c:pt idx="22">
                  <c:v>3.18356128009877</c:v>
                </c:pt>
                <c:pt idx="23">
                  <c:v>3.1849724382564801</c:v>
                </c:pt>
                <c:pt idx="24">
                  <c:v>3.1596526634629201</c:v>
                </c:pt>
                <c:pt idx="25">
                  <c:v>3.1093057841686198</c:v>
                </c:pt>
                <c:pt idx="26">
                  <c:v>3.0360404871192102</c:v>
                </c:pt>
                <c:pt idx="27">
                  <c:v>2.9423095821429901</c:v>
                </c:pt>
                <c:pt idx="28">
                  <c:v>2.8308433018600101</c:v>
                </c:pt>
                <c:pt idx="29">
                  <c:v>2.70457867765644</c:v>
                </c:pt>
                <c:pt idx="30">
                  <c:v>2.5665868881056202</c:v>
                </c:pt>
                <c:pt idx="31">
                  <c:v>2.4200003308580702</c:v>
                </c:pt>
                <c:pt idx="32">
                  <c:v>2.2679410238599802</c:v>
                </c:pt>
                <c:pt idx="33">
                  <c:v>2.1134517966006698</c:v>
                </c:pt>
                <c:pt idx="34">
                  <c:v>1.9594315869277099</c:v>
                </c:pt>
                <c:pt idx="35">
                  <c:v>1.80857601380746</c:v>
                </c:pt>
                <c:pt idx="36">
                  <c:v>1.6633242512488999</c:v>
                </c:pt>
                <c:pt idx="37">
                  <c:v>1.5258130834461201</c:v>
                </c:pt>
                <c:pt idx="38">
                  <c:v>1.39783887603664</c:v>
                </c:pt>
                <c:pt idx="39">
                  <c:v>1.2808280532084799</c:v>
                </c:pt>
                <c:pt idx="40">
                  <c:v>1.17581652523161</c:v>
                </c:pt>
                <c:pt idx="41">
                  <c:v>1.0834383658254001</c:v>
                </c:pt>
                <c:pt idx="42">
                  <c:v>1.00392389361568</c:v>
                </c:pt>
                <c:pt idx="43">
                  <c:v>0.93710716677221495</c:v>
                </c:pt>
                <c:pt idx="44">
                  <c:v>0.88244275475693501</c:v>
                </c:pt>
                <c:pt idx="45">
                  <c:v>0.83903150595325005</c:v>
                </c:pt>
                <c:pt idx="46">
                  <c:v>0.80565488478601199</c:v>
                </c:pt>
                <c:pt idx="47">
                  <c:v>0.78081730677793304</c:v>
                </c:pt>
                <c:pt idx="48">
                  <c:v>0.76279575483290696</c:v>
                </c:pt>
                <c:pt idx="49">
                  <c:v>0.749695814871426</c:v>
                </c:pt>
                <c:pt idx="50">
                  <c:v>0.73951312378221101</c:v>
                </c:pt>
                <c:pt idx="51">
                  <c:v>0.73019907749643398</c:v>
                </c:pt>
                <c:pt idx="52">
                  <c:v>0.71972950183261197</c:v>
                </c:pt>
                <c:pt idx="53">
                  <c:v>0.70617484358256499</c:v>
                </c:pt>
                <c:pt idx="54">
                  <c:v>0.68777029417902302</c:v>
                </c:pt>
                <c:pt idx="55">
                  <c:v>0.66298411309189098</c:v>
                </c:pt>
                <c:pt idx="56">
                  <c:v>0.63058227295861802</c:v>
                </c:pt>
                <c:pt idx="57">
                  <c:v>0.58968740329121905</c:v>
                </c:pt>
                <c:pt idx="58">
                  <c:v>0.53982986443447001</c:v>
                </c:pt>
                <c:pt idx="59">
                  <c:v>0.480988638298186</c:v>
                </c:pt>
                <c:pt idx="60">
                  <c:v>0.41361957721840098</c:v>
                </c:pt>
                <c:pt idx="61">
                  <c:v>0.33866840714041102</c:v>
                </c:pt>
                <c:pt idx="62">
                  <c:v>0.25756573616873801</c:v>
                </c:pt>
                <c:pt idx="63">
                  <c:v>0.172201174353111</c:v>
                </c:pt>
                <c:pt idx="64">
                  <c:v>8.4873525415945797E-2</c:v>
                </c:pt>
                <c:pt idx="65">
                  <c:v>-1.7861340002807099E-3</c:v>
                </c:pt>
                <c:pt idx="66">
                  <c:v>-8.4921817199173202E-2</c:v>
                </c:pt>
                <c:pt idx="67">
                  <c:v>-0.161593907174306</c:v>
                </c:pt>
                <c:pt idx="68">
                  <c:v>-0.228957973136967</c:v>
                </c:pt>
                <c:pt idx="69">
                  <c:v>-0.284484888953427</c:v>
                </c:pt>
                <c:pt idx="70">
                  <c:v>-0.32622616370484597</c:v>
                </c:pt>
                <c:pt idx="71">
                  <c:v>-0.35312853982304099</c:v>
                </c:pt>
                <c:pt idx="72">
                  <c:v>-0.36540205933415099</c:v>
                </c:pt>
                <c:pt idx="73">
                  <c:v>-0.36494594396509999</c:v>
                </c:pt>
                <c:pt idx="74">
                  <c:v>-0.355836780004674</c:v>
                </c:pt>
                <c:pt idx="75">
                  <c:v>-0.34488364398768701</c:v>
                </c:pt>
                <c:pt idx="76">
                  <c:v>-0.34225495037499298</c:v>
                </c:pt>
                <c:pt idx="77">
                  <c:v>-0.36218194764925099</c:v>
                </c:pt>
                <c:pt idx="78">
                  <c:v>-0.423743934355852</c:v>
                </c:pt>
                <c:pt idx="79">
                  <c:v>-0.55174041176805999</c:v>
                </c:pt>
                <c:pt idx="80">
                  <c:v>-0.77765553504398799</c:v>
                </c:pt>
                <c:pt idx="81">
                  <c:v>-1.14072036992575</c:v>
                </c:pt>
                <c:pt idx="82">
                  <c:v>-1.6890786070964401</c:v>
                </c:pt>
                <c:pt idx="83">
                  <c:v>-2.4810615315993498</c:v>
                </c:pt>
                <c:pt idx="84">
                  <c:v>-3.5865781897867799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汇总'!$O$96:$O$180</c:f>
              <c:numCache>
                <c:formatCode>0.000_ </c:formatCode>
                <c:ptCount val="85"/>
                <c:pt idx="0">
                  <c:v>-1.35176741328407</c:v>
                </c:pt>
                <c:pt idx="1">
                  <c:v>-2.02031116521266</c:v>
                </c:pt>
                <c:pt idx="2">
                  <c:v>-2.3064834746721599</c:v>
                </c:pt>
                <c:pt idx="3">
                  <c:v>-2.2662803388861201</c:v>
                </c:pt>
                <c:pt idx="4">
                  <c:v>-1.9542785456421801</c:v>
                </c:pt>
                <c:pt idx="5">
                  <c:v>-1.4229026710586301</c:v>
                </c:pt>
                <c:pt idx="6">
                  <c:v>-0.72181814880255502</c:v>
                </c:pt>
                <c:pt idx="7">
                  <c:v>0.10255904915768201</c:v>
                </c:pt>
                <c:pt idx="8">
                  <c:v>1.0074452840302699</c:v>
                </c:pt>
                <c:pt idx="9">
                  <c:v>1.95397354152015</c:v>
                </c:pt>
                <c:pt idx="10">
                  <c:v>2.90738771445133</c:v>
                </c:pt>
                <c:pt idx="11">
                  <c:v>3.8371551519984002</c:v>
                </c:pt>
                <c:pt idx="12">
                  <c:v>4.7170054546817601</c:v>
                </c:pt>
                <c:pt idx="13">
                  <c:v>5.5249031981289098</c:v>
                </c:pt>
                <c:pt idx="14">
                  <c:v>6.24296197245115</c:v>
                </c:pt>
                <c:pt idx="15">
                  <c:v>6.8573068279329501</c:v>
                </c:pt>
                <c:pt idx="16">
                  <c:v>7.3578919215785099</c:v>
                </c:pt>
                <c:pt idx="17">
                  <c:v>7.7382798629076204</c:v>
                </c:pt>
                <c:pt idx="18">
                  <c:v>7.9953889612403799</c:v>
                </c:pt>
                <c:pt idx="19">
                  <c:v>8.1292142805577399</c:v>
                </c:pt>
                <c:pt idx="20">
                  <c:v>8.1425281118727106</c:v>
                </c:pt>
                <c:pt idx="21">
                  <c:v>8.04056517689388</c:v>
                </c:pt>
                <c:pt idx="22">
                  <c:v>7.8306975806110897</c:v>
                </c:pt>
                <c:pt idx="23">
                  <c:v>7.5221042342802802</c:v>
                </c:pt>
                <c:pt idx="24">
                  <c:v>7.12543917413175</c:v>
                </c:pt>
                <c:pt idx="25">
                  <c:v>6.6525029049742299</c:v>
                </c:pt>
                <c:pt idx="26">
                  <c:v>6.1159206017140404</c:v>
                </c:pt>
                <c:pt idx="27">
                  <c:v>5.52883070565621</c:v>
                </c:pt>
                <c:pt idx="28">
                  <c:v>4.9045871563025498</c:v>
                </c:pt>
                <c:pt idx="29">
                  <c:v>4.2564782032080997</c:v>
                </c:pt>
                <c:pt idx="30">
                  <c:v>3.5974644463056298</c:v>
                </c:pt>
                <c:pt idx="31">
                  <c:v>2.9399384569553302</c:v>
                </c:pt>
                <c:pt idx="32">
                  <c:v>2.2955080358240898</c:v>
                </c:pt>
                <c:pt idx="33">
                  <c:v>1.67480486754585</c:v>
                </c:pt>
                <c:pt idx="34">
                  <c:v>1.08732003596325</c:v>
                </c:pt>
                <c:pt idx="35">
                  <c:v>0.54126756759706895</c:v>
                </c:pt>
                <c:pt idx="36">
                  <c:v>4.3476874837821602E-2</c:v>
                </c:pt>
                <c:pt idx="37">
                  <c:v>-0.40068532579878502</c:v>
                </c:pt>
                <c:pt idx="38">
                  <c:v>-0.78736334116177997</c:v>
                </c:pt>
                <c:pt idx="39">
                  <c:v>-1.1142310916658</c:v>
                </c:pt>
                <c:pt idx="40">
                  <c:v>-1.3804812773155499</c:v>
                </c:pt>
                <c:pt idx="41">
                  <c:v>-1.5867857288246501</c:v>
                </c:pt>
                <c:pt idx="42">
                  <c:v>-1.7352278492478901</c:v>
                </c:pt>
                <c:pt idx="43">
                  <c:v>-1.82920834770003</c:v>
                </c:pt>
                <c:pt idx="44">
                  <c:v>-1.87332576288831</c:v>
                </c:pt>
                <c:pt idx="45">
                  <c:v>-1.87323357033425</c:v>
                </c:pt>
                <c:pt idx="46">
                  <c:v>-1.8354759633172599</c:v>
                </c:pt>
                <c:pt idx="47">
                  <c:v>-1.7673046937258801</c:v>
                </c:pt>
                <c:pt idx="48">
                  <c:v>-1.6764796551418999</c:v>
                </c:pt>
                <c:pt idx="49">
                  <c:v>-1.57105618666209</c:v>
                </c:pt>
                <c:pt idx="50">
                  <c:v>-1.45916237208028</c:v>
                </c:pt>
                <c:pt idx="51">
                  <c:v>-1.34876990524075</c:v>
                </c:pt>
                <c:pt idx="52">
                  <c:v>-1.2474623884888001</c:v>
                </c:pt>
                <c:pt idx="53">
                  <c:v>-1.16220522733733</c:v>
                </c:pt>
                <c:pt idx="54">
                  <c:v>-1.0991215805878101</c:v>
                </c:pt>
                <c:pt idx="55">
                  <c:v>-1.06327912130494</c:v>
                </c:pt>
                <c:pt idx="56">
                  <c:v>-1.05849266021666</c:v>
                </c:pt>
                <c:pt idx="57">
                  <c:v>-1.0871479792290399</c:v>
                </c:pt>
                <c:pt idx="58">
                  <c:v>-1.1500525189375801</c:v>
                </c:pt>
                <c:pt idx="59">
                  <c:v>-1.2463188601231601</c:v>
                </c:pt>
                <c:pt idx="60">
                  <c:v>-1.3732872354230501</c:v>
                </c:pt>
                <c:pt idx="61">
                  <c:v>-1.5264936034779699</c:v>
                </c:pt>
                <c:pt idx="62">
                  <c:v>-1.69969011403031</c:v>
                </c:pt>
                <c:pt idx="63">
                  <c:v>-1.88492508860883</c:v>
                </c:pt>
                <c:pt idx="64">
                  <c:v>-2.0726899375504999</c:v>
                </c:pt>
                <c:pt idx="65">
                  <c:v>-2.2521407303187502</c:v>
                </c:pt>
                <c:pt idx="66">
                  <c:v>-2.4114024321643699</c:v>
                </c:pt>
                <c:pt idx="67">
                  <c:v>-2.53796411640249</c:v>
                </c:pt>
                <c:pt idx="68">
                  <c:v>-2.6191737576486598</c:v>
                </c:pt>
                <c:pt idx="69">
                  <c:v>-2.6428415075915899</c:v>
                </c:pt>
                <c:pt idx="70">
                  <c:v>-2.5979606509611401</c:v>
                </c:pt>
                <c:pt idx="71">
                  <c:v>-2.47555573555224</c:v>
                </c:pt>
                <c:pt idx="72">
                  <c:v>-2.2696676663076398</c:v>
                </c:pt>
                <c:pt idx="73">
                  <c:v>-1.9784858495933999</c:v>
                </c:pt>
                <c:pt idx="74">
                  <c:v>-1.60563776995275</c:v>
                </c:pt>
                <c:pt idx="75">
                  <c:v>-1.16164667784234</c:v>
                </c:pt>
                <c:pt idx="76">
                  <c:v>-0.66556836290628496</c:v>
                </c:pt>
                <c:pt idx="77">
                  <c:v>-0.146818283567939</c:v>
                </c:pt>
                <c:pt idx="78">
                  <c:v>0.35279938014198198</c:v>
                </c:pt>
                <c:pt idx="79">
                  <c:v>0.776848887485729</c:v>
                </c:pt>
                <c:pt idx="80">
                  <c:v>1.05179415239346</c:v>
                </c:pt>
                <c:pt idx="81">
                  <c:v>1.08429155796008</c:v>
                </c:pt>
                <c:pt idx="82">
                  <c:v>0.75823161862484101</c:v>
                </c:pt>
                <c:pt idx="83">
                  <c:v>-6.8483557904933004E-2</c:v>
                </c:pt>
                <c:pt idx="84">
                  <c:v>-1.5674403523720599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汇总'!$P$96:$P$180</c:f>
              <c:numCache>
                <c:formatCode>0.000_ </c:formatCode>
                <c:ptCount val="85"/>
                <c:pt idx="0">
                  <c:v>-16.8151401668528</c:v>
                </c:pt>
                <c:pt idx="1">
                  <c:v>-9.8597065166336098</c:v>
                </c:pt>
                <c:pt idx="2">
                  <c:v>-4.81483256421365</c:v>
                </c:pt>
                <c:pt idx="3">
                  <c:v>-1.29772249311919</c:v>
                </c:pt>
                <c:pt idx="4">
                  <c:v>1.01932325303725</c:v>
                </c:pt>
                <c:pt idx="5">
                  <c:v>2.4145489900024</c:v>
                </c:pt>
                <c:pt idx="6">
                  <c:v>3.1219880627880299</c:v>
                </c:pt>
                <c:pt idx="7">
                  <c:v>3.3363278157881502</c:v>
                </c:pt>
                <c:pt idx="8">
                  <c:v>3.2174123460332198</c:v>
                </c:pt>
                <c:pt idx="9">
                  <c:v>2.8943997556804399</c:v>
                </c:pt>
                <c:pt idx="10">
                  <c:v>2.4695902530137501</c:v>
                </c:pt>
                <c:pt idx="11">
                  <c:v>2.02194108440098</c:v>
                </c:pt>
                <c:pt idx="12">
                  <c:v>1.6102839128295401</c:v>
                </c:pt>
                <c:pt idx="13">
                  <c:v>1.27625989181649</c:v>
                </c:pt>
                <c:pt idx="14">
                  <c:v>1.0469873166622801</c:v>
                </c:pt>
                <c:pt idx="15">
                  <c:v>0.93747636819204105</c:v>
                </c:pt>
                <c:pt idx="16">
                  <c:v>0.95280509730202601</c:v>
                </c:pt>
                <c:pt idx="17">
                  <c:v>1.0900704318032</c:v>
                </c:pt>
                <c:pt idx="18">
                  <c:v>1.3401276202272301</c:v>
                </c:pt>
                <c:pt idx="19">
                  <c:v>1.6891311604355901</c:v>
                </c:pt>
                <c:pt idx="20">
                  <c:v>2.1198898940442601</c:v>
                </c:pt>
                <c:pt idx="21">
                  <c:v>2.61304858085464</c:v>
                </c:pt>
                <c:pt idx="22">
                  <c:v>3.1481079006480899</c:v>
                </c:pt>
                <c:pt idx="23">
                  <c:v>3.7042944628864398</c:v>
                </c:pt>
                <c:pt idx="24">
                  <c:v>4.2612920380219199</c:v>
                </c:pt>
                <c:pt idx="25">
                  <c:v>4.7998448573056098</c:v>
                </c:pt>
                <c:pt idx="26">
                  <c:v>5.30224346115061</c:v>
                </c:pt>
                <c:pt idx="27">
                  <c:v>5.7527032092815</c:v>
                </c:pt>
                <c:pt idx="28">
                  <c:v>6.1376451990778902</c:v>
                </c:pt>
                <c:pt idx="29">
                  <c:v>6.44588897169145</c:v>
                </c:pt>
                <c:pt idx="30">
                  <c:v>6.66876601869168</c:v>
                </c:pt>
                <c:pt idx="31">
                  <c:v>6.8001627351662997</c:v>
                </c:pt>
                <c:pt idx="32">
                  <c:v>6.8365010983835601</c:v>
                </c:pt>
                <c:pt idx="33">
                  <c:v>6.7766649842875397</c:v>
                </c:pt>
                <c:pt idx="34">
                  <c:v>6.6218796672792504</c:v>
                </c:pt>
                <c:pt idx="35">
                  <c:v>6.3755516819112401</c:v>
                </c:pt>
                <c:pt idx="36">
                  <c:v>6.0430758582888302</c:v>
                </c:pt>
                <c:pt idx="37">
                  <c:v>5.6316159761554196</c:v>
                </c:pt>
                <c:pt idx="38">
                  <c:v>5.1498651158018403</c:v>
                </c:pt>
                <c:pt idx="39">
                  <c:v>4.6077914171350596</c:v>
                </c:pt>
                <c:pt idx="40">
                  <c:v>4.0163745913768203</c:v>
                </c:pt>
                <c:pt idx="41">
                  <c:v>3.3873381630922399</c:v>
                </c:pt>
                <c:pt idx="42">
                  <c:v>2.7328820533589102</c:v>
                </c:pt>
                <c:pt idx="43">
                  <c:v>2.0654197481205001</c:v>
                </c:pt>
                <c:pt idx="44">
                  <c:v>1.3973239289031301</c:v>
                </c:pt>
                <c:pt idx="45">
                  <c:v>0.74068407624740495</c:v>
                </c:pt>
                <c:pt idx="46">
                  <c:v>0.10707918943281999</c:v>
                </c:pt>
                <c:pt idx="47">
                  <c:v>-0.49263160083345903</c:v>
                </c:pt>
                <c:pt idx="48">
                  <c:v>-1.0484981168605401</c:v>
                </c:pt>
                <c:pt idx="49">
                  <c:v>-1.55164587247335</c:v>
                </c:pt>
                <c:pt idx="50">
                  <c:v>-1.99441878936285</c:v>
                </c:pt>
                <c:pt idx="51">
                  <c:v>-2.3704965818419899</c:v>
                </c:pt>
                <c:pt idx="52">
                  <c:v>-2.67498586747476</c:v>
                </c:pt>
                <c:pt idx="53">
                  <c:v>-2.9044844277455502</c:v>
                </c:pt>
                <c:pt idx="54">
                  <c:v>-3.05711840993217</c:v>
                </c:pt>
                <c:pt idx="55">
                  <c:v>-3.1325526279736202</c:v>
                </c:pt>
                <c:pt idx="56">
                  <c:v>-3.1319744871491801</c:v>
                </c:pt>
                <c:pt idx="57">
                  <c:v>-3.0580524240605098</c:v>
                </c:pt>
                <c:pt idx="58">
                  <c:v>-2.9148701202666998</c:v>
                </c:pt>
                <c:pt idx="59">
                  <c:v>-2.7078381148619002</c:v>
                </c:pt>
                <c:pt idx="60">
                  <c:v>-2.4435848078997702</c:v>
                </c:pt>
                <c:pt idx="61">
                  <c:v>-2.1298292136444101</c:v>
                </c:pt>
                <c:pt idx="62">
                  <c:v>-1.7752381892036699</c:v>
                </c:pt>
                <c:pt idx="63">
                  <c:v>-1.3892712310751101</c:v>
                </c:pt>
                <c:pt idx="64">
                  <c:v>-0.98201629908172505</c:v>
                </c:pt>
                <c:pt idx="65">
                  <c:v>-0.56402049357752004</c:v>
                </c:pt>
                <c:pt idx="66">
                  <c:v>-0.14611977914318799</c:v>
                </c:pt>
                <c:pt idx="67">
                  <c:v>0.26072768554898901</c:v>
                </c:pt>
                <c:pt idx="68">
                  <c:v>0.64559968502037501</c:v>
                </c:pt>
                <c:pt idx="69">
                  <c:v>0.99775425795586903</c:v>
                </c:pt>
                <c:pt idx="70">
                  <c:v>1.30675452165335</c:v>
                </c:pt>
                <c:pt idx="71">
                  <c:v>1.5625679827267001</c:v>
                </c:pt>
                <c:pt idx="72">
                  <c:v>1.75563394022698</c:v>
                </c:pt>
                <c:pt idx="73">
                  <c:v>1.87689222034203</c:v>
                </c:pt>
                <c:pt idx="74">
                  <c:v>1.9177661151599401</c:v>
                </c:pt>
                <c:pt idx="75">
                  <c:v>1.87009203099581</c:v>
                </c:pt>
                <c:pt idx="76">
                  <c:v>1.7259879851543101</c:v>
                </c:pt>
                <c:pt idx="77">
                  <c:v>1.47765272298064</c:v>
                </c:pt>
                <c:pt idx="78">
                  <c:v>1.11708686026681</c:v>
                </c:pt>
                <c:pt idx="79">
                  <c:v>0.63572708948714796</c:v>
                </c:pt>
                <c:pt idx="80">
                  <c:v>2.3984121033880298E-2</c:v>
                </c:pt>
                <c:pt idx="81">
                  <c:v>-0.72932533565870705</c:v>
                </c:pt>
                <c:pt idx="82">
                  <c:v>-1.6376626133410701</c:v>
                </c:pt>
                <c:pt idx="83">
                  <c:v>-2.7175775797814099</c:v>
                </c:pt>
                <c:pt idx="84">
                  <c:v>-3.9896563777432199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汇总'!$Q$96:$Q$180</c:f>
              <c:numCache>
                <c:formatCode>0.000_ </c:formatCode>
                <c:ptCount val="85"/>
                <c:pt idx="0">
                  <c:v>-0.38244429959069798</c:v>
                </c:pt>
                <c:pt idx="1">
                  <c:v>-1.9980291002408499</c:v>
                </c:pt>
                <c:pt idx="2">
                  <c:v>-2.64540428201073</c:v>
                </c:pt>
                <c:pt idx="3">
                  <c:v>-2.60143780586953</c:v>
                </c:pt>
                <c:pt idx="4">
                  <c:v>-2.0915397728204499</c:v>
                </c:pt>
                <c:pt idx="5">
                  <c:v>-1.2963144694305899</c:v>
                </c:pt>
                <c:pt idx="6">
                  <c:v>-0.357623223603664</c:v>
                </c:pt>
                <c:pt idx="7">
                  <c:v>0.61590929485171597</c:v>
                </c:pt>
                <c:pt idx="8">
                  <c:v>1.54391355554515</c:v>
                </c:pt>
                <c:pt idx="9">
                  <c:v>2.3697875186454098</c:v>
                </c:pt>
                <c:pt idx="10">
                  <c:v>3.0566728050058201</c:v>
                </c:pt>
                <c:pt idx="11">
                  <c:v>3.5838654956797198</c:v>
                </c:pt>
                <c:pt idx="12">
                  <c:v>3.9436332324721701</c:v>
                </c:pt>
                <c:pt idx="13">
                  <c:v>4.1384111524128802</c:v>
                </c:pt>
                <c:pt idx="14">
                  <c:v>4.1783500502758697</c:v>
                </c:pt>
                <c:pt idx="15">
                  <c:v>4.0791910245103704</c:v>
                </c:pt>
                <c:pt idx="16">
                  <c:v>3.8604417231876398</c:v>
                </c:pt>
                <c:pt idx="17">
                  <c:v>3.5438301678080499</c:v>
                </c:pt>
                <c:pt idx="18">
                  <c:v>3.1520129940519901</c:v>
                </c:pt>
                <c:pt idx="19">
                  <c:v>2.7075158097987799</c:v>
                </c:pt>
                <c:pt idx="20">
                  <c:v>2.2318842319760299</c:v>
                </c:pt>
                <c:pt idx="21">
                  <c:v>1.7450250250439401</c:v>
                </c:pt>
                <c:pt idx="22">
                  <c:v>1.26471762515541</c:v>
                </c:pt>
                <c:pt idx="23">
                  <c:v>0.80627719527597597</c:v>
                </c:pt>
                <c:pt idx="24">
                  <c:v>0.38235121778491199</c:v>
                </c:pt>
                <c:pt idx="25">
                  <c:v>2.83249231948257E-3</c:v>
                </c:pt>
                <c:pt idx="26">
                  <c:v>-0.32512773213568802</c:v>
                </c:pt>
                <c:pt idx="27">
                  <c:v>-0.597021900674783</c:v>
                </c:pt>
                <c:pt idx="28">
                  <c:v>-0.81081811992713904</c:v>
                </c:pt>
                <c:pt idx="29">
                  <c:v>-0.96673563682980201</c:v>
                </c:pt>
                <c:pt idx="30">
                  <c:v>-1.0669766547483099</c:v>
                </c:pt>
                <c:pt idx="31">
                  <c:v>-1.1154264517531101</c:v>
                </c:pt>
                <c:pt idx="32">
                  <c:v>-1.1173329046056499</c:v>
                </c:pt>
                <c:pt idx="33">
                  <c:v>-1.07897566077928</c:v>
                </c:pt>
                <c:pt idx="34">
                  <c:v>-1.00733433959151</c:v>
                </c:pt>
                <c:pt idx="35">
                  <c:v>-0.90976428229444095</c:v>
                </c:pt>
                <c:pt idx="36">
                  <c:v>-0.79368750971895896</c:v>
                </c:pt>
                <c:pt idx="37">
                  <c:v>-0.66630568483686103</c:v>
                </c:pt>
                <c:pt idx="38">
                  <c:v>-0.53434101636582798</c:v>
                </c:pt>
                <c:pt idx="39">
                  <c:v>-0.40381017829174098</c:v>
                </c:pt>
                <c:pt idx="40">
                  <c:v>-0.27983545896546902</c:v>
                </c:pt>
                <c:pt idx="41">
                  <c:v>-0.16649649215552201</c:v>
                </c:pt>
                <c:pt idx="42">
                  <c:v>-6.67250612421285E-2</c:v>
                </c:pt>
                <c:pt idx="43">
                  <c:v>1.7755393541572E-2</c:v>
                </c:pt>
                <c:pt idx="44">
                  <c:v>8.6444796120207307E-2</c:v>
                </c:pt>
                <c:pt idx="45">
                  <c:v>0.140036076414424</c:v>
                </c:pt>
                <c:pt idx="46">
                  <c:v>0.18034038678667599</c:v>
                </c:pt>
                <c:pt idx="47">
                  <c:v>0.21016970813435901</c:v>
                </c:pt>
                <c:pt idx="48">
                  <c:v>0.233179521901344</c:v>
                </c:pt>
                <c:pt idx="49">
                  <c:v>0.25367508554593399</c:v>
                </c:pt>
                <c:pt idx="50">
                  <c:v>0.276385710178709</c:v>
                </c:pt>
                <c:pt idx="51">
                  <c:v>0.30621230039432401</c:v>
                </c:pt>
                <c:pt idx="52">
                  <c:v>0.34795427752205299</c:v>
                </c:pt>
                <c:pt idx="53">
                  <c:v>0.40602286879493199</c:v>
                </c:pt>
                <c:pt idx="54">
                  <c:v>0.48414860605325699</c:v>
                </c:pt>
                <c:pt idx="55">
                  <c:v>0.58509173912378198</c:v>
                </c:pt>
                <c:pt idx="56">
                  <c:v>0.71036512981543398</c:v>
                </c:pt>
                <c:pt idx="57">
                  <c:v>0.85998005421773205</c:v>
                </c:pt>
                <c:pt idx="58">
                  <c:v>1.0322262017781101</c:v>
                </c:pt>
                <c:pt idx="59">
                  <c:v>1.22349802118163</c:v>
                </c:pt>
                <c:pt idx="60">
                  <c:v>1.4281804241512699</c:v>
                </c:pt>
                <c:pt idx="61">
                  <c:v>1.63860771952386</c:v>
                </c:pt>
                <c:pt idx="62">
                  <c:v>1.8451105113330399</c:v>
                </c:pt>
                <c:pt idx="63">
                  <c:v>2.0361661556094899</c:v>
                </c:pt>
                <c:pt idx="64">
                  <c:v>2.1986692322260599</c:v>
                </c:pt>
                <c:pt idx="65">
                  <c:v>2.3183393488828301</c:v>
                </c:pt>
                <c:pt idx="66">
                  <c:v>2.3802844560466498</c:v>
                </c:pt>
                <c:pt idx="67">
                  <c:v>2.3697387125438301</c:v>
                </c:pt>
                <c:pt idx="68">
                  <c:v>2.2729948029152198</c:v>
                </c:pt>
                <c:pt idx="69">
                  <c:v>2.0785514688709799</c:v>
                </c:pt>
                <c:pt idx="70">
                  <c:v>1.7784978782944301</c:v>
                </c:pt>
                <c:pt idx="71">
                  <c:v>1.37015731669978</c:v>
                </c:pt>
                <c:pt idx="72">
                  <c:v>0.85801354713718303</c:v>
                </c:pt>
                <c:pt idx="73">
                  <c:v>0.25594404578714902</c:v>
                </c:pt>
                <c:pt idx="74">
                  <c:v>-0.41021481834434298</c:v>
                </c:pt>
                <c:pt idx="75">
                  <c:v>-1.0997447295818801</c:v>
                </c:pt>
                <c:pt idx="76">
                  <c:v>-1.75373770687492</c:v>
                </c:pt>
                <c:pt idx="77">
                  <c:v>-2.29137606813158</c:v>
                </c:pt>
                <c:pt idx="78">
                  <c:v>-2.6057715634859999</c:v>
                </c:pt>
                <c:pt idx="79">
                  <c:v>-2.5593343036606102</c:v>
                </c:pt>
                <c:pt idx="80">
                  <c:v>-1.9786412468416701</c:v>
                </c:pt>
                <c:pt idx="81">
                  <c:v>-0.64877314691306198</c:v>
                </c:pt>
                <c:pt idx="82">
                  <c:v>1.69291199465609</c:v>
                </c:pt>
                <c:pt idx="83">
                  <c:v>5.3636017942740004</c:v>
                </c:pt>
                <c:pt idx="84">
                  <c:v>10.742482348307901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汇总'!$R$96:$R$180</c:f>
              <c:numCache>
                <c:formatCode>0.000_ </c:formatCode>
                <c:ptCount val="85"/>
                <c:pt idx="0">
                  <c:v>3.3397009066898802</c:v>
                </c:pt>
                <c:pt idx="1">
                  <c:v>1.25678063115344</c:v>
                </c:pt>
                <c:pt idx="2">
                  <c:v>-0.24445256961353401</c:v>
                </c:pt>
                <c:pt idx="3">
                  <c:v>-1.2230383306753301</c:v>
                </c:pt>
                <c:pt idx="4">
                  <c:v>-1.7413078158509501</c:v>
                </c:pt>
                <c:pt idx="5">
                  <c:v>-1.86313904152798</c:v>
                </c:pt>
                <c:pt idx="6">
                  <c:v>-1.6524458190682401</c:v>
                </c:pt>
                <c:pt idx="7">
                  <c:v>-1.1718846846964099</c:v>
                </c:pt>
                <c:pt idx="8">
                  <c:v>-0.481764634679267</c:v>
                </c:pt>
                <c:pt idx="9">
                  <c:v>0.36085506748074297</c:v>
                </c:pt>
                <c:pt idx="10">
                  <c:v>1.30289329619737</c:v>
                </c:pt>
                <c:pt idx="11">
                  <c:v>2.2958155167416501</c:v>
                </c:pt>
                <c:pt idx="12">
                  <c:v>3.2960556724996901</c:v>
                </c:pt>
                <c:pt idx="13">
                  <c:v>4.2653044441581702</c:v>
                </c:pt>
                <c:pt idx="14">
                  <c:v>5.1706763695126199</c:v>
                </c:pt>
                <c:pt idx="15">
                  <c:v>5.9847678636772201</c:v>
                </c:pt>
                <c:pt idx="16">
                  <c:v>6.6856177305582696</c:v>
                </c:pt>
                <c:pt idx="17">
                  <c:v>7.2565813075378802</c:v>
                </c:pt>
                <c:pt idx="18">
                  <c:v>7.6861289363975498</c:v>
                </c:pt>
                <c:pt idx="19">
                  <c:v>7.9675790045953896</c:v>
                </c:pt>
                <c:pt idx="20">
                  <c:v>8.0987753520944903</c:v>
                </c:pt>
                <c:pt idx="21">
                  <c:v>8.0817183900235303</c:v>
                </c:pt>
                <c:pt idx="22">
                  <c:v>7.92215882853466</c:v>
                </c:pt>
                <c:pt idx="23">
                  <c:v>7.6291624623071703</c:v>
                </c:pt>
                <c:pt idx="24">
                  <c:v>7.2146540132296</c:v>
                </c:pt>
                <c:pt idx="25">
                  <c:v>6.6929475808763703</c:v>
                </c:pt>
                <c:pt idx="26">
                  <c:v>6.0802708024787497</c:v>
                </c:pt>
                <c:pt idx="27">
                  <c:v>5.3942893751743304</c:v>
                </c:pt>
                <c:pt idx="28">
                  <c:v>4.6536381444013601</c:v>
                </c:pt>
                <c:pt idx="29">
                  <c:v>3.8774645133907999</c:v>
                </c:pt>
                <c:pt idx="30">
                  <c:v>3.0849894797895701</c:v>
                </c:pt>
                <c:pt idx="31">
                  <c:v>2.29509115653397</c:v>
                </c:pt>
                <c:pt idx="32">
                  <c:v>1.52591518517651</c:v>
                </c:pt>
                <c:pt idx="33">
                  <c:v>0.79451600095145603</c:v>
                </c:pt>
                <c:pt idx="34">
                  <c:v>0.116532459949658</c:v>
                </c:pt>
                <c:pt idx="35">
                  <c:v>-0.49409911014459601</c:v>
                </c:pt>
                <c:pt idx="36">
                  <c:v>-1.0253918232158901</c:v>
                </c:pt>
                <c:pt idx="37">
                  <c:v>-1.46751294815862</c:v>
                </c:pt>
                <c:pt idx="38">
                  <c:v>-1.8129447078926599</c:v>
                </c:pt>
                <c:pt idx="39">
                  <c:v>-2.0565998981631499</c:v>
                </c:pt>
                <c:pt idx="40">
                  <c:v>-2.1958915092526299</c:v>
                </c:pt>
                <c:pt idx="41">
                  <c:v>-2.23075598265096</c:v>
                </c:pt>
                <c:pt idx="42">
                  <c:v>-2.16363018363927</c:v>
                </c:pt>
                <c:pt idx="43">
                  <c:v>-1.99938261967048</c:v>
                </c:pt>
                <c:pt idx="44">
                  <c:v>-1.74519988333135</c:v>
                </c:pt>
                <c:pt idx="45">
                  <c:v>-1.4104297475988801</c:v>
                </c:pt>
                <c:pt idx="46">
                  <c:v>-1.00638279002048</c:v>
                </c:pt>
                <c:pt idx="47">
                  <c:v>-0.54609487134854395</c:v>
                </c:pt>
                <c:pt idx="48">
                  <c:v>-4.4053243096160898E-2</c:v>
                </c:pt>
                <c:pt idx="49">
                  <c:v>0.48411049261651201</c:v>
                </c:pt>
                <c:pt idx="50">
                  <c:v>1.02195689863037</c:v>
                </c:pt>
                <c:pt idx="51">
                  <c:v>1.5526005725333001</c:v>
                </c:pt>
                <c:pt idx="52">
                  <c:v>2.0590928005321398</c:v>
                </c:pt>
                <c:pt idx="53">
                  <c:v>2.5248199763736898</c:v>
                </c:pt>
                <c:pt idx="54">
                  <c:v>2.93391231736486</c:v>
                </c:pt>
                <c:pt idx="55">
                  <c:v>3.2716569606127099</c:v>
                </c:pt>
                <c:pt idx="56">
                  <c:v>3.5249090737100901</c:v>
                </c:pt>
                <c:pt idx="57">
                  <c:v>3.6824941651328902</c:v>
                </c:pt>
                <c:pt idx="58">
                  <c:v>3.7355943307828401</c:v>
                </c:pt>
                <c:pt idx="59">
                  <c:v>3.67811072407404</c:v>
                </c:pt>
                <c:pt idx="60">
                  <c:v>3.5069940881721799</c:v>
                </c:pt>
                <c:pt idx="61">
                  <c:v>3.2225347399554098</c:v>
                </c:pt>
                <c:pt idx="62">
                  <c:v>2.82860294648412</c:v>
                </c:pt>
                <c:pt idx="63">
                  <c:v>2.3328301857039699</c:v>
                </c:pt>
                <c:pt idx="64">
                  <c:v>1.74672133433678</c:v>
                </c:pt>
                <c:pt idx="65">
                  <c:v>1.0856873768372399</c:v>
                </c:pt>
                <c:pt idx="66">
                  <c:v>0.36898778058620502</c:v>
                </c:pt>
                <c:pt idx="67">
                  <c:v>-0.380428766685735</c:v>
                </c:pt>
                <c:pt idx="68">
                  <c:v>-1.13619700990673</c:v>
                </c:pt>
                <c:pt idx="69">
                  <c:v>-1.86893337186264</c:v>
                </c:pt>
                <c:pt idx="70">
                  <c:v>-2.54677244122345</c:v>
                </c:pt>
                <c:pt idx="71">
                  <c:v>-3.1360548028418598</c:v>
                </c:pt>
                <c:pt idx="72">
                  <c:v>-3.60217975886271</c:v>
                </c:pt>
                <c:pt idx="73">
                  <c:v>-3.91063693795792</c:v>
                </c:pt>
                <c:pt idx="74">
                  <c:v>-4.0282312390140502</c:v>
                </c:pt>
                <c:pt idx="75">
                  <c:v>-3.9245160043467302</c:v>
                </c:pt>
                <c:pt idx="76">
                  <c:v>-3.5734497667512199</c:v>
                </c:pt>
                <c:pt idx="77">
                  <c:v>-2.9552923632090899</c:v>
                </c:pt>
                <c:pt idx="78">
                  <c:v>-2.0587566573959899</c:v>
                </c:pt>
                <c:pt idx="79">
                  <c:v>-0.88343256162100603</c:v>
                </c:pt>
                <c:pt idx="80">
                  <c:v>0.557499501717162</c:v>
                </c:pt>
                <c:pt idx="81">
                  <c:v>2.2342481108619001</c:v>
                </c:pt>
                <c:pt idx="82">
                  <c:v>4.0970652895728801</c:v>
                </c:pt>
                <c:pt idx="83">
                  <c:v>6.0725573999924602</c:v>
                </c:pt>
                <c:pt idx="84">
                  <c:v>8.0596335477246104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汇总'!$S$96:$S$180</c:f>
              <c:numCache>
                <c:formatCode>0.000_ </c:formatCode>
                <c:ptCount val="85"/>
                <c:pt idx="0">
                  <c:v>5.5486106478781796</c:v>
                </c:pt>
                <c:pt idx="1">
                  <c:v>0.62704653046758796</c:v>
                </c:pt>
                <c:pt idx="2">
                  <c:v>-1.80805398927617</c:v>
                </c:pt>
                <c:pt idx="3">
                  <c:v>-2.5029357491702902</c:v>
                </c:pt>
                <c:pt idx="4">
                  <c:v>-2.0524801879746799</c:v>
                </c:pt>
                <c:pt idx="5">
                  <c:v>-0.92153294836639699</c:v>
                </c:pt>
                <c:pt idx="6">
                  <c:v>0.53580158338902095</c:v>
                </c:pt>
                <c:pt idx="7">
                  <c:v>2.0587793937369798</c:v>
                </c:pt>
                <c:pt idx="8">
                  <c:v>3.4644335027275202</c:v>
                </c:pt>
                <c:pt idx="9">
                  <c:v>4.6336753540823796</c:v>
                </c:pt>
                <c:pt idx="10">
                  <c:v>5.4989714149706996</c:v>
                </c:pt>
                <c:pt idx="11">
                  <c:v>6.0334887619834197</c:v>
                </c:pt>
                <c:pt idx="12">
                  <c:v>6.2416067257535399</c:v>
                </c:pt>
                <c:pt idx="13">
                  <c:v>6.1506949626236898</c:v>
                </c:pt>
                <c:pt idx="14">
                  <c:v>5.8040616177194799</c:v>
                </c:pt>
                <c:pt idx="15">
                  <c:v>5.2549785397416597</c:v>
                </c:pt>
                <c:pt idx="16">
                  <c:v>4.5616938037470103</c:v>
                </c:pt>
                <c:pt idx="17">
                  <c:v>3.7833450941426801</c:v>
                </c:pt>
                <c:pt idx="18">
                  <c:v>2.9766907960745401</c:v>
                </c:pt>
                <c:pt idx="19">
                  <c:v>2.19357893934782</c:v>
                </c:pt>
                <c:pt idx="20">
                  <c:v>1.4790774349678999</c:v>
                </c:pt>
                <c:pt idx="21">
                  <c:v>0.87019234035672699</c:v>
                </c:pt>
                <c:pt idx="22">
                  <c:v>0.395104185239955</c:v>
                </c:pt>
                <c:pt idx="23">
                  <c:v>7.2855686171039699E-2</c:v>
                </c:pt>
                <c:pt idx="24">
                  <c:v>-8.6572526395421803E-2</c:v>
                </c:pt>
                <c:pt idx="25">
                  <c:v>-8.1858248610759105E-2</c:v>
                </c:pt>
                <c:pt idx="26">
                  <c:v>8.0337104510663296E-2</c:v>
                </c:pt>
                <c:pt idx="27">
                  <c:v>0.38626096685949401</c:v>
                </c:pt>
                <c:pt idx="28">
                  <c:v>0.81612955677336996</c:v>
                </c:pt>
                <c:pt idx="29">
                  <c:v>1.34530838403519</c:v>
                </c:pt>
                <c:pt idx="30">
                  <c:v>1.9455697279859501</c:v>
                </c:pt>
                <c:pt idx="31">
                  <c:v>2.58638678235268</c:v>
                </c:pt>
                <c:pt idx="32">
                  <c:v>3.2362274583600401</c:v>
                </c:pt>
                <c:pt idx="33">
                  <c:v>3.8638141336245302</c:v>
                </c:pt>
                <c:pt idx="34">
                  <c:v>4.43931893032806</c:v>
                </c:pt>
                <c:pt idx="35">
                  <c:v>4.9354674020815903</c:v>
                </c:pt>
                <c:pt idx="36">
                  <c:v>5.3285268048714398</c:v>
                </c:pt>
                <c:pt idx="37">
                  <c:v>5.5991584234154699</c:v>
                </c:pt>
                <c:pt idx="38">
                  <c:v>5.7331167202578799</c:v>
                </c:pt>
                <c:pt idx="39">
                  <c:v>5.7217813707940204</c:v>
                </c:pt>
                <c:pt idx="40">
                  <c:v>5.5625115434977896</c:v>
                </c:pt>
                <c:pt idx="41">
                  <c:v>5.2588150804853599</c:v>
                </c:pt>
                <c:pt idx="42">
                  <c:v>4.82032852950808</c:v>
                </c:pt>
                <c:pt idx="43">
                  <c:v>4.2626072744912298</c:v>
                </c:pt>
                <c:pt idx="44">
                  <c:v>3.60672830764653</c:v>
                </c:pt>
                <c:pt idx="45">
                  <c:v>2.87871148208301</c:v>
                </c:pt>
                <c:pt idx="46">
                  <c:v>2.1087683799654</c:v>
                </c:pt>
                <c:pt idx="47">
                  <c:v>1.3303912269846001</c:v>
                </c:pt>
                <c:pt idx="48">
                  <c:v>0.57929758013784205</c:v>
                </c:pt>
                <c:pt idx="49">
                  <c:v>-0.107750188502149</c:v>
                </c:pt>
                <c:pt idx="50">
                  <c:v>-0.69422829319923096</c:v>
                </c:pt>
                <c:pt idx="51">
                  <c:v>-1.14521220643767</c:v>
                </c:pt>
                <c:pt idx="52">
                  <c:v>-1.4287856905429599</c:v>
                </c:pt>
                <c:pt idx="53">
                  <c:v>-1.5174659825654599</c:v>
                </c:pt>
                <c:pt idx="54">
                  <c:v>-1.38960962968562</c:v>
                </c:pt>
                <c:pt idx="55">
                  <c:v>-1.0307601766466099</c:v>
                </c:pt>
                <c:pt idx="56">
                  <c:v>-0.43489561075002198</c:v>
                </c:pt>
                <c:pt idx="57">
                  <c:v>0.39446982606376502</c:v>
                </c:pt>
                <c:pt idx="58">
                  <c:v>1.4433781445543199</c:v>
                </c:pt>
                <c:pt idx="59">
                  <c:v>2.6867664170313299</c:v>
                </c:pt>
                <c:pt idx="60">
                  <c:v>4.0881071664994897</c:v>
                </c:pt>
                <c:pt idx="61">
                  <c:v>5.5994089096896698</c:v>
                </c:pt>
                <c:pt idx="62">
                  <c:v>7.16163872507473</c:v>
                </c:pt>
                <c:pt idx="63">
                  <c:v>8.7056320113845107</c:v>
                </c:pt>
                <c:pt idx="64">
                  <c:v>10.153557898739299</c:v>
                </c:pt>
                <c:pt idx="65">
                  <c:v>11.4210120713447</c:v>
                </c:pt>
                <c:pt idx="66">
                  <c:v>12.4198120544612</c:v>
                </c:pt>
                <c:pt idx="67">
                  <c:v>13.061573317195201</c:v>
                </c:pt>
                <c:pt idx="68">
                  <c:v>13.26214783568</c:v>
                </c:pt>
                <c:pt idx="69">
                  <c:v>12.947010059167001</c:v>
                </c:pt>
                <c:pt idx="70">
                  <c:v>12.057678517589601</c:v>
                </c:pt>
                <c:pt idx="71">
                  <c:v>10.5592646029426</c:v>
                </c:pt>
                <c:pt idx="72">
                  <c:v>8.4492433555814195</c:v>
                </c:pt>
                <c:pt idx="73">
                  <c:v>5.7675443805110698</c:v>
                </c:pt>
                <c:pt idx="74">
                  <c:v>2.6080643156151302</c:v>
                </c:pt>
                <c:pt idx="75">
                  <c:v>-0.86829443049343502</c:v>
                </c:pt>
                <c:pt idx="76">
                  <c:v>-4.4189506579250901</c:v>
                </c:pt>
                <c:pt idx="77">
                  <c:v>-7.70322576147597</c:v>
                </c:pt>
                <c:pt idx="78">
                  <c:v>-10.26406491919</c:v>
                </c:pt>
                <c:pt idx="79">
                  <c:v>-11.507780180686501</c:v>
                </c:pt>
                <c:pt idx="80">
                  <c:v>-10.6816942581787</c:v>
                </c:pt>
                <c:pt idx="81">
                  <c:v>-6.8495605277121703</c:v>
                </c:pt>
                <c:pt idx="82">
                  <c:v>1.1353685503639499</c:v>
                </c:pt>
                <c:pt idx="83">
                  <c:v>14.659755675530199</c:v>
                </c:pt>
                <c:pt idx="84">
                  <c:v>35.3822099978971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汇总'!$T$96:$T$180</c:f>
              <c:numCache>
                <c:formatCode>0.000_ </c:formatCode>
                <c:ptCount val="85"/>
                <c:pt idx="0">
                  <c:v>-13.0690545597593</c:v>
                </c:pt>
                <c:pt idx="1">
                  <c:v>-5.7099365491152803</c:v>
                </c:pt>
                <c:pt idx="2">
                  <c:v>-1.19494719983011</c:v>
                </c:pt>
                <c:pt idx="3">
                  <c:v>1.2566404071443</c:v>
                </c:pt>
                <c:pt idx="4">
                  <c:v>2.2753803317805898</c:v>
                </c:pt>
                <c:pt idx="5">
                  <c:v>2.3618875564828001</c:v>
                </c:pt>
                <c:pt idx="6">
                  <c:v>1.90522150456512</c:v>
                </c:pt>
                <c:pt idx="7">
                  <c:v>1.19952381443524</c:v>
                </c:pt>
                <c:pt idx="8">
                  <c:v>0.45901210563705802</c:v>
                </c:pt>
                <c:pt idx="9">
                  <c:v>-0.16857130966978101</c:v>
                </c:pt>
                <c:pt idx="10">
                  <c:v>-0.58995959879412896</c:v>
                </c:pt>
                <c:pt idx="11">
                  <c:v>-0.75571707573921998</c:v>
                </c:pt>
                <c:pt idx="12">
                  <c:v>-0.65085975772662497</c:v>
                </c:pt>
                <c:pt idx="13">
                  <c:v>-0.28665298775070402</c:v>
                </c:pt>
                <c:pt idx="14">
                  <c:v>0.30649891752398201</c:v>
                </c:pt>
                <c:pt idx="15">
                  <c:v>1.0851532526345999</c:v>
                </c:pt>
                <c:pt idx="16">
                  <c:v>1.9979992164939</c:v>
                </c:pt>
                <c:pt idx="17">
                  <c:v>2.99017460682236</c:v>
                </c:pt>
                <c:pt idx="18">
                  <c:v>4.0068028262161297</c:v>
                </c:pt>
                <c:pt idx="19">
                  <c:v>4.9958213276520604</c:v>
                </c:pt>
                <c:pt idx="20">
                  <c:v>5.9101698446505697</c:v>
                </c:pt>
                <c:pt idx="21">
                  <c:v>6.7094039687449296</c:v>
                </c:pt>
                <c:pt idx="22">
                  <c:v>7.3607968543194504</c:v>
                </c:pt>
                <c:pt idx="23">
                  <c:v>7.8399890483118897</c:v>
                </c:pt>
                <c:pt idx="24">
                  <c:v>8.1312436596849498</c:v>
                </c:pt>
                <c:pt idx="25">
                  <c:v>8.2273613010086208</c:v>
                </c:pt>
                <c:pt idx="26">
                  <c:v>8.1293064519073397</c:v>
                </c:pt>
                <c:pt idx="27">
                  <c:v>7.8455941115440702</c:v>
                </c:pt>
                <c:pt idx="28">
                  <c:v>7.3914828247547399</c:v>
                </c:pt>
                <c:pt idx="29">
                  <c:v>6.7880173838487199</c:v>
                </c:pt>
                <c:pt idx="30">
                  <c:v>6.0609617255202499</c:v>
                </c:pt>
                <c:pt idx="31">
                  <c:v>5.2396597597423096</c:v>
                </c:pt>
                <c:pt idx="32">
                  <c:v>4.35585908493728</c:v>
                </c:pt>
                <c:pt idx="33">
                  <c:v>3.4425297611207002</c:v>
                </c:pt>
                <c:pt idx="34">
                  <c:v>2.5327075301835502</c:v>
                </c:pt>
                <c:pt idx="35">
                  <c:v>1.65838808983254</c:v>
                </c:pt>
                <c:pt idx="36">
                  <c:v>0.84949624519640399</c:v>
                </c:pt>
                <c:pt idx="37">
                  <c:v>0.13295097949540499</c:v>
                </c:pt>
                <c:pt idx="38">
                  <c:v>-0.46815529741733802</c:v>
                </c:pt>
                <c:pt idx="39">
                  <c:v>-0.93524784637070602</c:v>
                </c:pt>
                <c:pt idx="40">
                  <c:v>-1.2548183484053199</c:v>
                </c:pt>
                <c:pt idx="41">
                  <c:v>-1.41882139540081</c:v>
                </c:pt>
                <c:pt idx="42">
                  <c:v>-1.42491159331115</c:v>
                </c:pt>
                <c:pt idx="43">
                  <c:v>-1.2765169320374099</c:v>
                </c:pt>
                <c:pt idx="44">
                  <c:v>-0.98274685864563704</c:v>
                </c:pt>
                <c:pt idx="45">
                  <c:v>-0.55813627306189095</c:v>
                </c:pt>
                <c:pt idx="46">
                  <c:v>-2.22294481014895E-2</c:v>
                </c:pt>
                <c:pt idx="47">
                  <c:v>0.60098934179984198</c:v>
                </c:pt>
                <c:pt idx="48">
                  <c:v>1.2838089162197099</c:v>
                </c:pt>
                <c:pt idx="49">
                  <c:v>1.9956356591915201</c:v>
                </c:pt>
                <c:pt idx="50">
                  <c:v>2.70395423238653</c:v>
                </c:pt>
                <c:pt idx="51">
                  <c:v>3.3753866162973098</c:v>
                </c:pt>
                <c:pt idx="52">
                  <c:v>3.9768287822281501</c:v>
                </c:pt>
                <c:pt idx="53">
                  <c:v>4.4766415151718801</c:v>
                </c:pt>
                <c:pt idx="54">
                  <c:v>4.8458691252081101</c:v>
                </c:pt>
                <c:pt idx="55">
                  <c:v>5.0594570023860896</c:v>
                </c:pt>
                <c:pt idx="56">
                  <c:v>5.0974361876910397</c:v>
                </c:pt>
                <c:pt idx="57">
                  <c:v>4.9460403494883503</c:v>
                </c:pt>
                <c:pt idx="58">
                  <c:v>4.5987177733692297</c:v>
                </c:pt>
                <c:pt idx="59">
                  <c:v>4.0569981895270502</c:v>
                </c:pt>
                <c:pt idx="60">
                  <c:v>3.33117148004537</c:v>
                </c:pt>
                <c:pt idx="61">
                  <c:v>2.4407325256697701</c:v>
                </c:pt>
                <c:pt idx="62">
                  <c:v>1.41454366881469</c:v>
                </c:pt>
                <c:pt idx="63">
                  <c:v>0.29066348727670299</c:v>
                </c:pt>
                <c:pt idx="64">
                  <c:v>-0.88421220913453202</c:v>
                </c:pt>
                <c:pt idx="65">
                  <c:v>-2.0557540307155699</c:v>
                </c:pt>
                <c:pt idx="66">
                  <c:v>-3.1635069612010098</c:v>
                </c:pt>
                <c:pt idx="67">
                  <c:v>-4.14296504885142</c:v>
                </c:pt>
                <c:pt idx="68">
                  <c:v>-4.9282780530814803</c:v>
                </c:pt>
                <c:pt idx="69">
                  <c:v>-5.4556580488877202</c:v>
                </c:pt>
                <c:pt idx="70">
                  <c:v>-5.6675567715014799</c:v>
                </c:pt>
                <c:pt idx="71">
                  <c:v>-5.5176872681556102</c:v>
                </c:pt>
                <c:pt idx="72">
                  <c:v>-4.9769662056681199</c:v>
                </c:pt>
                <c:pt idx="73">
                  <c:v>-4.0404559654899304</c:v>
                </c:pt>
                <c:pt idx="74">
                  <c:v>-2.7353884394307402</c:v>
                </c:pt>
                <c:pt idx="75">
                  <c:v>-1.13035522359531</c:v>
                </c:pt>
                <c:pt idx="76">
                  <c:v>0.65424831107371495</c:v>
                </c:pt>
                <c:pt idx="77">
                  <c:v>2.4344348097208499</c:v>
                </c:pt>
                <c:pt idx="78">
                  <c:v>3.9493995416209899</c:v>
                </c:pt>
                <c:pt idx="79">
                  <c:v>4.8467619980137302</c:v>
                </c:pt>
                <c:pt idx="80">
                  <c:v>4.66617587217661</c:v>
                </c:pt>
                <c:pt idx="81">
                  <c:v>2.8212060260554801</c:v>
                </c:pt>
                <c:pt idx="82">
                  <c:v>-1.4206317258835099</c:v>
                </c:pt>
                <c:pt idx="83">
                  <c:v>-8.9597749786962702</c:v>
                </c:pt>
                <c:pt idx="84">
                  <c:v>-20.888572979899902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汇总'!$U$96:$U$180</c:f>
              <c:numCache>
                <c:formatCode>0.000_ </c:formatCode>
                <c:ptCount val="85"/>
                <c:pt idx="0">
                  <c:v>11.9306368713045</c:v>
                </c:pt>
                <c:pt idx="1">
                  <c:v>6.6050967210563298</c:v>
                </c:pt>
                <c:pt idx="2">
                  <c:v>2.64674663302802</c:v>
                </c:pt>
                <c:pt idx="3">
                  <c:v>-0.135527948914028</c:v>
                </c:pt>
                <c:pt idx="4">
                  <c:v>-1.9179803484595199</c:v>
                </c:pt>
                <c:pt idx="5">
                  <c:v>-2.86232923587405</c:v>
                </c:pt>
                <c:pt idx="6">
                  <c:v>-3.1161417812874599</c:v>
                </c:pt>
                <c:pt idx="7">
                  <c:v>-2.81326739769725</c:v>
                </c:pt>
                <c:pt idx="8">
                  <c:v>-2.0743162914808901</c:v>
                </c:pt>
                <c:pt idx="9">
                  <c:v>-1.0071772405585699</c:v>
                </c:pt>
                <c:pt idx="10">
                  <c:v>0.29243077730431499</c:v>
                </c:pt>
                <c:pt idx="11">
                  <c:v>1.74037828121849</c:v>
                </c:pt>
                <c:pt idx="12">
                  <c:v>3.26352128173122</c:v>
                </c:pt>
                <c:pt idx="13">
                  <c:v>4.7990783436940401</c:v>
                </c:pt>
                <c:pt idx="14">
                  <c:v>6.29399328555834</c:v>
                </c:pt>
                <c:pt idx="15">
                  <c:v>7.7042878808712203</c:v>
                </c:pt>
                <c:pt idx="16">
                  <c:v>8.9944087253974505</c:v>
                </c:pt>
                <c:pt idx="17">
                  <c:v>10.136572230944401</c:v>
                </c:pt>
                <c:pt idx="18">
                  <c:v>11.1101115046205</c:v>
                </c:pt>
                <c:pt idx="19">
                  <c:v>11.9008286699097</c:v>
                </c:pt>
                <c:pt idx="20">
                  <c:v>12.5003559835957</c:v>
                </c:pt>
                <c:pt idx="21">
                  <c:v>12.905528900225001</c:v>
                </c:pt>
                <c:pt idx="22">
                  <c:v>13.1177740334461</c:v>
                </c:pt>
                <c:pt idx="23">
                  <c:v>13.1425147612188</c:v>
                </c:pt>
                <c:pt idx="24">
                  <c:v>12.9885970195364</c:v>
                </c:pt>
                <c:pt idx="25">
                  <c:v>12.667737626959299</c:v>
                </c:pt>
                <c:pt idx="26">
                  <c:v>12.193997279906601</c:v>
                </c:pt>
                <c:pt idx="27">
                  <c:v>11.5832801563107</c:v>
                </c:pt>
                <c:pt idx="28">
                  <c:v>10.8528618628846</c:v>
                </c:pt>
                <c:pt idx="29">
                  <c:v>10.020947258912599</c:v>
                </c:pt>
                <c:pt idx="30">
                  <c:v>9.1062594871199796</c:v>
                </c:pt>
                <c:pt idx="31">
                  <c:v>8.1276613398340896</c:v>
                </c:pt>
                <c:pt idx="32">
                  <c:v>7.1038098862996701</c:v>
                </c:pt>
                <c:pt idx="33">
                  <c:v>6.0528450846659201</c:v>
                </c:pt>
                <c:pt idx="34">
                  <c:v>4.9921128998111097</c:v>
                </c:pt>
                <c:pt idx="35">
                  <c:v>3.9379232458272599</c:v>
                </c:pt>
                <c:pt idx="36">
                  <c:v>2.9053428696380799</c:v>
                </c:pt>
                <c:pt idx="37">
                  <c:v>1.9080230898742601</c:v>
                </c:pt>
                <c:pt idx="38">
                  <c:v>0.95806210278478299</c:v>
                </c:pt>
                <c:pt idx="39">
                  <c:v>6.5901364615029906E-2</c:v>
                </c:pt>
                <c:pt idx="40">
                  <c:v>-0.75974464246620399</c:v>
                </c:pt>
                <c:pt idx="41">
                  <c:v>-1.51192615615659</c:v>
                </c:pt>
                <c:pt idx="42">
                  <c:v>-2.1854644891377002</c:v>
                </c:pt>
                <c:pt idx="43">
                  <c:v>-2.7769282934814701</c:v>
                </c:pt>
                <c:pt idx="44">
                  <c:v>-3.2845812366532998</c:v>
                </c:pt>
                <c:pt idx="45">
                  <c:v>-3.7083027937665198</c:v>
                </c:pt>
                <c:pt idx="46">
                  <c:v>-4.0494840630931703</c:v>
                </c:pt>
                <c:pt idx="47">
                  <c:v>-4.3109007141785103</c:v>
                </c:pt>
                <c:pt idx="48">
                  <c:v>-4.4965653802587697</c:v>
                </c:pt>
                <c:pt idx="49">
                  <c:v>-4.6115620090310898</c:v>
                </c:pt>
                <c:pt idx="50">
                  <c:v>-4.6618648881629499</c:v>
                </c:pt>
                <c:pt idx="51">
                  <c:v>-4.65414526428843</c:v>
                </c:pt>
                <c:pt idx="52">
                  <c:v>-4.5955686765733699</c:v>
                </c:pt>
                <c:pt idx="53">
                  <c:v>-4.4935863282936399</c:v>
                </c:pt>
                <c:pt idx="54">
                  <c:v>-4.3557240222009197</c:v>
                </c:pt>
                <c:pt idx="55">
                  <c:v>-4.1893723878171798</c:v>
                </c:pt>
                <c:pt idx="56">
                  <c:v>-4.00158233112984</c:v>
                </c:pt>
                <c:pt idx="57">
                  <c:v>-3.7988698395135501</c:v>
                </c:pt>
                <c:pt idx="58">
                  <c:v>-3.5870344770615099</c:v>
                </c:pt>
                <c:pt idx="59">
                  <c:v>-3.3709961078430299</c:v>
                </c:pt>
                <c:pt idx="60">
                  <c:v>-3.15465458694311</c:v>
                </c:pt>
                <c:pt idx="61">
                  <c:v>-2.9407773615344301</c:v>
                </c:pt>
                <c:pt idx="62">
                  <c:v>-2.7309201265126801</c:v>
                </c:pt>
                <c:pt idx="63">
                  <c:v>-2.5253858816252599</c:v>
                </c:pt>
                <c:pt idx="64">
                  <c:v>-2.3232279393442301</c:v>
                </c:pt>
                <c:pt idx="65">
                  <c:v>-2.12230263510201</c:v>
                </c:pt>
                <c:pt idx="66">
                  <c:v>-1.91937769384247</c:v>
                </c:pt>
                <c:pt idx="67">
                  <c:v>-1.7103024091719601</c:v>
                </c:pt>
                <c:pt idx="68">
                  <c:v>-1.49024599379181</c:v>
                </c:pt>
                <c:pt idx="69">
                  <c:v>-1.25401066218334</c:v>
                </c:pt>
                <c:pt idx="70">
                  <c:v>-0.99642620889078304</c:v>
                </c:pt>
                <c:pt idx="71">
                  <c:v>-0.71283304814250703</c:v>
                </c:pt>
                <c:pt idx="72">
                  <c:v>-0.39966088276785799</c:v>
                </c:pt>
                <c:pt idx="73">
                  <c:v>-5.5110372880035299E-2</c:v>
                </c:pt>
                <c:pt idx="74">
                  <c:v>0.32005462299277498</c:v>
                </c:pt>
                <c:pt idx="75">
                  <c:v>0.72159645923358096</c:v>
                </c:pt>
                <c:pt idx="76">
                  <c:v>1.14076678943915</c:v>
                </c:pt>
                <c:pt idx="77">
                  <c:v>1.5631351480356599</c:v>
                </c:pt>
                <c:pt idx="78">
                  <c:v>1.96727464492669</c:v>
                </c:pt>
                <c:pt idx="79">
                  <c:v>2.3232961888416401</c:v>
                </c:pt>
                <c:pt idx="80">
                  <c:v>2.5912224524831302</c:v>
                </c:pt>
                <c:pt idx="81">
                  <c:v>2.71919259029234</c:v>
                </c:pt>
                <c:pt idx="82">
                  <c:v>2.6414885174298002</c:v>
                </c:pt>
                <c:pt idx="83">
                  <c:v>2.2763733559157799</c:v>
                </c:pt>
                <c:pt idx="84">
                  <c:v>1.52373245190156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汇总'!$V$96:$V$180</c:f>
              <c:numCache>
                <c:formatCode>0.000_ </c:formatCode>
                <c:ptCount val="85"/>
                <c:pt idx="0">
                  <c:v>2.7717455060587999</c:v>
                </c:pt>
                <c:pt idx="1">
                  <c:v>0.452113399407504</c:v>
                </c:pt>
                <c:pt idx="2">
                  <c:v>-0.78826663825683196</c:v>
                </c:pt>
                <c:pt idx="3">
                  <c:v>-1.2155063101786201</c:v>
                </c:pt>
                <c:pt idx="4">
                  <c:v>-1.0530605098636701</c:v>
                </c:pt>
                <c:pt idx="5">
                  <c:v>-0.48635331702826801</c:v>
                </c:pt>
                <c:pt idx="6">
                  <c:v>0.33292453129701499</c:v>
                </c:pt>
                <c:pt idx="7">
                  <c:v>1.2828330318741099</c:v>
                </c:pt>
                <c:pt idx="8">
                  <c:v>2.2675017496570402</c:v>
                </c:pt>
                <c:pt idx="9">
                  <c:v>3.213736920283</c:v>
                </c:pt>
                <c:pt idx="10">
                  <c:v>4.0679038891706698</c:v>
                </c:pt>
                <c:pt idx="11">
                  <c:v>4.7930721994579297</c:v>
                </c:pt>
                <c:pt idx="12">
                  <c:v>5.3664108847280403</c:v>
                </c:pt>
                <c:pt idx="13">
                  <c:v>5.7768217661899497</c:v>
                </c:pt>
                <c:pt idx="14">
                  <c:v>6.0227987976952804</c:v>
                </c:pt>
                <c:pt idx="15">
                  <c:v>6.1105017456911304</c:v>
                </c:pt>
                <c:pt idx="16">
                  <c:v>6.05203273492444</c:v>
                </c:pt>
                <c:pt idx="17">
                  <c:v>5.8639044344310101</c:v>
                </c:pt>
                <c:pt idx="18">
                  <c:v>5.5656889020578797</c:v>
                </c:pt>
                <c:pt idx="19">
                  <c:v>5.1788363494856204</c:v>
                </c:pt>
                <c:pt idx="20">
                  <c:v>4.7256533334330904</c:v>
                </c:pt>
                <c:pt idx="21">
                  <c:v>4.2284301224442897</c:v>
                </c:pt>
                <c:pt idx="22">
                  <c:v>3.7087072323737398</c:v>
                </c:pt>
                <c:pt idx="23">
                  <c:v>3.1866713674025999</c:v>
                </c:pt>
                <c:pt idx="24">
                  <c:v>2.68067124713619</c:v>
                </c:pt>
                <c:pt idx="25">
                  <c:v>2.2068440440489501</c:v>
                </c:pt>
                <c:pt idx="26">
                  <c:v>1.7788433992589101</c:v>
                </c:pt>
                <c:pt idx="27">
                  <c:v>1.4076602283345601</c:v>
                </c:pt>
                <c:pt idx="28">
                  <c:v>1.1015277725464301</c:v>
                </c:pt>
                <c:pt idx="29">
                  <c:v>0.86590259469946196</c:v>
                </c:pt>
                <c:pt idx="30">
                  <c:v>0.70351346239667201</c:v>
                </c:pt>
                <c:pt idx="31">
                  <c:v>0.61447030529955704</c:v>
                </c:pt>
                <c:pt idx="32">
                  <c:v>0.59642567666694601</c:v>
                </c:pt>
                <c:pt idx="33">
                  <c:v>0.64478139317808802</c:v>
                </c:pt>
                <c:pt idx="34">
                  <c:v>0.75293327074957805</c:v>
                </c:pt>
                <c:pt idx="35">
                  <c:v>0.91254711778589603</c:v>
                </c:pt>
                <c:pt idx="36">
                  <c:v>1.1138593910113199</c:v>
                </c:pt>
                <c:pt idx="37">
                  <c:v>1.34599616274955</c:v>
                </c:pt>
                <c:pt idx="38">
                  <c:v>1.59730429223593</c:v>
                </c:pt>
                <c:pt idx="39">
                  <c:v>1.8556889372637499</c:v>
                </c:pt>
                <c:pt idx="40">
                  <c:v>2.10895178617977</c:v>
                </c:pt>
                <c:pt idx="41">
                  <c:v>2.3451246339632599</c:v>
                </c:pt>
                <c:pt idx="42">
                  <c:v>2.5527931698447901</c:v>
                </c:pt>
                <c:pt idx="43">
                  <c:v>2.7214060876177602</c:v>
                </c:pt>
                <c:pt idx="44">
                  <c:v>2.8415648735488701</c:v>
                </c:pt>
                <c:pt idx="45">
                  <c:v>2.9052898704600998</c:v>
                </c:pt>
                <c:pt idx="46">
                  <c:v>2.90625846033653</c:v>
                </c:pt>
                <c:pt idx="47">
                  <c:v>2.8400114514527099</c:v>
                </c:pt>
                <c:pt idx="48">
                  <c:v>2.70412399980331</c:v>
                </c:pt>
                <c:pt idx="49">
                  <c:v>2.4983376382804399</c:v>
                </c:pt>
                <c:pt idx="50">
                  <c:v>2.2246502308126201</c:v>
                </c:pt>
                <c:pt idx="51">
                  <c:v>1.88736091232188</c:v>
                </c:pt>
                <c:pt idx="52">
                  <c:v>1.4930673191694099</c:v>
                </c:pt>
                <c:pt idx="53">
                  <c:v>1.0506126583565101</c:v>
                </c:pt>
                <c:pt idx="54">
                  <c:v>0.57098040764421099</c:v>
                </c:pt>
                <c:pt idx="55">
                  <c:v>6.7134682202766499E-2</c:v>
                </c:pt>
                <c:pt idx="56">
                  <c:v>-0.44619545257195897</c:v>
                </c:pt>
                <c:pt idx="57">
                  <c:v>-0.95278919896925995</c:v>
                </c:pt>
                <c:pt idx="58">
                  <c:v>-1.4352660086495499</c:v>
                </c:pt>
                <c:pt idx="59">
                  <c:v>-1.8754773174686601</c:v>
                </c:pt>
                <c:pt idx="60">
                  <c:v>-2.2549587791108401</c:v>
                </c:pt>
                <c:pt idx="61">
                  <c:v>-2.5554434994337099</c:v>
                </c:pt>
                <c:pt idx="62">
                  <c:v>-2.7594365297382901</c:v>
                </c:pt>
                <c:pt idx="63">
                  <c:v>-2.8508506335011199</c:v>
                </c:pt>
                <c:pt idx="64">
                  <c:v>-2.8157030973289401</c:v>
                </c:pt>
                <c:pt idx="65">
                  <c:v>-2.64287311316642</c:v>
                </c:pt>
                <c:pt idx="66">
                  <c:v>-2.32491901516424</c:v>
                </c:pt>
                <c:pt idx="67">
                  <c:v>-1.8589544107807701</c:v>
                </c:pt>
                <c:pt idx="68">
                  <c:v>-1.24758200211013</c:v>
                </c:pt>
                <c:pt idx="69">
                  <c:v>-0.49988364950390701</c:v>
                </c:pt>
                <c:pt idx="70">
                  <c:v>0.36753501384338499</c:v>
                </c:pt>
                <c:pt idx="71">
                  <c:v>1.3294473517738901</c:v>
                </c:pt>
                <c:pt idx="72">
                  <c:v>2.35085805838985</c:v>
                </c:pt>
                <c:pt idx="73">
                  <c:v>3.3858074771517401</c:v>
                </c:pt>
                <c:pt idx="74">
                  <c:v>4.3761305725649402</c:v>
                </c:pt>
                <c:pt idx="75">
                  <c:v>5.2501734641328399</c:v>
                </c:pt>
                <c:pt idx="76">
                  <c:v>5.9214706767838097</c:v>
                </c:pt>
                <c:pt idx="77">
                  <c:v>6.2873865051077802</c:v>
                </c:pt>
                <c:pt idx="78">
                  <c:v>6.2277241326053998</c:v>
                </c:pt>
                <c:pt idx="79">
                  <c:v>5.6033063911708902</c:v>
                </c:pt>
                <c:pt idx="80">
                  <c:v>4.2545322890937296</c:v>
                </c:pt>
                <c:pt idx="81">
                  <c:v>1.99991368048605</c:v>
                </c:pt>
                <c:pt idx="82">
                  <c:v>-1.36540330827287</c:v>
                </c:pt>
                <c:pt idx="83">
                  <c:v>-6.0711272347227299</c:v>
                </c:pt>
                <c:pt idx="84">
                  <c:v>-12.373315576150899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汇总'!$W$96:$W$180</c:f>
              <c:numCache>
                <c:formatCode>0.000_ </c:formatCode>
                <c:ptCount val="85"/>
                <c:pt idx="0">
                  <c:v>10.850084846330899</c:v>
                </c:pt>
                <c:pt idx="1">
                  <c:v>3.9461033326703001</c:v>
                </c:pt>
                <c:pt idx="2">
                  <c:v>-0.266591919215733</c:v>
                </c:pt>
                <c:pt idx="3">
                  <c:v>-2.4570289900473301</c:v>
                </c:pt>
                <c:pt idx="4">
                  <c:v>-3.1770760136585299</c:v>
                </c:pt>
                <c:pt idx="5">
                  <c:v>-2.87613726334637</c:v>
                </c:pt>
                <c:pt idx="6">
                  <c:v>-1.9145726850437399</c:v>
                </c:pt>
                <c:pt idx="7">
                  <c:v>-0.57591045231201199</c:v>
                </c:pt>
                <c:pt idx="8">
                  <c:v>0.92207968993010603</c:v>
                </c:pt>
                <c:pt idx="9">
                  <c:v>2.4173863341050099</c:v>
                </c:pt>
                <c:pt idx="10">
                  <c:v>3.7947654203452399</c:v>
                </c:pt>
                <c:pt idx="11">
                  <c:v>4.9776960058563304</c:v>
                </c:pt>
                <c:pt idx="12">
                  <c:v>5.9212222586760896</c:v>
                </c:pt>
                <c:pt idx="13">
                  <c:v>6.6056229493135596</c:v>
                </c:pt>
                <c:pt idx="14">
                  <c:v>7.0308515218296597</c:v>
                </c:pt>
                <c:pt idx="15">
                  <c:v>7.2116916340022801</c:v>
                </c:pt>
                <c:pt idx="16">
                  <c:v>7.1735748642978301</c:v>
                </c:pt>
                <c:pt idx="17">
                  <c:v>6.9490090914513098</c:v>
                </c:pt>
                <c:pt idx="18">
                  <c:v>6.5745678605368898</c:v>
                </c:pt>
                <c:pt idx="19">
                  <c:v>6.0883928574899002</c:v>
                </c:pt>
                <c:pt idx="20">
                  <c:v>5.52816342212272</c:v>
                </c:pt>
                <c:pt idx="21">
                  <c:v>4.9294888377554598</c:v>
                </c:pt>
                <c:pt idx="22">
                  <c:v>4.3246809436615399</c:v>
                </c:pt>
                <c:pt idx="23">
                  <c:v>3.7418664246108602</c:v>
                </c:pt>
                <c:pt idx="24">
                  <c:v>3.2043999398693201</c:v>
                </c:pt>
                <c:pt idx="25">
                  <c:v>2.7305410620971098</c:v>
                </c:pt>
                <c:pt idx="26">
                  <c:v>2.3333598046644899</c:v>
                </c:pt>
                <c:pt idx="27">
                  <c:v>2.0208373239866702</c:v>
                </c:pt>
                <c:pt idx="28">
                  <c:v>1.79613019155426</c:v>
                </c:pt>
                <c:pt idx="29">
                  <c:v>1.65796843842721</c:v>
                </c:pt>
                <c:pt idx="30">
                  <c:v>1.6011593830200599</c:v>
                </c:pt>
                <c:pt idx="31">
                  <c:v>1.6171710611085</c:v>
                </c:pt>
                <c:pt idx="32">
                  <c:v>1.69477088504926</c:v>
                </c:pt>
                <c:pt idx="33">
                  <c:v>1.82069696730056</c:v>
                </c:pt>
                <c:pt idx="34">
                  <c:v>1.98034135138787</c:v>
                </c:pt>
                <c:pt idx="35">
                  <c:v>2.15842620157076</c:v>
                </c:pt>
                <c:pt idx="36">
                  <c:v>2.3396558105163798</c:v>
                </c:pt>
                <c:pt idx="37">
                  <c:v>2.5093290923856202</c:v>
                </c:pt>
                <c:pt idx="38">
                  <c:v>2.6538990368002402</c:v>
                </c:pt>
                <c:pt idx="39">
                  <c:v>2.7614674072655201</c:v>
                </c:pt>
                <c:pt idx="40">
                  <c:v>2.8222047756679198</c:v>
                </c:pt>
                <c:pt idx="41">
                  <c:v>2.8286877925823899</c:v>
                </c:pt>
                <c:pt idx="42">
                  <c:v>2.7761474011573801</c:v>
                </c:pt>
                <c:pt idx="43">
                  <c:v>2.6626235105037601</c:v>
                </c:pt>
                <c:pt idx="44">
                  <c:v>2.4890234525022001</c:v>
                </c:pt>
                <c:pt idx="45">
                  <c:v>2.2590833540705599</c:v>
                </c:pt>
                <c:pt idx="46">
                  <c:v>1.9792333650299001</c:v>
                </c:pt>
                <c:pt idx="47">
                  <c:v>1.65836948974929</c:v>
                </c:pt>
                <c:pt idx="48">
                  <c:v>1.3075365788559099</c:v>
                </c:pt>
                <c:pt idx="49">
                  <c:v>0.939528845337815</c:v>
                </c:pt>
                <c:pt idx="50">
                  <c:v>0.56841607751132295</c:v>
                </c:pt>
                <c:pt idx="51">
                  <c:v>0.209005529376183</c:v>
                </c:pt>
                <c:pt idx="52">
                  <c:v>-0.123748723107536</c:v>
                </c:pt>
                <c:pt idx="53">
                  <c:v>-0.41537536309106898</c:v>
                </c:pt>
                <c:pt idx="54">
                  <c:v>-0.65253894649797095</c:v>
                </c:pt>
                <c:pt idx="55">
                  <c:v>-0.823699335491343</c:v>
                </c:pt>
                <c:pt idx="56">
                  <c:v>-0.91975843076420605</c:v>
                </c:pt>
                <c:pt idx="57">
                  <c:v>-0.93467337371404702</c:v>
                </c:pt>
                <c:pt idx="58">
                  <c:v>-0.86601358142124396</c:v>
                </c:pt>
                <c:pt idx="59">
                  <c:v>-0.71543716922557399</c:v>
                </c:pt>
                <c:pt idx="60">
                  <c:v>-0.48906050769943799</c:v>
                </c:pt>
                <c:pt idx="61">
                  <c:v>-0.19769285281878601</c:v>
                </c:pt>
                <c:pt idx="62">
                  <c:v>0.14309382034249801</c:v>
                </c:pt>
                <c:pt idx="63">
                  <c:v>0.51309145759619301</c:v>
                </c:pt>
                <c:pt idx="64">
                  <c:v>0.88781252496537599</c:v>
                </c:pt>
                <c:pt idx="65">
                  <c:v>1.2391118609766201</c:v>
                </c:pt>
                <c:pt idx="66">
                  <c:v>1.5361108836364199</c:v>
                </c:pt>
                <c:pt idx="67">
                  <c:v>1.7464630619461201</c:v>
                </c:pt>
                <c:pt idx="68">
                  <c:v>1.83800136958435</c:v>
                </c:pt>
                <c:pt idx="69">
                  <c:v>1.7808102470825</c:v>
                </c:pt>
                <c:pt idx="70">
                  <c:v>1.5497664062287899</c:v>
                </c:pt>
                <c:pt idx="71">
                  <c:v>1.1275946189514101</c:v>
                </c:pt>
                <c:pt idx="72">
                  <c:v>0.50848644073973204</c:v>
                </c:pt>
                <c:pt idx="73">
                  <c:v>-0.29766837284700298</c:v>
                </c:pt>
                <c:pt idx="74">
                  <c:v>-1.2603861906807701</c:v>
                </c:pt>
                <c:pt idx="75">
                  <c:v>-2.3229761964360902</c:v>
                </c:pt>
                <c:pt idx="76">
                  <c:v>-3.3961542635439201</c:v>
                </c:pt>
                <c:pt idx="77">
                  <c:v>-4.3508270222909804</c:v>
                </c:pt>
                <c:pt idx="78">
                  <c:v>-5.0099873224728002</c:v>
                </c:pt>
                <c:pt idx="79">
                  <c:v>-5.1396604831451</c:v>
                </c:pt>
                <c:pt idx="80">
                  <c:v>-4.4388389156571799</c:v>
                </c:pt>
                <c:pt idx="81">
                  <c:v>-2.5283408967527201</c:v>
                </c:pt>
                <c:pt idx="82">
                  <c:v>1.06147253948688</c:v>
                </c:pt>
                <c:pt idx="83">
                  <c:v>6.9041904294030196</c:v>
                </c:pt>
                <c:pt idx="84">
                  <c:v>15.6921240751435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汇总'!$X$96:$X$180</c:f>
              <c:numCache>
                <c:formatCode>0.000_ </c:formatCode>
                <c:ptCount val="85"/>
                <c:pt idx="0">
                  <c:v>-7.0413843900076802</c:v>
                </c:pt>
                <c:pt idx="1">
                  <c:v>-5.1869150739291197</c:v>
                </c:pt>
                <c:pt idx="2">
                  <c:v>-3.1784995299090602</c:v>
                </c:pt>
                <c:pt idx="3">
                  <c:v>-1.1663550486099099</c:v>
                </c:pt>
                <c:pt idx="4">
                  <c:v>0.73713879850632102</c:v>
                </c:pt>
                <c:pt idx="5">
                  <c:v>2.4517960186649002</c:v>
                </c:pt>
                <c:pt idx="6">
                  <c:v>3.9245184661126098</c:v>
                </c:pt>
                <c:pt idx="7">
                  <c:v>5.1246976476062001</c:v>
                </c:pt>
                <c:pt idx="8">
                  <c:v>6.0400940156082603</c:v>
                </c:pt>
                <c:pt idx="9">
                  <c:v>6.6731645219897997</c:v>
                </c:pt>
                <c:pt idx="10">
                  <c:v>7.0378100272853104</c:v>
                </c:pt>
                <c:pt idx="11">
                  <c:v>7.1565149827920704</c:v>
                </c:pt>
                <c:pt idx="12">
                  <c:v>7.0578526250517797</c:v>
                </c:pt>
                <c:pt idx="13">
                  <c:v>6.7743297444990898</c:v>
                </c:pt>
                <c:pt idx="14">
                  <c:v>6.3405459123073102</c:v>
                </c:pt>
                <c:pt idx="15">
                  <c:v>5.7916428717083601</c:v>
                </c:pt>
                <c:pt idx="16">
                  <c:v>5.1620206223100098</c:v>
                </c:pt>
                <c:pt idx="17">
                  <c:v>4.48429754817976</c:v>
                </c:pt>
                <c:pt idx="18">
                  <c:v>3.7884927627106602</c:v>
                </c:pt>
                <c:pt idx="19">
                  <c:v>3.1014096655312602</c:v>
                </c:pt>
                <c:pt idx="20">
                  <c:v>2.44620052896747</c:v>
                </c:pt>
                <c:pt idx="21">
                  <c:v>1.8420927538109</c:v>
                </c:pt>
                <c:pt idx="22">
                  <c:v>1.3042582563935201</c:v>
                </c:pt>
                <c:pt idx="23">
                  <c:v>0.84380827121665403</c:v>
                </c:pt>
                <c:pt idx="24">
                  <c:v>0.46789667562571902</c:v>
                </c:pt>
                <c:pt idx="25">
                  <c:v>0.179915765271636</c:v>
                </c:pt>
                <c:pt idx="26">
                  <c:v>-2.0230768657118099E-2</c:v>
                </c:pt>
                <c:pt idx="27">
                  <c:v>-0.13579208719876601</c:v>
                </c:pt>
                <c:pt idx="28">
                  <c:v>-0.172785280902367</c:v>
                </c:pt>
                <c:pt idx="29">
                  <c:v>-0.13957405890462099</c:v>
                </c:pt>
                <c:pt idx="30">
                  <c:v>-4.64230098342409E-2</c:v>
                </c:pt>
                <c:pt idx="31">
                  <c:v>9.4961427679779206E-2</c:v>
                </c:pt>
                <c:pt idx="32">
                  <c:v>0.27189296935243601</c:v>
                </c:pt>
                <c:pt idx="33">
                  <c:v>0.47116097115267103</c:v>
                </c:pt>
                <c:pt idx="34">
                  <c:v>0.67947072573464995</c:v>
                </c:pt>
                <c:pt idx="35">
                  <c:v>0.88386072058758902</c:v>
                </c:pt>
                <c:pt idx="36">
                  <c:v>1.07208983135862</c:v>
                </c:pt>
                <c:pt idx="37">
                  <c:v>1.2329882460355099</c:v>
                </c:pt>
                <c:pt idx="38">
                  <c:v>1.35676673793905</c:v>
                </c:pt>
                <c:pt idx="39">
                  <c:v>1.4352797277000799</c:v>
                </c:pt>
                <c:pt idx="40">
                  <c:v>1.4622383966644701</c:v>
                </c:pt>
                <c:pt idx="41">
                  <c:v>1.43337093639746</c:v>
                </c:pt>
                <c:pt idx="42">
                  <c:v>1.34652784122179</c:v>
                </c:pt>
                <c:pt idx="43">
                  <c:v>1.20173097294849</c:v>
                </c:pt>
                <c:pt idx="44">
                  <c:v>1.0011659492311</c:v>
                </c:pt>
                <c:pt idx="45">
                  <c:v>0.74911822919387105</c:v>
                </c:pt>
                <c:pt idx="46">
                  <c:v>0.451854092265908</c:v>
                </c:pt>
                <c:pt idx="47">
                  <c:v>0.117448528347692</c:v>
                </c:pt>
                <c:pt idx="48">
                  <c:v>-0.24443712026425901</c:v>
                </c:pt>
                <c:pt idx="49">
                  <c:v>-0.622824102541367</c:v>
                </c:pt>
                <c:pt idx="50">
                  <c:v>-1.0057273031162499</c:v>
                </c:pt>
                <c:pt idx="51">
                  <c:v>-1.3805030802106</c:v>
                </c:pt>
                <c:pt idx="52">
                  <c:v>-1.7342277677600599</c:v>
                </c:pt>
                <c:pt idx="53">
                  <c:v>-2.0540998900740699</c:v>
                </c:pt>
                <c:pt idx="54">
                  <c:v>-2.3278583151465502</c:v>
                </c:pt>
                <c:pt idx="55">
                  <c:v>-2.5442077504961298</c:v>
                </c:pt>
                <c:pt idx="56">
                  <c:v>-2.6932421632213899</c:v>
                </c:pt>
                <c:pt idx="57">
                  <c:v>-2.7668558835036898</c:v>
                </c:pt>
                <c:pt idx="58">
                  <c:v>-2.75913132888157</c:v>
                </c:pt>
                <c:pt idx="59">
                  <c:v>-2.6666914640359298</c:v>
                </c:pt>
                <c:pt idx="60">
                  <c:v>-2.4890042887810702</c:v>
                </c:pt>
                <c:pt idx="61">
                  <c:v>-2.22862582471735</c:v>
                </c:pt>
                <c:pt idx="62">
                  <c:v>-1.89136724854914</c:v>
                </c:pt>
                <c:pt idx="63">
                  <c:v>-1.48637099813138</c:v>
                </c:pt>
                <c:pt idx="64">
                  <c:v>-1.02607985480287</c:v>
                </c:pt>
                <c:pt idx="65">
                  <c:v>-0.52608218348352198</c:v>
                </c:pt>
                <c:pt idx="66">
                  <c:v>-4.8156895398197E-3</c:v>
                </c:pt>
                <c:pt idx="67">
                  <c:v>0.51688877032846903</c:v>
                </c:pt>
                <c:pt idx="68">
                  <c:v>1.0164426089731</c:v>
                </c:pt>
                <c:pt idx="69">
                  <c:v>1.47033426852807</c:v>
                </c:pt>
                <c:pt idx="70">
                  <c:v>1.8551842492549599</c:v>
                </c:pt>
                <c:pt idx="71">
                  <c:v>2.1490421592203002</c:v>
                </c:pt>
                <c:pt idx="72">
                  <c:v>2.3329483593762101</c:v>
                </c:pt>
                <c:pt idx="73">
                  <c:v>2.39278360038674</c:v>
                </c:pt>
                <c:pt idx="74">
                  <c:v>2.32143087017635</c:v>
                </c:pt>
                <c:pt idx="75">
                  <c:v>2.1212744932598602</c:v>
                </c:pt>
                <c:pt idx="76">
                  <c:v>1.80706234483007</c:v>
                </c:pt>
                <c:pt idx="77">
                  <c:v>1.4091578656986301</c:v>
                </c:pt>
                <c:pt idx="78">
                  <c:v>0.97720938527974799</c:v>
                </c:pt>
                <c:pt idx="79">
                  <c:v>0.58426508323083604</c:v>
                </c:pt>
                <c:pt idx="80">
                  <c:v>0.33136274151495299</c:v>
                </c:pt>
                <c:pt idx="81">
                  <c:v>0.35262426190294599</c:v>
                </c:pt>
                <c:pt idx="82">
                  <c:v>0.82088574502252198</c:v>
                </c:pt>
                <c:pt idx="83">
                  <c:v>1.9538947508617699</c:v>
                </c:pt>
                <c:pt idx="84">
                  <c:v>4.0211071813404997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汇总'!$Y$96:$Y$180</c:f>
              <c:numCache>
                <c:formatCode>0.000_ </c:formatCode>
                <c:ptCount val="85"/>
                <c:pt idx="0">
                  <c:v>19.647124787891499</c:v>
                </c:pt>
                <c:pt idx="1">
                  <c:v>8.8183979546305498</c:v>
                </c:pt>
                <c:pt idx="2">
                  <c:v>1.6065110287294999</c:v>
                </c:pt>
                <c:pt idx="3">
                  <c:v>-2.7507333129479901</c:v>
                </c:pt>
                <c:pt idx="4">
                  <c:v>-4.9029346260330096</c:v>
                </c:pt>
                <c:pt idx="5">
                  <c:v>-5.3990634180918704</c:v>
                </c:pt>
                <c:pt idx="6">
                  <c:v>-4.6985394363108401</c:v>
                </c:pt>
                <c:pt idx="7">
                  <c:v>-3.1814616853900901</c:v>
                </c:pt>
                <c:pt idx="8">
                  <c:v>-1.1580313701243801</c:v>
                </c:pt>
                <c:pt idx="9">
                  <c:v>1.1227920103396301</c:v>
                </c:pt>
                <c:pt idx="10">
                  <c:v>3.4653621570664002</c:v>
                </c:pt>
                <c:pt idx="11">
                  <c:v>5.7201067626997304</c:v>
                </c:pt>
                <c:pt idx="12">
                  <c:v>7.7769402751082399</c:v>
                </c:pt>
                <c:pt idx="13">
                  <c:v>9.5592922762675201</c:v>
                </c:pt>
                <c:pt idx="14">
                  <c:v>11.018716086825799</c:v>
                </c:pt>
                <c:pt idx="15">
                  <c:v>12.130043174287101</c:v>
                </c:pt>
                <c:pt idx="16">
                  <c:v>12.887049910234399</c:v>
                </c:pt>
                <c:pt idx="17">
                  <c:v>13.298604189500001</c:v>
                </c:pt>
                <c:pt idx="18">
                  <c:v>13.385260391682399</c:v>
                </c:pt>
                <c:pt idx="19">
                  <c:v>13.1762721328901</c:v>
                </c:pt>
                <c:pt idx="20">
                  <c:v>12.7069932230854</c:v>
                </c:pt>
                <c:pt idx="21">
                  <c:v>12.0166382118878</c:v>
                </c:pt>
                <c:pt idx="22">
                  <c:v>11.146374873180299</c:v>
                </c:pt>
                <c:pt idx="23">
                  <c:v>10.1377219463535</c:v>
                </c:pt>
                <c:pt idx="24">
                  <c:v>9.0312264195085294</c:v>
                </c:pt>
                <c:pt idx="25">
                  <c:v>7.8653956074269402</c:v>
                </c:pt>
                <c:pt idx="26">
                  <c:v>6.6758602446009201</c:v>
                </c:pt>
                <c:pt idx="27">
                  <c:v>5.4947457811093896</c:v>
                </c:pt>
                <c:pt idx="28">
                  <c:v>4.3502300366111699</c:v>
                </c:pt>
                <c:pt idx="29">
                  <c:v>3.2662663352069101</c:v>
                </c:pt>
                <c:pt idx="30">
                  <c:v>2.2624522114232</c:v>
                </c:pt>
                <c:pt idx="31">
                  <c:v>1.35402474504285</c:v>
                </c:pt>
                <c:pt idx="32">
                  <c:v>0.55196455001290501</c:v>
                </c:pt>
                <c:pt idx="33">
                  <c:v>-0.13680858988166</c:v>
                </c:pt>
                <c:pt idx="34">
                  <c:v>-0.70916447835728802</c:v>
                </c:pt>
                <c:pt idx="35">
                  <c:v>-1.1654307293322701</c:v>
                </c:pt>
                <c:pt idx="36">
                  <c:v>-1.5090145597904501</c:v>
                </c:pt>
                <c:pt idx="37">
                  <c:v>-1.7459912901719901</c:v>
                </c:pt>
                <c:pt idx="38">
                  <c:v>-1.88467172213779</c:v>
                </c:pt>
                <c:pt idx="39">
                  <c:v>-1.93515959607574</c:v>
                </c:pt>
                <c:pt idx="40">
                  <c:v>-1.9089093632352301</c:v>
                </c:pt>
                <c:pt idx="41">
                  <c:v>-1.8182935398756499</c:v>
                </c:pt>
                <c:pt idx="42">
                  <c:v>-1.6761879433461799</c:v>
                </c:pt>
                <c:pt idx="43">
                  <c:v>-1.49558214249687</c:v>
                </c:pt>
                <c:pt idx="44">
                  <c:v>-1.2892214873840699</c:v>
                </c:pt>
                <c:pt idx="45">
                  <c:v>-1.06928611566751</c:v>
                </c:pt>
                <c:pt idx="46">
                  <c:v>-0.84711136571756596</c:v>
                </c:pt>
                <c:pt idx="47">
                  <c:v>-0.63295305883312702</c:v>
                </c:pt>
                <c:pt idx="48">
                  <c:v>-0.43580014560681901</c:v>
                </c:pt>
                <c:pt idx="49">
                  <c:v>-0.26323624391139</c:v>
                </c:pt>
                <c:pt idx="50">
                  <c:v>-0.121350628505766</c:v>
                </c:pt>
                <c:pt idx="51">
                  <c:v>-1.46982647934202E-2</c:v>
                </c:pt>
                <c:pt idx="52">
                  <c:v>5.3692488247403303E-2</c:v>
                </c:pt>
                <c:pt idx="53">
                  <c:v>8.2266848368927697E-2</c:v>
                </c:pt>
                <c:pt idx="54">
                  <c:v>7.0848563644226203E-2</c:v>
                </c:pt>
                <c:pt idx="55">
                  <c:v>2.0507126655001401E-2</c:v>
                </c:pt>
                <c:pt idx="56">
                  <c:v>-6.6607505764650896E-2</c:v>
                </c:pt>
                <c:pt idx="57">
                  <c:v>-0.18745647477116401</c:v>
                </c:pt>
                <c:pt idx="58">
                  <c:v>-0.33832268394549903</c:v>
                </c:pt>
                <c:pt idx="59">
                  <c:v>-0.51503241841810499</c:v>
                </c:pt>
                <c:pt idx="60">
                  <c:v>-0.71317880397084799</c:v>
                </c:pt>
                <c:pt idx="61">
                  <c:v>-0.92833702363999404</c:v>
                </c:pt>
                <c:pt idx="62">
                  <c:v>-1.1562602419361601</c:v>
                </c:pt>
                <c:pt idx="63">
                  <c:v>-1.3930442196570301</c:v>
                </c:pt>
                <c:pt idx="64">
                  <c:v>-1.6352476339226401</c:v>
                </c:pt>
                <c:pt idx="65">
                  <c:v>-1.8799541518171501</c:v>
                </c:pt>
                <c:pt idx="66">
                  <c:v>-2.1247613371940401</c:v>
                </c:pt>
                <c:pt idx="67">
                  <c:v>-2.3676805037753099</c:v>
                </c:pt>
                <c:pt idx="68">
                  <c:v>-2.6069306597831301</c:v>
                </c:pt>
                <c:pt idx="69">
                  <c:v>-2.84060872149024</c:v>
                </c:pt>
                <c:pt idx="70">
                  <c:v>-3.0662172064059701</c:v>
                </c:pt>
                <c:pt idx="71">
                  <c:v>-3.28002964845586</c:v>
                </c:pt>
                <c:pt idx="72">
                  <c:v>-3.4762730108207198</c:v>
                </c:pt>
                <c:pt idx="73">
                  <c:v>-3.6461054040200298</c:v>
                </c:pt>
                <c:pt idx="74">
                  <c:v>-3.7763664493682398</c:v>
                </c:pt>
                <c:pt idx="75">
                  <c:v>-3.8480766610987098</c:v>
                </c:pt>
                <c:pt idx="76">
                  <c:v>-3.83466125217201</c:v>
                </c:pt>
                <c:pt idx="77">
                  <c:v>-3.6998728014840401</c:v>
                </c:pt>
                <c:pt idx="78">
                  <c:v>-3.3953862532520001</c:v>
                </c:pt>
                <c:pt idx="79">
                  <c:v>-2.8580387511799099</c:v>
                </c:pt>
                <c:pt idx="80">
                  <c:v>-2.0066858426337602</c:v>
                </c:pt>
                <c:pt idx="81">
                  <c:v>-0.73864462109942197</c:v>
                </c:pt>
                <c:pt idx="82">
                  <c:v>1.07430659266776</c:v>
                </c:pt>
                <c:pt idx="83">
                  <c:v>3.5904033985925001</c:v>
                </c:pt>
                <c:pt idx="84">
                  <c:v>7.0028776278571101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汇总'!$Z$96:$Z$180</c:f>
              <c:numCache>
                <c:formatCode>0.000_ </c:formatCode>
                <c:ptCount val="85"/>
                <c:pt idx="0">
                  <c:v>16.380500018062399</c:v>
                </c:pt>
                <c:pt idx="1">
                  <c:v>7.9998988341694099</c:v>
                </c:pt>
                <c:pt idx="2">
                  <c:v>2.2403245172728901</c:v>
                </c:pt>
                <c:pt idx="3">
                  <c:v>-1.4160944911154201</c:v>
                </c:pt>
                <c:pt idx="4">
                  <c:v>-3.4164504459900198</c:v>
                </c:pt>
                <c:pt idx="5">
                  <c:v>-4.1438946216833399</c:v>
                </c:pt>
                <c:pt idx="6">
                  <c:v>-3.92402264328474</c:v>
                </c:pt>
                <c:pt idx="7">
                  <c:v>-3.0308254713569802</c:v>
                </c:pt>
                <c:pt idx="8">
                  <c:v>-1.69222432334399</c:v>
                </c:pt>
                <c:pt idx="9">
                  <c:v>-9.5207453748116705E-2</c:v>
                </c:pt>
                <c:pt idx="10">
                  <c:v>1.6094136461617701</c:v>
                </c:pt>
                <c:pt idx="11">
                  <c:v>3.3026114296648501</c:v>
                </c:pt>
                <c:pt idx="12">
                  <c:v>4.8930960187960197</c:v>
                </c:pt>
                <c:pt idx="13">
                  <c:v>6.3135989946331597</c:v>
                </c:pt>
                <c:pt idx="14">
                  <c:v>7.5174711381654999</c:v>
                </c:pt>
                <c:pt idx="15">
                  <c:v>8.4755783675615994</c:v>
                </c:pt>
                <c:pt idx="16">
                  <c:v>9.1734804789720599</c:v>
                </c:pt>
                <c:pt idx="17">
                  <c:v>9.6088776593151692</c:v>
                </c:pt>
                <c:pt idx="18">
                  <c:v>9.7893101008141006</c:v>
                </c:pt>
                <c:pt idx="19">
                  <c:v>9.7300964083663306</c:v>
                </c:pt>
                <c:pt idx="20">
                  <c:v>9.4524968521446109</c:v>
                </c:pt>
                <c:pt idx="21">
                  <c:v>8.9820878791427603</c:v>
                </c:pt>
                <c:pt idx="22">
                  <c:v>8.3473346586982693</c:v>
                </c:pt>
                <c:pt idx="23">
                  <c:v>7.5783487983358402</c:v>
                </c:pt>
                <c:pt idx="24">
                  <c:v>6.7058187275973902</c:v>
                </c:pt>
                <c:pt idx="25">
                  <c:v>5.7601006088334303</c:v>
                </c:pt>
                <c:pt idx="26">
                  <c:v>4.7704579952531896</c:v>
                </c:pt>
                <c:pt idx="27">
                  <c:v>3.7644388178424801</c:v>
                </c:pt>
                <c:pt idx="28">
                  <c:v>2.7673786440761701</c:v>
                </c:pt>
                <c:pt idx="29">
                  <c:v>1.80201951266761</c:v>
                </c:pt>
                <c:pt idx="30">
                  <c:v>0.88823400991460799</c:v>
                </c:pt>
                <c:pt idx="31">
                  <c:v>4.2844614514443401E-2</c:v>
                </c:pt>
                <c:pt idx="32">
                  <c:v>-0.72047130095948797</c:v>
                </c:pt>
                <c:pt idx="33">
                  <c:v>-1.3912000624115699</c:v>
                </c:pt>
                <c:pt idx="34">
                  <c:v>-1.96194276959306</c:v>
                </c:pt>
                <c:pt idx="35">
                  <c:v>-2.4283073823376702</c:v>
                </c:pt>
                <c:pt idx="36">
                  <c:v>-2.7887499842099301</c:v>
                </c:pt>
                <c:pt idx="37">
                  <c:v>-3.0443730288139501</c:v>
                </c:pt>
                <c:pt idx="38">
                  <c:v>-3.1986880126402899</c:v>
                </c:pt>
                <c:pt idx="39">
                  <c:v>-3.2573496570876102</c:v>
                </c:pt>
                <c:pt idx="40">
                  <c:v>-3.2278683209100101</c:v>
                </c:pt>
                <c:pt idx="41">
                  <c:v>-3.1193070030743999</c:v>
                </c:pt>
                <c:pt idx="42">
                  <c:v>-2.9419689346624098</c:v>
                </c:pt>
                <c:pt idx="43">
                  <c:v>-2.70708139716255</c:v>
                </c:pt>
                <c:pt idx="44">
                  <c:v>-2.4264810431637298</c:v>
                </c:pt>
                <c:pt idx="45">
                  <c:v>-2.1123056341475301</c:v>
                </c:pt>
                <c:pt idx="46">
                  <c:v>-1.7766967487791201</c:v>
                </c:pt>
                <c:pt idx="47">
                  <c:v>-1.4315176537368499</c:v>
                </c:pt>
                <c:pt idx="48">
                  <c:v>-1.0880901678750701</c:v>
                </c:pt>
                <c:pt idx="49">
                  <c:v>-0.75695398911237899</c:v>
                </c:pt>
                <c:pt idx="50">
                  <c:v>-0.447651592212988</c:v>
                </c:pt>
                <c:pt idx="51">
                  <c:v>-0.168541444199416</c:v>
                </c:pt>
                <c:pt idx="52">
                  <c:v>7.3358077009714903E-2</c:v>
                </c:pt>
                <c:pt idx="53">
                  <c:v>0.27249203670031702</c:v>
                </c:pt>
                <c:pt idx="54">
                  <c:v>0.42485790719654998</c:v>
                </c:pt>
                <c:pt idx="55">
                  <c:v>0.52805884003347503</c:v>
                </c:pt>
                <c:pt idx="56">
                  <c:v>0.58132030611945296</c:v>
                </c:pt>
                <c:pt idx="57">
                  <c:v>0.58546952505030203</c:v>
                </c:pt>
                <c:pt idx="58">
                  <c:v>0.54287746597275399</c:v>
                </c:pt>
                <c:pt idx="59">
                  <c:v>0.45736356369409698</c:v>
                </c:pt>
                <c:pt idx="60">
                  <c:v>0.33406365512363601</c:v>
                </c:pt>
                <c:pt idx="61">
                  <c:v>0.17926200232316</c:v>
                </c:pt>
                <c:pt idx="62">
                  <c:v>1.88629943490781E-4</c:v>
                </c:pt>
                <c:pt idx="63">
                  <c:v>-0.195216434048294</c:v>
                </c:pt>
                <c:pt idx="64">
                  <c:v>-0.39857006402370798</c:v>
                </c:pt>
                <c:pt idx="65">
                  <c:v>-0.60134177713790404</c:v>
                </c:pt>
                <c:pt idx="66">
                  <c:v>-0.79517563549465797</c:v>
                </c:pt>
                <c:pt idx="67">
                  <c:v>-0.97223527601979898</c:v>
                </c:pt>
                <c:pt idx="68">
                  <c:v>-1.1255686722524401</c:v>
                </c:pt>
                <c:pt idx="69">
                  <c:v>-1.2494888712681</c:v>
                </c:pt>
                <c:pt idx="70">
                  <c:v>-1.33996658758108</c:v>
                </c:pt>
                <c:pt idx="71">
                  <c:v>-1.3950301743581699</c:v>
                </c:pt>
                <c:pt idx="72">
                  <c:v>-1.4151681312932001</c:v>
                </c:pt>
                <c:pt idx="73">
                  <c:v>-1.4037289469410901</c:v>
                </c:pt>
                <c:pt idx="74">
                  <c:v>-1.36731271177379</c:v>
                </c:pt>
                <c:pt idx="75">
                  <c:v>-1.3161485777984001</c:v>
                </c:pt>
                <c:pt idx="76">
                  <c:v>-1.2644517779642499</c:v>
                </c:pt>
                <c:pt idx="77">
                  <c:v>-1.2307535584445199</c:v>
                </c:pt>
                <c:pt idx="78">
                  <c:v>-1.2381970146185799</c:v>
                </c:pt>
                <c:pt idx="79">
                  <c:v>-1.3147914612593401</c:v>
                </c:pt>
                <c:pt idx="80">
                  <c:v>-1.4936176050374701</c:v>
                </c:pt>
                <c:pt idx="81">
                  <c:v>-1.8129754271145999</c:v>
                </c:pt>
                <c:pt idx="82">
                  <c:v>-2.3164663213425598</c:v>
                </c:pt>
                <c:pt idx="83">
                  <c:v>-3.0530006732062702</c:v>
                </c:pt>
                <c:pt idx="84">
                  <c:v>-4.0767217027815299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汇总'!$AA$96:$AA$180</c:f>
              <c:numCache>
                <c:formatCode>0.000_ </c:formatCode>
                <c:ptCount val="85"/>
                <c:pt idx="0">
                  <c:v>2.9305024388431802</c:v>
                </c:pt>
                <c:pt idx="1">
                  <c:v>3.1279411750425599</c:v>
                </c:pt>
                <c:pt idx="2">
                  <c:v>2.6510162299051898</c:v>
                </c:pt>
                <c:pt idx="3">
                  <c:v>1.8276465450541901</c:v>
                </c:pt>
                <c:pt idx="4">
                  <c:v>0.90219367614916002</c:v>
                </c:pt>
                <c:pt idx="5">
                  <c:v>4.88613829344113E-2</c:v>
                </c:pt>
                <c:pt idx="6">
                  <c:v>-0.61628940528668397</c:v>
                </c:pt>
                <c:pt idx="7">
                  <c:v>-1.02462448365535</c:v>
                </c:pt>
                <c:pt idx="8">
                  <c:v>-1.1454358152834101</c:v>
                </c:pt>
                <c:pt idx="9">
                  <c:v>-0.97757566948591701</c:v>
                </c:pt>
                <c:pt idx="10">
                  <c:v>-0.54214705504495297</c:v>
                </c:pt>
                <c:pt idx="11">
                  <c:v>0.123825496031163</c:v>
                </c:pt>
                <c:pt idx="12">
                  <c:v>0.97281828364846801</c:v>
                </c:pt>
                <c:pt idx="13">
                  <c:v>1.95139496792335</c:v>
                </c:pt>
                <c:pt idx="14">
                  <c:v>3.0040258497492802</c:v>
                </c:pt>
                <c:pt idx="15">
                  <c:v>4.0762060276093601</c:v>
                </c:pt>
                <c:pt idx="16">
                  <c:v>5.1169360994702302</c:v>
                </c:pt>
                <c:pt idx="17">
                  <c:v>6.08062662345238</c:v>
                </c:pt>
                <c:pt idx="18">
                  <c:v>6.9284850958315696</c:v>
                </c:pt>
                <c:pt idx="19">
                  <c:v>7.6294417497871798</c:v>
                </c:pt>
                <c:pt idx="20">
                  <c:v>8.1606680231716808</c:v>
                </c:pt>
                <c:pt idx="21">
                  <c:v>8.5077390884373791</c:v>
                </c:pt>
                <c:pt idx="22">
                  <c:v>8.6644893827126896</c:v>
                </c:pt>
                <c:pt idx="23">
                  <c:v>8.6326076208858105</c:v>
                </c:pt>
                <c:pt idx="24">
                  <c:v>8.4210153194099302</c:v>
                </c:pt>
                <c:pt idx="25">
                  <c:v>8.0450704034011906</c:v>
                </c:pt>
                <c:pt idx="26">
                  <c:v>7.52563501446933</c:v>
                </c:pt>
                <c:pt idx="27">
                  <c:v>6.8880441815718596</c:v>
                </c:pt>
                <c:pt idx="28">
                  <c:v>6.1610095620476999</c:v>
                </c:pt>
                <c:pt idx="29">
                  <c:v>5.3754900048427503</c:v>
                </c:pt>
                <c:pt idx="30">
                  <c:v>4.5635582328067796</c:v>
                </c:pt>
                <c:pt idx="31">
                  <c:v>3.7572904857885598</c:v>
                </c:pt>
                <c:pt idx="32">
                  <c:v>2.98770351112984</c:v>
                </c:pt>
                <c:pt idx="33">
                  <c:v>2.2837608330097598</c:v>
                </c:pt>
                <c:pt idx="34">
                  <c:v>1.6714677769546999</c:v>
                </c:pt>
                <c:pt idx="35">
                  <c:v>1.17307227068117</c:v>
                </c:pt>
                <c:pt idx="36">
                  <c:v>0.80638598732271705</c:v>
                </c:pt>
                <c:pt idx="37">
                  <c:v>0.58423794191091805</c:v>
                </c:pt>
                <c:pt idx="38">
                  <c:v>0.51407019688706201</c:v>
                </c:pt>
                <c:pt idx="39">
                  <c:v>0.59768287724328195</c:v>
                </c:pt>
                <c:pt idx="40">
                  <c:v>0.83113324076968698</c:v>
                </c:pt>
                <c:pt idx="41">
                  <c:v>1.2047910937525099</c:v>
                </c:pt>
                <c:pt idx="42">
                  <c:v>1.7035503872892299</c:v>
                </c:pt>
                <c:pt idx="43">
                  <c:v>2.3071943743278802</c:v>
                </c:pt>
                <c:pt idx="44">
                  <c:v>2.9909092522546201</c:v>
                </c:pt>
                <c:pt idx="45">
                  <c:v>3.7259387609151702</c:v>
                </c:pt>
                <c:pt idx="46">
                  <c:v>4.4803697506081201</c:v>
                </c:pt>
                <c:pt idx="47">
                  <c:v>5.2200362795925503</c:v>
                </c:pt>
                <c:pt idx="48">
                  <c:v>5.90952734544656</c:v>
                </c:pt>
                <c:pt idx="49">
                  <c:v>6.5132808995103497</c:v>
                </c:pt>
                <c:pt idx="50">
                  <c:v>6.9967443384472299</c:v>
                </c:pt>
                <c:pt idx="51">
                  <c:v>7.3275792119024397</c:v>
                </c:pt>
                <c:pt idx="52">
                  <c:v>7.4768854300173704</c:v>
                </c:pt>
                <c:pt idx="53">
                  <c:v>7.4204177994653699</c:v>
                </c:pt>
                <c:pt idx="54">
                  <c:v>7.1397652615379199</c:v>
                </c:pt>
                <c:pt idx="55">
                  <c:v>6.62346075059504</c:v>
                </c:pt>
                <c:pt idx="56">
                  <c:v>5.8679871362282903</c:v>
                </c:pt>
                <c:pt idx="57">
                  <c:v>4.8786422570549002</c:v>
                </c:pt>
                <c:pt idx="58">
                  <c:v>3.6702235993366101</c:v>
                </c:pt>
                <c:pt idx="59">
                  <c:v>2.2674907179486801</c:v>
                </c:pt>
                <c:pt idx="60">
                  <c:v>0.70536104258254095</c:v>
                </c:pt>
                <c:pt idx="61">
                  <c:v>-0.97120774331745896</c:v>
                </c:pt>
                <c:pt idx="62">
                  <c:v>-2.7076980185430002</c:v>
                </c:pt>
                <c:pt idx="63">
                  <c:v>-4.4409269577803796</c:v>
                </c:pt>
                <c:pt idx="64">
                  <c:v>-6.1004098608585604</c:v>
                </c:pt>
                <c:pt idx="65">
                  <c:v>-7.6102487103885901</c:v>
                </c:pt>
                <c:pt idx="66">
                  <c:v>-8.8916050463973093</c:v>
                </c:pt>
                <c:pt idx="67">
                  <c:v>-9.8658187007265195</c:v>
                </c:pt>
                <c:pt idx="68">
                  <c:v>-10.458236390167601</c:v>
                </c:pt>
                <c:pt idx="69">
                  <c:v>-10.6028166215785</c:v>
                </c:pt>
                <c:pt idx="70">
                  <c:v>-10.247579817687599</c:v>
                </c:pt>
                <c:pt idx="71">
                  <c:v>-9.3609750277705892</c:v>
                </c:pt>
                <c:pt idx="72">
                  <c:v>-7.9392370419352396</c:v>
                </c:pt>
                <c:pt idx="73">
                  <c:v>-6.0148101832893497</c:v>
                </c:pt>
                <c:pt idx="74">
                  <c:v>-3.66591750699292</c:v>
                </c:pt>
                <c:pt idx="75">
                  <c:v>-1.0273565911437601</c:v>
                </c:pt>
                <c:pt idx="76">
                  <c:v>1.69739444125966</c:v>
                </c:pt>
                <c:pt idx="77">
                  <c:v>4.2226745745817498</c:v>
                </c:pt>
                <c:pt idx="78">
                  <c:v>6.1656526772950198</c:v>
                </c:pt>
                <c:pt idx="79">
                  <c:v>7.0297643980134197</c:v>
                </c:pt>
                <c:pt idx="80">
                  <c:v>6.1864797199950798</c:v>
                </c:pt>
                <c:pt idx="81">
                  <c:v>2.8553052610998102</c:v>
                </c:pt>
                <c:pt idx="82">
                  <c:v>-3.9180770540048999</c:v>
                </c:pt>
                <c:pt idx="83">
                  <c:v>-15.285635773537701</c:v>
                </c:pt>
                <c:pt idx="84">
                  <c:v>-32.622883430456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汇总'!$AB$96:$AB$180</c:f>
              <c:numCache>
                <c:formatCode>0.000_ </c:formatCode>
                <c:ptCount val="85"/>
                <c:pt idx="0">
                  <c:v>-11.262418002731399</c:v>
                </c:pt>
                <c:pt idx="1">
                  <c:v>-5.9498296315400001</c:v>
                </c:pt>
                <c:pt idx="2">
                  <c:v>-2.4100433966402699</c:v>
                </c:pt>
                <c:pt idx="3">
                  <c:v>-0.210116901026389</c:v>
                </c:pt>
                <c:pt idx="4">
                  <c:v>1.00732544345816</c:v>
                </c:pt>
                <c:pt idx="5">
                  <c:v>1.53344228168216</c:v>
                </c:pt>
                <c:pt idx="6">
                  <c:v>1.6017342699892001</c:v>
                </c:pt>
                <c:pt idx="7">
                  <c:v>1.3958536209186501</c:v>
                </c:pt>
                <c:pt idx="8">
                  <c:v>1.05670471058113</c:v>
                </c:pt>
                <c:pt idx="9">
                  <c:v>0.68887519332427904</c:v>
                </c:pt>
                <c:pt idx="10">
                  <c:v>0.36643604026286503</c:v>
                </c:pt>
                <c:pt idx="11">
                  <c:v>0.13814789018704199</c:v>
                </c:pt>
                <c:pt idx="12">
                  <c:v>3.2110073301082002E-2</c:v>
                </c:pt>
                <c:pt idx="13">
                  <c:v>5.9887640184387102E-2</c:v>
                </c:pt>
                <c:pt idx="14">
                  <c:v>0.22015070030533401</c:v>
                </c:pt>
                <c:pt idx="15">
                  <c:v>0.50185934635761598</c:v>
                </c:pt>
                <c:pt idx="16">
                  <c:v>0.88702641262791604</c:v>
                </c:pt>
                <c:pt idx="17">
                  <c:v>1.35308928754251</c:v>
                </c:pt>
                <c:pt idx="18">
                  <c:v>1.8749209724802101</c:v>
                </c:pt>
                <c:pt idx="19">
                  <c:v>2.4265095508769101</c:v>
                </c:pt>
                <c:pt idx="20">
                  <c:v>2.9823342035868698</c:v>
                </c:pt>
                <c:pt idx="21">
                  <c:v>3.5184648784048398</c:v>
                </c:pt>
                <c:pt idx="22">
                  <c:v>4.0134116935924702</c:v>
                </c:pt>
                <c:pt idx="23">
                  <c:v>4.4487491271897701</c:v>
                </c:pt>
                <c:pt idx="24">
                  <c:v>4.8095390158351998</c:v>
                </c:pt>
                <c:pt idx="25">
                  <c:v>5.0845753587513496</c:v>
                </c:pt>
                <c:pt idx="26">
                  <c:v>5.2664728944988397</c:v>
                </c:pt>
                <c:pt idx="27">
                  <c:v>5.3516203900334203</c:v>
                </c:pt>
                <c:pt idx="28">
                  <c:v>5.3400185535471998</c:v>
                </c:pt>
                <c:pt idx="29">
                  <c:v>5.2350214545071898</c:v>
                </c:pt>
                <c:pt idx="30">
                  <c:v>5.0429993062491301</c:v>
                </c:pt>
                <c:pt idx="31">
                  <c:v>4.7729394384172199</c:v>
                </c:pt>
                <c:pt idx="32">
                  <c:v>4.4360012584911397</c:v>
                </c:pt>
                <c:pt idx="33">
                  <c:v>4.0450399735598301</c:v>
                </c:pt>
                <c:pt idx="34">
                  <c:v>3.6141128154750901</c:v>
                </c:pt>
                <c:pt idx="35">
                  <c:v>3.1579804844049599</c:v>
                </c:pt>
                <c:pt idx="36">
                  <c:v>2.6916154978070299</c:v>
                </c:pt>
                <c:pt idx="37">
                  <c:v>2.2297281037352499</c:v>
                </c:pt>
                <c:pt idx="38">
                  <c:v>1.7863193893442599</c:v>
                </c:pt>
                <c:pt idx="39">
                  <c:v>1.3742701874130701</c:v>
                </c:pt>
                <c:pt idx="40">
                  <c:v>1.00497335561534</c:v>
                </c:pt>
                <c:pt idx="41">
                  <c:v>0.68801597524536695</c:v>
                </c:pt>
                <c:pt idx="42">
                  <c:v>0.43091698798797201</c:v>
                </c:pt>
                <c:pt idx="43">
                  <c:v>0.238924761340231</c:v>
                </c:pt>
                <c:pt idx="44">
                  <c:v>0.114878045150823</c:v>
                </c:pt>
                <c:pt idx="45">
                  <c:v>5.9132753729770102E-2</c:v>
                </c:pt>
                <c:pt idx="46">
                  <c:v>6.9555979921663194E-2</c:v>
                </c:pt>
                <c:pt idx="47">
                  <c:v>0.14158761943807899</c:v>
                </c:pt>
                <c:pt idx="48">
                  <c:v>0.26836895573172198</c:v>
                </c:pt>
                <c:pt idx="49">
                  <c:v>0.44093652757766399</c:v>
                </c:pt>
                <c:pt idx="50">
                  <c:v>0.64847857355069605</c:v>
                </c:pt>
                <c:pt idx="51">
                  <c:v>0.87865031942248395</c:v>
                </c:pt>
                <c:pt idx="52">
                  <c:v>1.11794334649073</c:v>
                </c:pt>
                <c:pt idx="53">
                  <c:v>1.3521032508639701</c:v>
                </c:pt>
                <c:pt idx="54">
                  <c:v>1.56658877550287</c:v>
                </c:pt>
                <c:pt idx="55">
                  <c:v>1.7470645689414701</c:v>
                </c:pt>
                <c:pt idx="56">
                  <c:v>1.8799186963601</c:v>
                </c:pt>
                <c:pt idx="57">
                  <c:v>1.95279500075623</c:v>
                </c:pt>
                <c:pt idx="58">
                  <c:v>1.9551293840016</c:v>
                </c:pt>
                <c:pt idx="59">
                  <c:v>1.87867804909132</c:v>
                </c:pt>
                <c:pt idx="60">
                  <c:v>1.7180247173569201</c:v>
                </c:pt>
                <c:pt idx="61">
                  <c:v>1.4710528059899599</c:v>
                </c:pt>
                <c:pt idx="62">
                  <c:v>1.1393675233440901</c:v>
                </c:pt>
                <c:pt idx="63">
                  <c:v>0.72865181129879297</c:v>
                </c:pt>
                <c:pt idx="64">
                  <c:v>0.24893903604050599</c:v>
                </c:pt>
                <c:pt idx="65">
                  <c:v>-0.28521569966827598</c:v>
                </c:pt>
                <c:pt idx="66">
                  <c:v>-0.85468477729694003</c:v>
                </c:pt>
                <c:pt idx="67">
                  <c:v>-1.43585799962428</c:v>
                </c:pt>
                <c:pt idx="68">
                  <c:v>-2.0008944548892602</c:v>
                </c:pt>
                <c:pt idx="69">
                  <c:v>-2.51815854704035</c:v>
                </c:pt>
                <c:pt idx="70">
                  <c:v>-2.9528634592174701</c:v>
                </c:pt>
                <c:pt idx="71">
                  <c:v>-3.2679463455276201</c:v>
                </c:pt>
                <c:pt idx="72">
                  <c:v>-3.4252005745059999</c:v>
                </c:pt>
                <c:pt idx="73">
                  <c:v>-3.3866913751696002</c:v>
                </c:pt>
                <c:pt idx="74">
                  <c:v>-3.1164822655643101</c:v>
                </c:pt>
                <c:pt idx="75">
                  <c:v>-2.5827006703829798</c:v>
                </c:pt>
                <c:pt idx="76">
                  <c:v>-1.7599721640539401</c:v>
                </c:pt>
                <c:pt idx="77">
                  <c:v>-0.63225380194041103</c:v>
                </c:pt>
                <c:pt idx="78">
                  <c:v>0.803901968199499</c:v>
                </c:pt>
                <c:pt idx="79">
                  <c:v>2.5356202951022602</c:v>
                </c:pt>
                <c:pt idx="80">
                  <c:v>4.5294802655743602</c:v>
                </c:pt>
                <c:pt idx="81">
                  <c:v>6.7267600228168698</c:v>
                </c:pt>
                <c:pt idx="82">
                  <c:v>9.0381150578833598</c:v>
                </c:pt>
                <c:pt idx="83">
                  <c:v>11.337653042265501</c:v>
                </c:pt>
                <c:pt idx="84">
                  <c:v>13.4563675418012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汇总'!$AC$96:$AC$180</c:f>
              <c:numCache>
                <c:formatCode>0.000_ </c:formatCode>
                <c:ptCount val="85"/>
                <c:pt idx="0">
                  <c:v>-2.8797547072089</c:v>
                </c:pt>
                <c:pt idx="1">
                  <c:v>-1.95568922925676</c:v>
                </c:pt>
                <c:pt idx="2">
                  <c:v>-0.983087801441071</c:v>
                </c:pt>
                <c:pt idx="3">
                  <c:v>2.8527283809514099E-3</c:v>
                </c:pt>
                <c:pt idx="4">
                  <c:v>0.97140256885227605</c:v>
                </c:pt>
                <c:pt idx="5">
                  <c:v>1.8962477405237601</c:v>
                </c:pt>
                <c:pt idx="6">
                  <c:v>2.75539042525158</c:v>
                </c:pt>
                <c:pt idx="7">
                  <c:v>3.5310064450616498</c:v>
                </c:pt>
                <c:pt idx="8">
                  <c:v>4.2092651921570203</c:v>
                </c:pt>
                <c:pt idx="9">
                  <c:v>4.7801171179428801</c:v>
                </c:pt>
                <c:pt idx="10">
                  <c:v>5.23705367514229</c:v>
                </c:pt>
                <c:pt idx="11">
                  <c:v>5.5768443932745901</c:v>
                </c:pt>
                <c:pt idx="12">
                  <c:v>5.7992555539670203</c:v>
                </c:pt>
                <c:pt idx="13">
                  <c:v>5.9067547187686102</c:v>
                </c:pt>
                <c:pt idx="14">
                  <c:v>5.9042051483342197</c:v>
                </c:pt>
                <c:pt idx="15">
                  <c:v>5.7985539380451101</c:v>
                </c:pt>
                <c:pt idx="16">
                  <c:v>5.5985174813310898</c:v>
                </c:pt>
                <c:pt idx="17">
                  <c:v>5.3142676581580099</c:v>
                </c:pt>
                <c:pt idx="18">
                  <c:v>4.9571219323428899</c:v>
                </c:pt>
                <c:pt idx="19">
                  <c:v>4.5392403275577404</c:v>
                </c:pt>
                <c:pt idx="20">
                  <c:v>4.0733320380815901</c:v>
                </c:pt>
                <c:pt idx="21">
                  <c:v>3.5723742165590999</c:v>
                </c:pt>
                <c:pt idx="22">
                  <c:v>3.04934526722261</c:v>
                </c:pt>
                <c:pt idx="23">
                  <c:v>2.5169747592331402</c:v>
                </c:pt>
                <c:pt idx="24">
                  <c:v>1.9875118609945801</c:v>
                </c:pt>
                <c:pt idx="25">
                  <c:v>1.47251398249393</c:v>
                </c:pt>
                <c:pt idx="26">
                  <c:v>0.98265709891889297</c:v>
                </c:pt>
                <c:pt idx="27">
                  <c:v>0.52756901500305897</c:v>
                </c:pt>
                <c:pt idx="28">
                  <c:v>0.115686615747511</c:v>
                </c:pt>
                <c:pt idx="29">
                  <c:v>-0.24586206463417401</c:v>
                </c:pt>
                <c:pt idx="30">
                  <c:v>-0.55135033750088802</c:v>
                </c:pt>
                <c:pt idx="31">
                  <c:v>-0.79651951405477395</c:v>
                </c:pt>
                <c:pt idx="32">
                  <c:v>-0.97861952865448898</c:v>
                </c:pt>
                <c:pt idx="33">
                  <c:v>-1.0964235545284</c:v>
                </c:pt>
                <c:pt idx="34">
                  <c:v>-1.1502168490483</c:v>
                </c:pt>
                <c:pt idx="35">
                  <c:v>-1.1417602795228901</c:v>
                </c:pt>
                <c:pt idx="36">
                  <c:v>-1.0742291942748801</c:v>
                </c:pt>
                <c:pt idx="37">
                  <c:v>-0.95212851756361006</c:v>
                </c:pt>
                <c:pt idx="38">
                  <c:v>-0.78118516071927502</c:v>
                </c:pt>
                <c:pt idx="39">
                  <c:v>-0.56821905565417197</c:v>
                </c:pt>
                <c:pt idx="40">
                  <c:v>-0.320994330718955</c:v>
                </c:pt>
                <c:pt idx="41">
                  <c:v>-4.8052362673038501E-2</c:v>
                </c:pt>
                <c:pt idx="42">
                  <c:v>0.24147134766117101</c:v>
                </c:pt>
                <c:pt idx="43">
                  <c:v>0.53804431468841496</c:v>
                </c:pt>
                <c:pt idx="44">
                  <c:v>0.83194584710092001</c:v>
                </c:pt>
                <c:pt idx="45">
                  <c:v>1.11348487773655</c:v>
                </c:pt>
                <c:pt idx="46">
                  <c:v>1.37322404145767</c:v>
                </c:pt>
                <c:pt idx="47">
                  <c:v>1.6022069844731199</c:v>
                </c:pt>
                <c:pt idx="48">
                  <c:v>1.79218567472692</c:v>
                </c:pt>
                <c:pt idx="49">
                  <c:v>1.9358442691713</c:v>
                </c:pt>
                <c:pt idx="50">
                  <c:v>2.0270158799450599</c:v>
                </c:pt>
                <c:pt idx="51">
                  <c:v>2.0608883676736398</c:v>
                </c:pt>
                <c:pt idx="52">
                  <c:v>2.0341950763060201</c:v>
                </c:pt>
                <c:pt idx="53">
                  <c:v>1.94538621010649</c:v>
                </c:pt>
                <c:pt idx="54">
                  <c:v>1.79477633961065</c:v>
                </c:pt>
                <c:pt idx="55">
                  <c:v>1.58466330955867</c:v>
                </c:pt>
                <c:pt idx="56">
                  <c:v>1.3194136080213901</c:v>
                </c:pt>
                <c:pt idx="57">
                  <c:v>1.00550904211905</c:v>
                </c:pt>
                <c:pt idx="58">
                  <c:v>0.65154935194944996</c:v>
                </c:pt>
                <c:pt idx="59">
                  <c:v>0.26820518052729903</c:v>
                </c:pt>
                <c:pt idx="60">
                  <c:v>-0.131884396257481</c:v>
                </c:pt>
                <c:pt idx="61">
                  <c:v>-0.53427578946241405</c:v>
                </c:pt>
                <c:pt idx="62">
                  <c:v>-0.92295249028944804</c:v>
                </c:pt>
                <c:pt idx="63">
                  <c:v>-1.28063077405481</c:v>
                </c:pt>
                <c:pt idx="64">
                  <c:v>-1.58914616613965</c:v>
                </c:pt>
                <c:pt idx="65">
                  <c:v>-1.8299275349097499</c:v>
                </c:pt>
                <c:pt idx="66">
                  <c:v>-1.98456589042373</c:v>
                </c:pt>
                <c:pt idx="67">
                  <c:v>-2.0354851815165098</c:v>
                </c:pt>
                <c:pt idx="68">
                  <c:v>-1.9667225976762801</c:v>
                </c:pt>
                <c:pt idx="69">
                  <c:v>-1.7648260959261699</c:v>
                </c:pt>
                <c:pt idx="70">
                  <c:v>-1.4198770866899999</c:v>
                </c:pt>
                <c:pt idx="71">
                  <c:v>-0.92664642649513196</c:v>
                </c:pt>
                <c:pt idx="72">
                  <c:v>-0.28589207909160003</c:v>
                </c:pt>
                <c:pt idx="73">
                  <c:v>0.49419297958880398</c:v>
                </c:pt>
                <c:pt idx="74">
                  <c:v>1.3963738234347101</c:v>
                </c:pt>
                <c:pt idx="75">
                  <c:v>2.3925986020526002</c:v>
                </c:pt>
                <c:pt idx="76">
                  <c:v>3.4420463138267499</c:v>
                </c:pt>
                <c:pt idx="77">
                  <c:v>4.4889878954480196</c:v>
                </c:pt>
                <c:pt idx="78">
                  <c:v>5.4604509835298698</c:v>
                </c:pt>
                <c:pt idx="79">
                  <c:v>6.2636784900683704</c:v>
                </c:pt>
                <c:pt idx="80">
                  <c:v>6.7833709197737297</c:v>
                </c:pt>
                <c:pt idx="81">
                  <c:v>6.8787021433726503</c:v>
                </c:pt>
                <c:pt idx="82">
                  <c:v>6.3800981273290498</c:v>
                </c:pt>
                <c:pt idx="83">
                  <c:v>5.08576790650313</c:v>
                </c:pt>
                <c:pt idx="84">
                  <c:v>2.75797587257654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汇总'!$AD$96:$AD$180</c:f>
              <c:numCache>
                <c:formatCode>0.000_ </c:formatCode>
                <c:ptCount val="85"/>
                <c:pt idx="0">
                  <c:v>-2.5509646236694001</c:v>
                </c:pt>
                <c:pt idx="1">
                  <c:v>-1.61663032237583</c:v>
                </c:pt>
                <c:pt idx="2">
                  <c:v>-0.77861361483203495</c:v>
                </c:pt>
                <c:pt idx="3">
                  <c:v>-3.7926740378090101E-2</c:v>
                </c:pt>
                <c:pt idx="4">
                  <c:v>0.606128951994368</c:v>
                </c:pt>
                <c:pt idx="5">
                  <c:v>1.15570150430064</c:v>
                </c:pt>
                <c:pt idx="6">
                  <c:v>1.6141484372248001</c:v>
                </c:pt>
                <c:pt idx="7">
                  <c:v>1.9858174210511801</c:v>
                </c:pt>
                <c:pt idx="8">
                  <c:v>2.27584654673803</c:v>
                </c:pt>
                <c:pt idx="9">
                  <c:v>2.4899832346128399</c:v>
                </c:pt>
                <c:pt idx="10">
                  <c:v>2.6344208387748602</c:v>
                </c:pt>
                <c:pt idx="11">
                  <c:v>2.7156520258972301</c:v>
                </c:pt>
                <c:pt idx="12">
                  <c:v>2.7403380277273302</c:v>
                </c:pt>
                <c:pt idx="13">
                  <c:v>2.7151928871907201</c:v>
                </c:pt>
                <c:pt idx="14">
                  <c:v>2.6468818386104598</c:v>
                </c:pt>
                <c:pt idx="15">
                  <c:v>2.5419329831599899</c:v>
                </c:pt>
                <c:pt idx="16">
                  <c:v>2.4066614412743998</c:v>
                </c:pt>
                <c:pt idx="17">
                  <c:v>2.24710518435145</c:v>
                </c:pt>
                <c:pt idx="18">
                  <c:v>2.06897176868004</c:v>
                </c:pt>
                <c:pt idx="19">
                  <c:v>1.87759521514048</c:v>
                </c:pt>
                <c:pt idx="20">
                  <c:v>1.6779022988274299</c:v>
                </c:pt>
                <c:pt idx="21">
                  <c:v>1.4743875333527099</c:v>
                </c:pt>
                <c:pt idx="22">
                  <c:v>1.27109615519189</c:v>
                </c:pt>
                <c:pt idx="23">
                  <c:v>1.07161443404504</c:v>
                </c:pt>
                <c:pt idx="24">
                  <c:v>0.87906665578835197</c:v>
                </c:pt>
                <c:pt idx="25">
                  <c:v>0.69611814520008297</c:v>
                </c:pt>
                <c:pt idx="26">
                  <c:v>0.52498371625065898</c:v>
                </c:pt>
                <c:pt idx="27">
                  <c:v>0.367440958353276</c:v>
                </c:pt>
                <c:pt idx="28">
                  <c:v>0.22484778757785201</c:v>
                </c:pt>
                <c:pt idx="29">
                  <c:v>9.8163712437851797E-2</c:v>
                </c:pt>
                <c:pt idx="30">
                  <c:v>-1.2025715534432499E-2</c:v>
                </c:pt>
                <c:pt idx="31">
                  <c:v>-0.105481775601359</c:v>
                </c:pt>
                <c:pt idx="32">
                  <c:v>-0.18228326459365099</c:v>
                </c:pt>
                <c:pt idx="33">
                  <c:v>-0.24279546460868101</c:v>
                </c:pt>
                <c:pt idx="34">
                  <c:v>-0.28763783899157402</c:v>
                </c:pt>
                <c:pt idx="35">
                  <c:v>-0.31765088335050201</c:v>
                </c:pt>
                <c:pt idx="36">
                  <c:v>-0.33386253775160402</c:v>
                </c:pt>
                <c:pt idx="37">
                  <c:v>-0.33745454563173199</c:v>
                </c:pt>
                <c:pt idx="38">
                  <c:v>-0.32972912436115598</c:v>
                </c:pt>
                <c:pt idx="39">
                  <c:v>-0.31207629178227803</c:v>
                </c:pt>
                <c:pt idx="40">
                  <c:v>-0.28594217244224301</c:v>
                </c:pt>
                <c:pt idx="41">
                  <c:v>-0.25279858663349802</c:v>
                </c:pt>
                <c:pt idx="42">
                  <c:v>-0.214114204747128</c:v>
                </c:pt>
                <c:pt idx="43">
                  <c:v>-0.171327528838842</c:v>
                </c:pt>
                <c:pt idx="44">
                  <c:v>-0.12582194270118599</c:v>
                </c:pt>
                <c:pt idx="45">
                  <c:v>-7.8903051127481805E-2</c:v>
                </c:pt>
                <c:pt idx="46">
                  <c:v>-3.1778508448484302E-2</c:v>
                </c:pt>
                <c:pt idx="47">
                  <c:v>1.44594841857675E-2</c:v>
                </c:pt>
                <c:pt idx="48">
                  <c:v>5.8848853910405702E-2</c:v>
                </c:pt>
                <c:pt idx="49">
                  <c:v>0.100569365378048</c:v>
                </c:pt>
                <c:pt idx="50">
                  <c:v>0.13895124646319501</c:v>
                </c:pt>
                <c:pt idx="51">
                  <c:v>0.17348063339177</c:v>
                </c:pt>
                <c:pt idx="52">
                  <c:v>0.20380175885583501</c:v>
                </c:pt>
                <c:pt idx="53">
                  <c:v>0.229715827277442</c:v>
                </c:pt>
                <c:pt idx="54">
                  <c:v>0.25117654199461797</c:v>
                </c:pt>
                <c:pt idx="55">
                  <c:v>0.268282269748085</c:v>
                </c:pt>
                <c:pt idx="56">
                  <c:v>0.28126484845322802</c:v>
                </c:pt>
                <c:pt idx="57">
                  <c:v>0.29047506484931801</c:v>
                </c:pt>
                <c:pt idx="58">
                  <c:v>0.29636484922401402</c:v>
                </c:pt>
                <c:pt idx="59">
                  <c:v>0.29946625501802798</c:v>
                </c:pt>
                <c:pt idx="60">
                  <c:v>0.30036731171882203</c:v>
                </c:pt>
                <c:pt idx="61">
                  <c:v>0.29968486006699702</c:v>
                </c:pt>
                <c:pt idx="62">
                  <c:v>0.29803449918853397</c:v>
                </c:pt>
                <c:pt idx="63">
                  <c:v>0.295997795898576</c:v>
                </c:pt>
                <c:pt idx="64">
                  <c:v>0.29408692699742001</c:v>
                </c:pt>
                <c:pt idx="65">
                  <c:v>0.29270694601750802</c:v>
                </c:pt>
                <c:pt idx="66">
                  <c:v>0.29211588645794101</c:v>
                </c:pt>
                <c:pt idx="67">
                  <c:v>0.29238293417563499</c:v>
                </c:pt>
                <c:pt idx="68">
                  <c:v>0.293344922186697</c:v>
                </c:pt>
                <c:pt idx="69">
                  <c:v>0.294561421752634</c:v>
                </c:pt>
                <c:pt idx="70">
                  <c:v>0.295268724225136</c:v>
                </c:pt>
                <c:pt idx="71">
                  <c:v>0.29433302873460399</c:v>
                </c:pt>
                <c:pt idx="72">
                  <c:v>0.29020317141115298</c:v>
                </c:pt>
                <c:pt idx="73">
                  <c:v>0.28086325242902499</c:v>
                </c:pt>
                <c:pt idx="74">
                  <c:v>0.26378553778442898</c:v>
                </c:pt>
                <c:pt idx="75">
                  <c:v>0.235884033307106</c:v>
                </c:pt>
                <c:pt idx="76">
                  <c:v>0.19346914903381501</c:v>
                </c:pt>
                <c:pt idx="77">
                  <c:v>0.13220389264263799</c:v>
                </c:pt>
                <c:pt idx="78">
                  <c:v>4.7062051307719802E-2</c:v>
                </c:pt>
                <c:pt idx="79">
                  <c:v>-6.7711158127110205E-2</c:v>
                </c:pt>
                <c:pt idx="80">
                  <c:v>-0.21863547006912801</c:v>
                </c:pt>
                <c:pt idx="81">
                  <c:v>-0.41302846111152203</c:v>
                </c:pt>
                <c:pt idx="82">
                  <c:v>-0.65903440913704203</c:v>
                </c:pt>
                <c:pt idx="83">
                  <c:v>-0.96564855831909802</c:v>
                </c:pt>
                <c:pt idx="84">
                  <c:v>-1.34273620699832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汇总'!$AE$96:$AE$180</c:f>
              <c:numCache>
                <c:formatCode>0.000_ </c:formatCode>
                <c:ptCount val="85"/>
                <c:pt idx="0">
                  <c:v>2.61652495856121</c:v>
                </c:pt>
                <c:pt idx="1">
                  <c:v>0.67064904220053501</c:v>
                </c:pt>
                <c:pt idx="2">
                  <c:v>-0.37011581547364403</c:v>
                </c:pt>
                <c:pt idx="3">
                  <c:v>-0.75907122017403506</c:v>
                </c:pt>
                <c:pt idx="4">
                  <c:v>-0.70186981630117096</c:v>
                </c:pt>
                <c:pt idx="5">
                  <c:v>-0.362665550518597</c:v>
                </c:pt>
                <c:pt idx="6">
                  <c:v>0.130266912470927</c:v>
                </c:pt>
                <c:pt idx="7">
                  <c:v>0.67941562715412296</c:v>
                </c:pt>
                <c:pt idx="8">
                  <c:v>1.2133903529305099</c:v>
                </c:pt>
                <c:pt idx="9">
                  <c:v>1.6827304741040301</c:v>
                </c:pt>
                <c:pt idx="10">
                  <c:v>2.0561359302004298</c:v>
                </c:pt>
                <c:pt idx="11">
                  <c:v>2.3170959229519399</c:v>
                </c:pt>
                <c:pt idx="12">
                  <c:v>2.4608908565743701</c:v>
                </c:pt>
                <c:pt idx="13">
                  <c:v>2.4919436582460399</c:v>
                </c:pt>
                <c:pt idx="14">
                  <c:v>2.42149731598129</c:v>
                </c:pt>
                <c:pt idx="15">
                  <c:v>2.2655961613758002</c:v>
                </c:pt>
                <c:pt idx="16">
                  <c:v>2.04334911498455</c:v>
                </c:pt>
                <c:pt idx="17">
                  <c:v>1.77545380237662</c:v>
                </c:pt>
                <c:pt idx="18">
                  <c:v>1.4829611391963999</c:v>
                </c:pt>
                <c:pt idx="19">
                  <c:v>1.1862606738424799</c:v>
                </c:pt>
                <c:pt idx="20">
                  <c:v>0.90426766666184499</c:v>
                </c:pt>
                <c:pt idx="21">
                  <c:v>0.65379357483840805</c:v>
                </c:pt>
                <c:pt idx="22">
                  <c:v>0.44908230244107999</c:v>
                </c:pt>
                <c:pt idx="23">
                  <c:v>0.30149526537863902</c:v>
                </c:pt>
                <c:pt idx="24">
                  <c:v>0.21932901129297799</c:v>
                </c:pt>
                <c:pt idx="25">
                  <c:v>0.207749824709238</c:v>
                </c:pt>
                <c:pt idx="26">
                  <c:v>0.26883043803687601</c:v>
                </c:pt>
                <c:pt idx="27">
                  <c:v>0.40167465931211499</c:v>
                </c:pt>
                <c:pt idx="28">
                  <c:v>0.60261641784316899</c:v>
                </c:pt>
                <c:pt idx="29">
                  <c:v>0.86548041921416097</c:v>
                </c:pt>
                <c:pt idx="30">
                  <c:v>1.1818922913791601</c:v>
                </c:pt>
                <c:pt idx="31">
                  <c:v>1.54162679386873</c:v>
                </c:pt>
                <c:pt idx="32">
                  <c:v>1.9329833524084901</c:v>
                </c:pt>
                <c:pt idx="33">
                  <c:v>2.3431788715410402</c:v>
                </c:pt>
                <c:pt idx="34">
                  <c:v>2.7587484681175298</c:v>
                </c:pt>
                <c:pt idx="35">
                  <c:v>3.1659454588144702</c:v>
                </c:pt>
                <c:pt idx="36">
                  <c:v>3.5511326251185</c:v>
                </c:pt>
                <c:pt idx="37">
                  <c:v>3.90115746949391</c:v>
                </c:pt>
                <c:pt idx="38">
                  <c:v>4.2037048667479002</c:v>
                </c:pt>
                <c:pt idx="39">
                  <c:v>4.4476212048752704</c:v>
                </c:pt>
                <c:pt idx="40">
                  <c:v>4.6232047999612398</c:v>
                </c:pt>
                <c:pt idx="41">
                  <c:v>4.7224580600029702</c:v>
                </c:pt>
                <c:pt idx="42">
                  <c:v>4.7392975627856098</c:v>
                </c:pt>
                <c:pt idx="43">
                  <c:v>4.6697189032382198</c:v>
                </c:pt>
                <c:pt idx="44">
                  <c:v>4.5119138559854504</c:v>
                </c:pt>
                <c:pt idx="45">
                  <c:v>4.2663380890926703</c:v>
                </c:pt>
                <c:pt idx="46">
                  <c:v>3.9357283552543199</c:v>
                </c:pt>
                <c:pt idx="47">
                  <c:v>3.5250687770259401</c:v>
                </c:pt>
                <c:pt idx="48">
                  <c:v>3.0415065329173698</c:v>
                </c:pt>
                <c:pt idx="49">
                  <c:v>2.4942179414851302</c:v>
                </c:pt>
                <c:pt idx="50">
                  <c:v>1.8942266308324001</c:v>
                </c:pt>
                <c:pt idx="51">
                  <c:v>1.2541761712324699</c:v>
                </c:pt>
                <c:pt idx="52">
                  <c:v>0.58806023880656699</c:v>
                </c:pt>
                <c:pt idx="53">
                  <c:v>-8.9085931387117998E-2</c:v>
                </c:pt>
                <c:pt idx="54">
                  <c:v>-0.76152835443557798</c:v>
                </c:pt>
                <c:pt idx="55">
                  <c:v>-1.41320622785915</c:v>
                </c:pt>
                <c:pt idx="56">
                  <c:v>-2.0281271580748998</c:v>
                </c:pt>
                <c:pt idx="57">
                  <c:v>-2.59077916161359</c:v>
                </c:pt>
                <c:pt idx="58">
                  <c:v>-3.0865522313922198</c:v>
                </c:pt>
                <c:pt idx="59">
                  <c:v>-3.5021615680837801</c:v>
                </c:pt>
                <c:pt idx="60">
                  <c:v>-3.8260638863461098</c:v>
                </c:pt>
                <c:pt idx="61">
                  <c:v>-4.0488575153670796</c:v>
                </c:pt>
                <c:pt idx="62">
                  <c:v>-4.1636563228460703</c:v>
                </c:pt>
                <c:pt idx="63">
                  <c:v>-4.1664268014418298</c:v>
                </c:pt>
                <c:pt idx="64">
                  <c:v>-4.0562769661997304</c:v>
                </c:pt>
                <c:pt idx="65">
                  <c:v>-3.8356850212359301</c:v>
                </c:pt>
                <c:pt idx="66">
                  <c:v>-3.5106550639066199</c:v>
                </c:pt>
                <c:pt idx="67">
                  <c:v>-3.0907864040303301</c:v>
                </c:pt>
                <c:pt idx="68">
                  <c:v>-2.5892423857732698</c:v>
                </c:pt>
                <c:pt idx="69">
                  <c:v>-2.0226039093169601</c:v>
                </c:pt>
                <c:pt idx="70">
                  <c:v>-1.4105921592386901</c:v>
                </c:pt>
                <c:pt idx="71">
                  <c:v>-0.775644356278549</c:v>
                </c:pt>
                <c:pt idx="72">
                  <c:v>-0.14232565862258101</c:v>
                </c:pt>
                <c:pt idx="73">
                  <c:v>0.46344035069290301</c:v>
                </c:pt>
                <c:pt idx="74">
                  <c:v>1.0153408454142501</c:v>
                </c:pt>
                <c:pt idx="75">
                  <c:v>1.4878615501829999</c:v>
                </c:pt>
                <c:pt idx="76">
                  <c:v>1.8577127826923701</c:v>
                </c:pt>
                <c:pt idx="77">
                  <c:v>2.10551406871584</c:v>
                </c:pt>
                <c:pt idx="78">
                  <c:v>2.2177583452932299</c:v>
                </c:pt>
                <c:pt idx="79">
                  <c:v>2.1890774578075498</c:v>
                </c:pt>
                <c:pt idx="80">
                  <c:v>2.02483134691906</c:v>
                </c:pt>
                <c:pt idx="81">
                  <c:v>1.74404401138169</c:v>
                </c:pt>
                <c:pt idx="82">
                  <c:v>1.38271002346067</c:v>
                </c:pt>
                <c:pt idx="83">
                  <c:v>0.99749606374098898</c:v>
                </c:pt>
                <c:pt idx="84">
                  <c:v>0.66986263220441999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汇总'!$AF$96:$AF$180</c:f>
              <c:numCache>
                <c:formatCode>0.000_ </c:formatCode>
                <c:ptCount val="85"/>
                <c:pt idx="0">
                  <c:v>9.53784132336604</c:v>
                </c:pt>
                <c:pt idx="1">
                  <c:v>3.9412652387070701</c:v>
                </c:pt>
                <c:pt idx="2">
                  <c:v>0.29058181766062102</c:v>
                </c:pt>
                <c:pt idx="3">
                  <c:v>-1.84998545307187</c:v>
                </c:pt>
                <c:pt idx="4">
                  <c:v>-2.8469395611642399</c:v>
                </c:pt>
                <c:pt idx="5">
                  <c:v>-3.00547175994084</c:v>
                </c:pt>
                <c:pt idx="6">
                  <c:v>-2.5767838552269602</c:v>
                </c:pt>
                <c:pt idx="7">
                  <c:v>-1.7648034765681</c:v>
                </c:pt>
                <c:pt idx="8">
                  <c:v>-0.73232402928067897</c:v>
                </c:pt>
                <c:pt idx="9">
                  <c:v>0.393399768533223</c:v>
                </c:pt>
                <c:pt idx="10">
                  <c:v>1.51557065220563</c:v>
                </c:pt>
                <c:pt idx="11">
                  <c:v>2.56325256048539</c:v>
                </c:pt>
                <c:pt idx="12">
                  <c:v>3.4872308421435898</c:v>
                </c:pt>
                <c:pt idx="13">
                  <c:v>4.2563011843911296</c:v>
                </c:pt>
                <c:pt idx="14">
                  <c:v>4.8539603206290796</c:v>
                </c:pt>
                <c:pt idx="15">
                  <c:v>5.2754723673829202</c:v>
                </c:pt>
                <c:pt idx="16">
                  <c:v>5.5252854326017999</c:v>
                </c:pt>
                <c:pt idx="17">
                  <c:v>5.61477392983572</c:v>
                </c:pt>
                <c:pt idx="18">
                  <c:v>5.5602828251316296</c:v>
                </c:pt>
                <c:pt idx="19">
                  <c:v>5.3814508358240003</c:v>
                </c:pt>
                <c:pt idx="20">
                  <c:v>5.0997903927210899</c:v>
                </c:pt>
                <c:pt idx="21">
                  <c:v>4.7375029695228701</c:v>
                </c:pt>
                <c:pt idx="22">
                  <c:v>4.3165091756350797</c:v>
                </c:pt>
                <c:pt idx="23">
                  <c:v>3.8576738008738101</c:v>
                </c:pt>
                <c:pt idx="24">
                  <c:v>3.38020679288829</c:v>
                </c:pt>
                <c:pt idx="25">
                  <c:v>2.9012219404563799</c:v>
                </c:pt>
                <c:pt idx="26">
                  <c:v>2.4354358281416602</c:v>
                </c:pt>
                <c:pt idx="27">
                  <c:v>1.9949904201275599</c:v>
                </c:pt>
                <c:pt idx="28">
                  <c:v>1.5893834233795301</c:v>
                </c:pt>
                <c:pt idx="29">
                  <c:v>1.2254913726097401</c:v>
                </c:pt>
                <c:pt idx="30">
                  <c:v>0.90767117185851198</c:v>
                </c:pt>
                <c:pt idx="31">
                  <c:v>0.63792661982850296</c:v>
                </c:pt>
                <c:pt idx="32">
                  <c:v>0.41612723844181498</c:v>
                </c:pt>
                <c:pt idx="33">
                  <c:v>0.24026751642543501</c:v>
                </c:pt>
                <c:pt idx="34">
                  <c:v>0.106755472049468</c:v>
                </c:pt>
                <c:pt idx="35">
                  <c:v>1.07202314855357E-2</c:v>
                </c:pt>
                <c:pt idx="36">
                  <c:v>-5.3670888422303199E-2</c:v>
                </c:pt>
                <c:pt idx="37">
                  <c:v>-9.2894511857055703E-2</c:v>
                </c:pt>
                <c:pt idx="38">
                  <c:v>-0.113760476735822</c:v>
                </c:pt>
                <c:pt idx="39">
                  <c:v>-0.123115382650424</c:v>
                </c:pt>
                <c:pt idx="40">
                  <c:v>-0.127566755915202</c:v>
                </c:pt>
                <c:pt idx="41">
                  <c:v>-0.13323338129135801</c:v>
                </c:pt>
                <c:pt idx="42">
                  <c:v>-0.145526557598155</c:v>
                </c:pt>
                <c:pt idx="43">
                  <c:v>-0.16896624210329</c:v>
                </c:pt>
                <c:pt idx="44">
                  <c:v>-0.20703525629469999</c:v>
                </c:pt>
                <c:pt idx="45">
                  <c:v>-0.26207393317615901</c:v>
                </c:pt>
                <c:pt idx="46">
                  <c:v>-0.335216794125754</c:v>
                </c:pt>
                <c:pt idx="47">
                  <c:v>-0.426372050718481</c:v>
                </c:pt>
                <c:pt idx="48">
                  <c:v>-0.53424393493406597</c:v>
                </c:pt>
                <c:pt idx="49">
                  <c:v>-0.65639706850920898</c:v>
                </c:pt>
                <c:pt idx="50">
                  <c:v>-0.78936129009616196</c:v>
                </c:pt>
                <c:pt idx="51">
                  <c:v>-0.92877456647303502</c:v>
                </c:pt>
                <c:pt idx="52">
                  <c:v>-1.0695608216924899</c:v>
                </c:pt>
                <c:pt idx="53">
                  <c:v>-1.2061387257565801</c:v>
                </c:pt>
                <c:pt idx="54">
                  <c:v>-1.3326566921451799</c:v>
                </c:pt>
                <c:pt idx="55">
                  <c:v>-1.44324854100172</c:v>
                </c:pt>
                <c:pt idx="56">
                  <c:v>-1.53230349272208</c:v>
                </c:pt>
                <c:pt idx="57">
                  <c:v>-1.5947433640455799</c:v>
                </c:pt>
                <c:pt idx="58">
                  <c:v>-1.62629904676172</c:v>
                </c:pt>
                <c:pt idx="59">
                  <c:v>-1.62377755646516</c:v>
                </c:pt>
                <c:pt idx="60">
                  <c:v>-1.58531014678237</c:v>
                </c:pt>
                <c:pt idx="61">
                  <c:v>-1.5105711919085101</c:v>
                </c:pt>
                <c:pt idx="62">
                  <c:v>-1.4009567481324401</c:v>
                </c:pt>
                <c:pt idx="63">
                  <c:v>-1.25971091254763</c:v>
                </c:pt>
                <c:pt idx="64">
                  <c:v>-1.09198730504805</c:v>
                </c:pt>
                <c:pt idx="65">
                  <c:v>-0.90483220710178902</c:v>
                </c:pt>
                <c:pt idx="66">
                  <c:v>-0.70707509856140405</c:v>
                </c:pt>
                <c:pt idx="67">
                  <c:v>-0.50911154172620599</c:v>
                </c:pt>
                <c:pt idx="68">
                  <c:v>-0.32256256887455798</c:v>
                </c:pt>
                <c:pt idx="69">
                  <c:v>-0.15979393801566599</c:v>
                </c:pt>
                <c:pt idx="70">
                  <c:v>-3.3277828409653799E-2</c:v>
                </c:pt>
                <c:pt idx="71">
                  <c:v>4.5221244119703699E-2</c:v>
                </c:pt>
                <c:pt idx="72">
                  <c:v>6.5655305070293907E-2</c:v>
                </c:pt>
                <c:pt idx="73">
                  <c:v>2.0916397320405601E-2</c:v>
                </c:pt>
                <c:pt idx="74">
                  <c:v>-9.1704747636560696E-2</c:v>
                </c:pt>
                <c:pt idx="75">
                  <c:v>-0.26880345287994301</c:v>
                </c:pt>
                <c:pt idx="76">
                  <c:v>-0.49886707247376599</c:v>
                </c:pt>
                <c:pt idx="77">
                  <c:v>-0.759979226235448</c:v>
                </c:pt>
                <c:pt idx="78">
                  <c:v>-1.0171985262615399</c:v>
                </c:pt>
                <c:pt idx="79">
                  <c:v>-1.2195872363148701</c:v>
                </c:pt>
                <c:pt idx="80">
                  <c:v>-1.2968645127107501</c:v>
                </c:pt>
                <c:pt idx="81">
                  <c:v>-1.15565808295648</c:v>
                </c:pt>
                <c:pt idx="82">
                  <c:v>-0.675327426471103</c:v>
                </c:pt>
                <c:pt idx="83">
                  <c:v>0.296669271919626</c:v>
                </c:pt>
                <c:pt idx="84">
                  <c:v>1.94989291470904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汇总'!$AG$96:$AG$180</c:f>
              <c:numCache>
                <c:formatCode>0.000_ </c:formatCode>
                <c:ptCount val="85"/>
                <c:pt idx="0">
                  <c:v>6.6152593701539004</c:v>
                </c:pt>
                <c:pt idx="1">
                  <c:v>2.5065421989643801</c:v>
                </c:pt>
                <c:pt idx="2">
                  <c:v>-0.215180715568553</c:v>
                </c:pt>
                <c:pt idx="3">
                  <c:v>-1.8203309009364801</c:v>
                </c:pt>
                <c:pt idx="4">
                  <c:v>-2.5444744639589101</c:v>
                </c:pt>
                <c:pt idx="5">
                  <c:v>-2.59136233490737</c:v>
                </c:pt>
                <c:pt idx="6">
                  <c:v>-2.1358001178801902</c:v>
                </c:pt>
                <c:pt idx="7">
                  <c:v>-1.3263527812628699</c:v>
                </c:pt>
                <c:pt idx="8">
                  <c:v>-0.28788936884579602</c:v>
                </c:pt>
                <c:pt idx="9">
                  <c:v>0.876027141091826</c:v>
                </c:pt>
                <c:pt idx="10">
                  <c:v>2.0808997546856798</c:v>
                </c:pt>
                <c:pt idx="11">
                  <c:v>3.2592021385948802</c:v>
                </c:pt>
                <c:pt idx="12">
                  <c:v>4.3584230857948603</c:v>
                </c:pt>
                <c:pt idx="13">
                  <c:v>5.3392458567979197</c:v>
                </c:pt>
                <c:pt idx="14">
                  <c:v>6.1738575353066096</c:v>
                </c:pt>
                <c:pt idx="15">
                  <c:v>6.8443835905690902</c:v>
                </c:pt>
                <c:pt idx="16">
                  <c:v>7.3414428919676897</c:v>
                </c:pt>
                <c:pt idx="17">
                  <c:v>7.6628184746355696</c:v>
                </c:pt>
                <c:pt idx="18">
                  <c:v>7.8122394081584297</c:v>
                </c:pt>
                <c:pt idx="19">
                  <c:v>7.7982691736823302</c:v>
                </c:pt>
                <c:pt idx="20">
                  <c:v>7.6332960080102303</c:v>
                </c:pt>
                <c:pt idx="21">
                  <c:v>7.3326207265340004</c:v>
                </c:pt>
                <c:pt idx="22">
                  <c:v>6.9136375901106897</c:v>
                </c:pt>
                <c:pt idx="23">
                  <c:v>6.3951038342558704</c:v>
                </c:pt>
                <c:pt idx="24">
                  <c:v>5.7964935322876299</c:v>
                </c:pt>
                <c:pt idx="25">
                  <c:v>5.13743151732145</c:v>
                </c:pt>
                <c:pt idx="26">
                  <c:v>4.43720314127407</c:v>
                </c:pt>
                <c:pt idx="27">
                  <c:v>3.7143357023030101</c:v>
                </c:pt>
                <c:pt idx="28">
                  <c:v>2.9862474253657099</c:v>
                </c:pt>
                <c:pt idx="29">
                  <c:v>2.26895993385076</c:v>
                </c:pt>
                <c:pt idx="30">
                  <c:v>1.5768702034915301</c:v>
                </c:pt>
                <c:pt idx="31">
                  <c:v>0.92257804303928803</c:v>
                </c:pt>
                <c:pt idx="32">
                  <c:v>0.31676519943228598</c:v>
                </c:pt>
                <c:pt idx="33">
                  <c:v>-0.231877761534585</c:v>
                </c:pt>
                <c:pt idx="34">
                  <c:v>-0.71668059477756296</c:v>
                </c:pt>
                <c:pt idx="35">
                  <c:v>-1.1329822782032399</c:v>
                </c:pt>
                <c:pt idx="36">
                  <c:v>-1.47808336690501</c:v>
                </c:pt>
                <c:pt idx="37">
                  <c:v>-1.75116543522678</c:v>
                </c:pt>
                <c:pt idx="38">
                  <c:v>-1.95318118937608</c:v>
                </c:pt>
                <c:pt idx="39">
                  <c:v>-2.0867187800134999</c:v>
                </c:pt>
                <c:pt idx="40">
                  <c:v>-2.1558437909611898</c:v>
                </c:pt>
                <c:pt idx="41">
                  <c:v>-2.1659223269489001</c:v>
                </c:pt>
                <c:pt idx="42">
                  <c:v>-2.1234285700055402</c:v>
                </c:pt>
                <c:pt idx="43">
                  <c:v>-2.0357401208840802</c:v>
                </c:pt>
                <c:pt idx="44">
                  <c:v>-1.9109243886159</c:v>
                </c:pt>
                <c:pt idx="45">
                  <c:v>-1.7575192380421001</c:v>
                </c:pt>
                <c:pt idx="46">
                  <c:v>-1.58431105189989</c:v>
                </c:pt>
                <c:pt idx="47">
                  <c:v>-1.40011331078876</c:v>
                </c:pt>
                <c:pt idx="48">
                  <c:v>-1.21354874105156</c:v>
                </c:pt>
                <c:pt idx="49">
                  <c:v>-1.0328380273962401</c:v>
                </c:pt>
                <c:pt idx="50">
                  <c:v>-0.86559803374801503</c:v>
                </c:pt>
                <c:pt idx="51">
                  <c:v>-0.71865242262590801</c:v>
                </c:pt>
                <c:pt idx="52">
                  <c:v>-0.59785751004319498</c:v>
                </c:pt>
                <c:pt idx="53">
                  <c:v>-0.50794613964525404</c:v>
                </c:pt>
                <c:pt idx="54">
                  <c:v>-0.45239230661022201</c:v>
                </c:pt>
                <c:pt idx="55">
                  <c:v>-0.43329920847332498</c:v>
                </c:pt>
                <c:pt idx="56">
                  <c:v>-0.451313346873147</c:v>
                </c:pt>
                <c:pt idx="57">
                  <c:v>-0.50556725086726895</c:v>
                </c:pt>
                <c:pt idx="58">
                  <c:v>-0.59365333927575503</c:v>
                </c:pt>
                <c:pt idx="59">
                  <c:v>-0.71163138620254296</c:v>
                </c:pt>
                <c:pt idx="60">
                  <c:v>-0.85407200061685595</c:v>
                </c:pt>
                <c:pt idx="61">
                  <c:v>-1.01413847766631</c:v>
                </c:pt>
                <c:pt idx="62">
                  <c:v>-1.18370932606164</c:v>
                </c:pt>
                <c:pt idx="63">
                  <c:v>-1.3535437226732101</c:v>
                </c:pt>
                <c:pt idx="64">
                  <c:v>-1.51349209215209</c:v>
                </c:pt>
                <c:pt idx="65">
                  <c:v>-1.65275395620668</c:v>
                </c:pt>
                <c:pt idx="66">
                  <c:v>-1.7601851438014999</c:v>
                </c:pt>
                <c:pt idx="67">
                  <c:v>-1.8246564003865899</c:v>
                </c:pt>
                <c:pt idx="68">
                  <c:v>-1.83546538094989</c:v>
                </c:pt>
                <c:pt idx="69">
                  <c:v>-1.7828039583442199</c:v>
                </c:pt>
                <c:pt idx="70">
                  <c:v>-1.6582827253158801</c:v>
                </c:pt>
                <c:pt idx="71">
                  <c:v>-1.45551451506239</c:v>
                </c:pt>
                <c:pt idx="72">
                  <c:v>-1.1707587122293399</c:v>
                </c:pt>
                <c:pt idx="73">
                  <c:v>-0.80362807268202197</c:v>
                </c:pt>
                <c:pt idx="74">
                  <c:v>-0.35785971738693501</c:v>
                </c:pt>
                <c:pt idx="75">
                  <c:v>0.15784808771956799</c:v>
                </c:pt>
                <c:pt idx="76">
                  <c:v>0.72893180710413497</c:v>
                </c:pt>
                <c:pt idx="77">
                  <c:v>1.3339896609775701</c:v>
                </c:pt>
                <c:pt idx="78">
                  <c:v>1.9437383481748201</c:v>
                </c:pt>
                <c:pt idx="79">
                  <c:v>2.5198980679765399</c:v>
                </c:pt>
                <c:pt idx="80">
                  <c:v>3.0140044949454898</c:v>
                </c:pt>
                <c:pt idx="81">
                  <c:v>3.3661464146958902</c:v>
                </c:pt>
                <c:pt idx="82">
                  <c:v>3.5036277810776402</c:v>
                </c:pt>
                <c:pt idx="83">
                  <c:v>3.3395530095091899</c:v>
                </c:pt>
                <c:pt idx="84">
                  <c:v>2.7713343731283899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汇总'!$AH$96:$AH$180</c:f>
              <c:numCache>
                <c:formatCode>0.000_ </c:formatCode>
                <c:ptCount val="85"/>
                <c:pt idx="0">
                  <c:v>4.11264459308686</c:v>
                </c:pt>
                <c:pt idx="1">
                  <c:v>1.60759162427733</c:v>
                </c:pt>
                <c:pt idx="2">
                  <c:v>0.13209162240017</c:v>
                </c:pt>
                <c:pt idx="3">
                  <c:v>-0.57947959394422299</c:v>
                </c:pt>
                <c:pt idx="4">
                  <c:v>-0.74596091695091404</c:v>
                </c:pt>
                <c:pt idx="5">
                  <c:v>-0.54512281831870302</c:v>
                </c:pt>
                <c:pt idx="6">
                  <c:v>-0.11891314434972999</c:v>
                </c:pt>
                <c:pt idx="7">
                  <c:v>0.42174430594121598</c:v>
                </c:pt>
                <c:pt idx="8">
                  <c:v>0.99257512999436204</c:v>
                </c:pt>
                <c:pt idx="9">
                  <c:v>1.53198087534137</c:v>
                </c:pt>
                <c:pt idx="10">
                  <c:v>1.9974446418076099</c:v>
                </c:pt>
                <c:pt idx="11">
                  <c:v>2.36229414328217</c:v>
                </c:pt>
                <c:pt idx="12">
                  <c:v>2.6128012069629798</c:v>
                </c:pt>
                <c:pt idx="13">
                  <c:v>2.7455972548892502</c:v>
                </c:pt>
                <c:pt idx="14">
                  <c:v>2.7653848794788098</c:v>
                </c:pt>
                <c:pt idx="15">
                  <c:v>2.68292619169278</c:v>
                </c:pt>
                <c:pt idx="16">
                  <c:v>2.5132891873553902</c:v>
                </c:pt>
                <c:pt idx="17">
                  <c:v>2.2743339440616301</c:v>
                </c:pt>
                <c:pt idx="18">
                  <c:v>1.9854210280111699</c:v>
                </c:pt>
                <c:pt idx="19">
                  <c:v>1.6663250570105199</c:v>
                </c:pt>
                <c:pt idx="20">
                  <c:v>1.33633693279322</c:v>
                </c:pt>
                <c:pt idx="21">
                  <c:v>1.0135388227098101</c:v>
                </c:pt>
                <c:pt idx="22">
                  <c:v>0.71423653774748197</c:v>
                </c:pt>
                <c:pt idx="23">
                  <c:v>0.45253452074147299</c:v>
                </c:pt>
                <c:pt idx="24">
                  <c:v>0.240039225548038</c:v>
                </c:pt>
                <c:pt idx="25">
                  <c:v>8.5677234852878897E-2</c:v>
                </c:pt>
                <c:pt idx="26">
                  <c:v>-4.3849688068116101E-3</c:v>
                </c:pt>
                <c:pt idx="27">
                  <c:v>-2.67320973224612E-2</c:v>
                </c:pt>
                <c:pt idx="28">
                  <c:v>1.9386031793777299E-2</c:v>
                </c:pt>
                <c:pt idx="29">
                  <c:v>0.132206382597821</c:v>
                </c:pt>
                <c:pt idx="30">
                  <c:v>0.30765956848461301</c:v>
                </c:pt>
                <c:pt idx="31">
                  <c:v>0.53962144964297198</c:v>
                </c:pt>
                <c:pt idx="32">
                  <c:v>0.82019977620770101</c:v>
                </c:pt>
                <c:pt idx="33">
                  <c:v>1.1400467600203601</c:v>
                </c:pt>
                <c:pt idx="34">
                  <c:v>1.4886890248220901</c:v>
                </c:pt>
                <c:pt idx="35">
                  <c:v>1.8548669515990399</c:v>
                </c:pt>
                <c:pt idx="36">
                  <c:v>2.22687600271595</c:v>
                </c:pt>
                <c:pt idx="37">
                  <c:v>2.5929031753671801</c:v>
                </c:pt>
                <c:pt idx="38">
                  <c:v>2.94135230179503</c:v>
                </c:pt>
                <c:pt idx="39">
                  <c:v>3.2611524806052201</c:v>
                </c:pt>
                <c:pt idx="40">
                  <c:v>3.5420444904498001</c:v>
                </c:pt>
                <c:pt idx="41">
                  <c:v>3.7748406042187201</c:v>
                </c:pt>
                <c:pt idx="42">
                  <c:v>3.9516537888015399</c:v>
                </c:pt>
                <c:pt idx="43">
                  <c:v>4.0660928424022904</c:v>
                </c:pt>
                <c:pt idx="44">
                  <c:v>4.1134205882478598</c:v>
                </c:pt>
                <c:pt idx="45">
                  <c:v>4.0906728105020402</c:v>
                </c:pt>
                <c:pt idx="46">
                  <c:v>3.9967361850375198</c:v>
                </c:pt>
                <c:pt idx="47">
                  <c:v>3.8323840246656</c:v>
                </c:pt>
                <c:pt idx="48">
                  <c:v>3.6002692253128799</c:v>
                </c:pt>
                <c:pt idx="49">
                  <c:v>3.3048743665603801</c:v>
                </c:pt>
                <c:pt idx="50">
                  <c:v>2.9524194867858702</c:v>
                </c:pt>
                <c:pt idx="51">
                  <c:v>2.55072862021711</c:v>
                </c:pt>
                <c:pt idx="52">
                  <c:v>2.1090567498939499</c:v>
                </c:pt>
                <c:pt idx="53">
                  <c:v>1.6378793976630099</c:v>
                </c:pt>
                <c:pt idx="54">
                  <c:v>1.1486476390343601</c:v>
                </c:pt>
                <c:pt idx="55">
                  <c:v>0.653511897810649</c:v>
                </c:pt>
                <c:pt idx="56">
                  <c:v>0.165018442147009</c:v>
                </c:pt>
                <c:pt idx="57">
                  <c:v>-0.30421692924643701</c:v>
                </c:pt>
                <c:pt idx="58">
                  <c:v>-0.74185295531463302</c:v>
                </c:pt>
                <c:pt idx="59">
                  <c:v>-1.13617911270563</c:v>
                </c:pt>
                <c:pt idx="60">
                  <c:v>-1.47647775840213</c:v>
                </c:pt>
                <c:pt idx="61">
                  <c:v>-1.7533854586691699</c:v>
                </c:pt>
                <c:pt idx="62">
                  <c:v>-1.95924618109132</c:v>
                </c:pt>
                <c:pt idx="63">
                  <c:v>-2.0884484596831601</c:v>
                </c:pt>
                <c:pt idx="64">
                  <c:v>-2.1377380761397999</c:v>
                </c:pt>
                <c:pt idx="65">
                  <c:v>-2.1064972331980298</c:v>
                </c:pt>
                <c:pt idx="66">
                  <c:v>-1.99698062948094</c:v>
                </c:pt>
                <c:pt idx="67">
                  <c:v>-1.81449827811789</c:v>
                </c:pt>
                <c:pt idx="68">
                  <c:v>-1.5675343444040399</c:v>
                </c:pt>
                <c:pt idx="69">
                  <c:v>-1.26779071124747</c:v>
                </c:pt>
                <c:pt idx="70">
                  <c:v>-0.93014341364883202</c:v>
                </c:pt>
                <c:pt idx="71">
                  <c:v>-0.57249951736371996</c:v>
                </c:pt>
                <c:pt idx="72">
                  <c:v>-0.215541448993982</c:v>
                </c:pt>
                <c:pt idx="73">
                  <c:v>0.117654781008391</c:v>
                </c:pt>
                <c:pt idx="74">
                  <c:v>0.40214158906335201</c:v>
                </c:pt>
                <c:pt idx="75">
                  <c:v>0.61177675539815501</c:v>
                </c:pt>
                <c:pt idx="76">
                  <c:v>0.72007054713499796</c:v>
                </c:pt>
                <c:pt idx="77">
                  <c:v>0.70121885444197196</c:v>
                </c:pt>
                <c:pt idx="78">
                  <c:v>0.53133873316504698</c:v>
                </c:pt>
                <c:pt idx="79">
                  <c:v>0.18992331463370199</c:v>
                </c:pt>
                <c:pt idx="80">
                  <c:v>-0.338466389883541</c:v>
                </c:pt>
                <c:pt idx="81">
                  <c:v>-1.0622546959540899</c:v>
                </c:pt>
                <c:pt idx="82">
                  <c:v>-1.9806308023141199</c:v>
                </c:pt>
                <c:pt idx="83">
                  <c:v>-3.0810354690541102</c:v>
                </c:pt>
                <c:pt idx="84">
                  <c:v>-4.3363350220616397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汇总'!$AI$96:$AI$180</c:f>
              <c:numCache>
                <c:formatCode>0.000_ </c:formatCode>
                <c:ptCount val="85"/>
                <c:pt idx="0">
                  <c:v>-5.7804202317905302</c:v>
                </c:pt>
                <c:pt idx="1">
                  <c:v>-4.1314132429201598</c:v>
                </c:pt>
                <c:pt idx="2">
                  <c:v>-2.6155037273825101</c:v>
                </c:pt>
                <c:pt idx="3">
                  <c:v>-1.2457660680509399</c:v>
                </c:pt>
                <c:pt idx="4">
                  <c:v>-3.03218835360228E-2</c:v>
                </c:pt>
                <c:pt idx="5">
                  <c:v>1.0269971674734399</c:v>
                </c:pt>
                <c:pt idx="6">
                  <c:v>1.9260367937238201</c:v>
                </c:pt>
                <c:pt idx="7">
                  <c:v>2.6697555874702901</c:v>
                </c:pt>
                <c:pt idx="8">
                  <c:v>3.2637065823810398</c:v>
                </c:pt>
                <c:pt idx="9">
                  <c:v>3.7155628231071698</c:v>
                </c:pt>
                <c:pt idx="10">
                  <c:v>4.0346849529173099</c:v>
                </c:pt>
                <c:pt idx="11">
                  <c:v>4.23172886236111</c:v>
                </c:pt>
                <c:pt idx="12">
                  <c:v>4.31829147848992</c:v>
                </c:pt>
                <c:pt idx="13">
                  <c:v>4.3065928107274898</c:v>
                </c:pt>
                <c:pt idx="14">
                  <c:v>4.2091924060481203</c:v>
                </c:pt>
                <c:pt idx="15">
                  <c:v>4.0387384026841397</c:v>
                </c:pt>
                <c:pt idx="16">
                  <c:v>3.8077474081491198</c:v>
                </c:pt>
                <c:pt idx="17">
                  <c:v>3.52841346392771</c:v>
                </c:pt>
                <c:pt idx="18">
                  <c:v>3.2124443957474398</c:v>
                </c:pt>
                <c:pt idx="19">
                  <c:v>2.8709238849124801</c:v>
                </c:pt>
                <c:pt idx="20">
                  <c:v>2.51419763274362</c:v>
                </c:pt>
                <c:pt idx="21">
                  <c:v>2.1517820267335601</c:v>
                </c:pt>
                <c:pt idx="22">
                  <c:v>1.79229375359066</c:v>
                </c:pt>
                <c:pt idx="23">
                  <c:v>1.44339884090921</c:v>
                </c:pt>
                <c:pt idx="24">
                  <c:v>1.1117796457687401</c:v>
                </c:pt>
                <c:pt idx="25">
                  <c:v>0.80311834512886604</c:v>
                </c:pt>
                <c:pt idx="26">
                  <c:v>0.522095519451518</c:v>
                </c:pt>
                <c:pt idx="27">
                  <c:v>0.27240245754625803</c:v>
                </c:pt>
                <c:pt idx="28">
                  <c:v>5.6765847198970001E-2</c:v>
                </c:pt>
                <c:pt idx="29">
                  <c:v>-0.12301644729080299</c:v>
                </c:pt>
                <c:pt idx="30">
                  <c:v>-0.26602978297500501</c:v>
                </c:pt>
                <c:pt idx="31">
                  <c:v>-0.37218853727015999</c:v>
                </c:pt>
                <c:pt idx="32">
                  <c:v>-0.44217449730064001</c:v>
                </c:pt>
                <c:pt idx="33">
                  <c:v>-0.47736899218857498</c:v>
                </c:pt>
                <c:pt idx="34">
                  <c:v>-0.47977988434343599</c:v>
                </c:pt>
                <c:pt idx="35">
                  <c:v>-0.45196449923927201</c:v>
                </c:pt>
                <c:pt idx="36">
                  <c:v>-0.39694953660327897</c:v>
                </c:pt>
                <c:pt idx="37">
                  <c:v>-0.31814896937394599</c:v>
                </c:pt>
                <c:pt idx="38">
                  <c:v>-0.21928090022527599</c:v>
                </c:pt>
                <c:pt idx="39">
                  <c:v>-0.104284308884735</c:v>
                </c:pt>
                <c:pt idx="40">
                  <c:v>2.2763413087778499E-2</c:v>
                </c:pt>
                <c:pt idx="41">
                  <c:v>0.15772727995880301</c:v>
                </c:pt>
                <c:pt idx="42">
                  <c:v>0.29649305838321099</c:v>
                </c:pt>
                <c:pt idx="43">
                  <c:v>0.43504235589497398</c:v>
                </c:pt>
                <c:pt idx="44">
                  <c:v>0.56952370091977</c:v>
                </c:pt>
                <c:pt idx="45">
                  <c:v>0.69631890046881595</c:v>
                </c:pt>
                <c:pt idx="46">
                  <c:v>0.81210399822978296</c:v>
                </c:pt>
                <c:pt idx="47">
                  <c:v>0.91390419234793796</c:v>
                </c:pt>
                <c:pt idx="48">
                  <c:v>0.99914210874075204</c:v>
                </c:pt>
                <c:pt idx="49">
                  <c:v>1.0656788623670099</c:v>
                </c:pt>
                <c:pt idx="50">
                  <c:v>1.11184737542589</c:v>
                </c:pt>
                <c:pt idx="51">
                  <c:v>1.1364774580322801</c:v>
                </c:pt>
                <c:pt idx="52">
                  <c:v>1.1389121934724999</c:v>
                </c:pt>
                <c:pt idx="53">
                  <c:v>1.11901520672239</c:v>
                </c:pt>
                <c:pt idx="54">
                  <c:v>1.0771684314538199</c:v>
                </c:pt>
                <c:pt idx="55">
                  <c:v>1.01426002734081</c:v>
                </c:pt>
                <c:pt idx="56">
                  <c:v>0.93166213602544001</c:v>
                </c:pt>
                <c:pt idx="57">
                  <c:v>0.83119820067940298</c:v>
                </c:pt>
                <c:pt idx="58">
                  <c:v>0.71509961065398897</c:v>
                </c:pt>
                <c:pt idx="59">
                  <c:v>0.58595146927651398</c:v>
                </c:pt>
                <c:pt idx="60">
                  <c:v>0.44662731942323097</c:v>
                </c:pt>
                <c:pt idx="61">
                  <c:v>0.30021269805118</c:v>
                </c:pt>
                <c:pt idx="62">
                  <c:v>0.149917427450107</c:v>
                </c:pt>
                <c:pt idx="63">
                  <c:v>-1.0234124788839299E-3</c:v>
                </c:pt>
                <c:pt idx="64">
                  <c:v>-0.14945985002062601</c:v>
                </c:pt>
                <c:pt idx="65">
                  <c:v>-0.29244870808722101</c:v>
                </c:pt>
                <c:pt idx="66">
                  <c:v>-0.42738655727881297</c:v>
                </c:pt>
                <c:pt idx="67">
                  <c:v>-0.55215384500300702</c:v>
                </c:pt>
                <c:pt idx="68">
                  <c:v>-0.66527007348857004</c:v>
                </c:pt>
                <c:pt idx="69">
                  <c:v>-0.76605986302149698</c:v>
                </c:pt>
                <c:pt idx="70">
                  <c:v>-0.85482970010053205</c:v>
                </c:pt>
                <c:pt idx="71">
                  <c:v>-0.93305513370474602</c:v>
                </c:pt>
                <c:pt idx="72">
                  <c:v>-1.0035781462494</c:v>
                </c:pt>
                <c:pt idx="73">
                  <c:v>-1.0708143892983299</c:v>
                </c:pt>
                <c:pt idx="74">
                  <c:v>-1.1409699374814799</c:v>
                </c:pt>
                <c:pt idx="75">
                  <c:v>-1.2222671775232801</c:v>
                </c:pt>
                <c:pt idx="76">
                  <c:v>-1.32517941273892</c:v>
                </c:pt>
                <c:pt idx="77">
                  <c:v>-1.46267372679398</c:v>
                </c:pt>
                <c:pt idx="78">
                  <c:v>-1.6504616138839501</c:v>
                </c:pt>
                <c:pt idx="79">
                  <c:v>-1.90725684604799</c:v>
                </c:pt>
                <c:pt idx="80">
                  <c:v>-2.2550400116718698</c:v>
                </c:pt>
                <c:pt idx="81">
                  <c:v>-2.7193291226865699</c:v>
                </c:pt>
                <c:pt idx="82">
                  <c:v>-3.3294556514625899</c:v>
                </c:pt>
                <c:pt idx="83">
                  <c:v>-4.11884532175615</c:v>
                </c:pt>
                <c:pt idx="84">
                  <c:v>-5.1253029415218601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汇总'!$AJ$96:$AJ$180</c:f>
              <c:numCache>
                <c:formatCode>0.000_ </c:formatCode>
                <c:ptCount val="85"/>
                <c:pt idx="0">
                  <c:v>5.6130447460255803</c:v>
                </c:pt>
                <c:pt idx="1">
                  <c:v>4.1511811505004097</c:v>
                </c:pt>
                <c:pt idx="2">
                  <c:v>2.54693740285559</c:v>
                </c:pt>
                <c:pt idx="3">
                  <c:v>1.0038475231462001</c:v>
                </c:pt>
                <c:pt idx="4">
                  <c:v>-0.33370737938487199</c:v>
                </c:pt>
                <c:pt idx="5">
                  <c:v>-1.3709083641089901</c:v>
                </c:pt>
                <c:pt idx="6">
                  <c:v>-2.05387336065994</c:v>
                </c:pt>
                <c:pt idx="7">
                  <c:v>-2.3619398104934901</c:v>
                </c:pt>
                <c:pt idx="8">
                  <c:v>-2.3007993218499601</c:v>
                </c:pt>
                <c:pt idx="9">
                  <c:v>-1.89642998903753</c:v>
                </c:pt>
                <c:pt idx="10">
                  <c:v>-1.18977360438028</c:v>
                </c:pt>
                <c:pt idx="11">
                  <c:v>-0.23210656860124501</c:v>
                </c:pt>
                <c:pt idx="12">
                  <c:v>0.91894511716315597</c:v>
                </c:pt>
                <c:pt idx="13">
                  <c:v>2.2027948170946599</c:v>
                </c:pt>
                <c:pt idx="14">
                  <c:v>3.55873464612164</c:v>
                </c:pt>
                <c:pt idx="15">
                  <c:v>4.92827015956974</c:v>
                </c:pt>
                <c:pt idx="16">
                  <c:v>6.2569936541328799</c:v>
                </c:pt>
                <c:pt idx="17">
                  <c:v>7.49603780983756</c:v>
                </c:pt>
                <c:pt idx="18">
                  <c:v>8.6031498252463905</c:v>
                </c:pt>
                <c:pt idx="19">
                  <c:v>9.5434246207209998</c:v>
                </c:pt>
                <c:pt idx="20">
                  <c:v>10.289734107138001</c:v>
                </c:pt>
                <c:pt idx="21">
                  <c:v>10.8228879400256</c:v>
                </c:pt>
                <c:pt idx="22">
                  <c:v>11.1315596016626</c:v>
                </c:pt>
                <c:pt idx="23">
                  <c:v>11.212010076254201</c:v>
                </c:pt>
                <c:pt idx="24">
                  <c:v>11.067639805873799</c:v>
                </c:pt>
                <c:pt idx="25">
                  <c:v>10.7083980374342</c:v>
                </c:pt>
                <c:pt idx="26">
                  <c:v>10.150077093523199</c:v>
                </c:pt>
                <c:pt idx="27">
                  <c:v>9.4135175225157308</c:v>
                </c:pt>
                <c:pt idx="28">
                  <c:v>8.5237485059444094</c:v>
                </c:pt>
                <c:pt idx="29">
                  <c:v>7.50908632368707</c:v>
                </c:pt>
                <c:pt idx="30">
                  <c:v>6.4002121001058603</c:v>
                </c:pt>
                <c:pt idx="31">
                  <c:v>5.2292484768375402</c:v>
                </c:pt>
                <c:pt idx="32">
                  <c:v>4.0288532805180504</c:v>
                </c:pt>
                <c:pt idx="33">
                  <c:v>2.8313466762940598</c:v>
                </c:pt>
                <c:pt idx="34">
                  <c:v>1.6678867205482</c:v>
                </c:pt>
                <c:pt idx="35">
                  <c:v>0.56770664883472399</c:v>
                </c:pt>
                <c:pt idx="36">
                  <c:v>-0.442574342393391</c:v>
                </c:pt>
                <c:pt idx="37">
                  <c:v>-1.3395566391251901</c:v>
                </c:pt>
                <c:pt idx="38">
                  <c:v>-2.1035734744702501</c:v>
                </c:pt>
                <c:pt idx="39">
                  <c:v>-2.71910488839002</c:v>
                </c:pt>
                <c:pt idx="40">
                  <c:v>-3.17508693360061</c:v>
                </c:pt>
                <c:pt idx="41">
                  <c:v>-3.4651122562127301</c:v>
                </c:pt>
                <c:pt idx="42">
                  <c:v>-3.58751975709052</c:v>
                </c:pt>
                <c:pt idx="43">
                  <c:v>-3.5453726173358899</c:v>
                </c:pt>
                <c:pt idx="44">
                  <c:v>-3.3463255487333701</c:v>
                </c:pt>
                <c:pt idx="45">
                  <c:v>-3.0023837074203601</c:v>
                </c:pt>
                <c:pt idx="46">
                  <c:v>-2.5295572864679601</c:v>
                </c:pt>
                <c:pt idx="47">
                  <c:v>-1.9474173804906301</c:v>
                </c:pt>
                <c:pt idx="48">
                  <c:v>-1.27856029281964</c:v>
                </c:pt>
                <c:pt idx="49">
                  <c:v>-0.54798903320367898</c:v>
                </c:pt>
                <c:pt idx="50">
                  <c:v>0.217577668534188</c:v>
                </c:pt>
                <c:pt idx="51">
                  <c:v>0.99045693014463299</c:v>
                </c:pt>
                <c:pt idx="52">
                  <c:v>1.7428003855792</c:v>
                </c:pt>
                <c:pt idx="53">
                  <c:v>2.4474248969366501</c:v>
                </c:pt>
                <c:pt idx="54">
                  <c:v>3.0786586747273299</c:v>
                </c:pt>
                <c:pt idx="55">
                  <c:v>3.6131845936998999</c:v>
                </c:pt>
                <c:pt idx="56">
                  <c:v>4.0308609146647898</c:v>
                </c:pt>
                <c:pt idx="57">
                  <c:v>4.31549804446664</c:v>
                </c:pt>
                <c:pt idx="58">
                  <c:v>4.4555683897173601</c:v>
                </c:pt>
                <c:pt idx="59">
                  <c:v>4.4448247818087898</c:v>
                </c:pt>
                <c:pt idx="60">
                  <c:v>4.2828013736063104</c:v>
                </c:pt>
                <c:pt idx="61">
                  <c:v>3.9751693308990999</c:v>
                </c:pt>
                <c:pt idx="62">
                  <c:v>3.5339180637468899</c:v>
                </c:pt>
                <c:pt idx="63">
                  <c:v>2.9773311662674899</c:v>
                </c:pt>
                <c:pt idx="64">
                  <c:v>2.3297246549545201</c:v>
                </c:pt>
                <c:pt idx="65">
                  <c:v>1.62091351931383</c:v>
                </c:pt>
                <c:pt idx="66">
                  <c:v>0.88537102014923097</c:v>
                </c:pt>
                <c:pt idx="67">
                  <c:v>0.16104359403384999</c:v>
                </c:pt>
                <c:pt idx="68">
                  <c:v>-0.51221735500910304</c:v>
                </c:pt>
                <c:pt idx="69">
                  <c:v>-1.09464707320966</c:v>
                </c:pt>
                <c:pt idx="70">
                  <c:v>-1.54902435823949</c:v>
                </c:pt>
                <c:pt idx="71">
                  <c:v>-1.84363719462928</c:v>
                </c:pt>
                <c:pt idx="72">
                  <c:v>-1.9558021530835199</c:v>
                </c:pt>
                <c:pt idx="73">
                  <c:v>-1.8759841589488999</c:v>
                </c:pt>
                <c:pt idx="74">
                  <c:v>-1.6125648142276401</c:v>
                </c:pt>
                <c:pt idx="75">
                  <c:v>-1.1973090335954899</c:v>
                </c:pt>
                <c:pt idx="76">
                  <c:v>-0.69158133350866302</c:v>
                </c:pt>
                <c:pt idx="77">
                  <c:v>-0.193364689457619</c:v>
                </c:pt>
                <c:pt idx="78">
                  <c:v>0.15486354430576499</c:v>
                </c:pt>
                <c:pt idx="79">
                  <c:v>0.15734258254279601</c:v>
                </c:pt>
                <c:pt idx="80">
                  <c:v>-0.44473162398542598</c:v>
                </c:pt>
                <c:pt idx="81">
                  <c:v>-1.9839962281968799</c:v>
                </c:pt>
                <c:pt idx="82">
                  <c:v>-4.8788021361129301</c:v>
                </c:pt>
                <c:pt idx="83">
                  <c:v>-9.6462478455911498</c:v>
                </c:pt>
                <c:pt idx="84">
                  <c:v>-16.916430433962098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汇总'!$AK$96:$AK$180</c:f>
              <c:numCache>
                <c:formatCode>0.000_ </c:formatCode>
                <c:ptCount val="85"/>
                <c:pt idx="0">
                  <c:v>2.2167708776775901</c:v>
                </c:pt>
                <c:pt idx="1">
                  <c:v>1.52749493235697</c:v>
                </c:pt>
                <c:pt idx="2">
                  <c:v>1.27139588782611</c:v>
                </c:pt>
                <c:pt idx="3">
                  <c:v>1.32368623657664</c:v>
                </c:pt>
                <c:pt idx="4">
                  <c:v>1.58189448352322</c:v>
                </c:pt>
                <c:pt idx="5">
                  <c:v>1.96314986672142</c:v>
                </c:pt>
                <c:pt idx="6">
                  <c:v>2.4016914967151202</c:v>
                </c:pt>
                <c:pt idx="7">
                  <c:v>2.8465903136539099</c:v>
                </c:pt>
                <c:pt idx="8">
                  <c:v>3.2596725487938198</c:v>
                </c:pt>
                <c:pt idx="9">
                  <c:v>3.61363366446722</c:v>
                </c:pt>
                <c:pt idx="10">
                  <c:v>3.8903320340802998</c:v>
                </c:pt>
                <c:pt idx="11">
                  <c:v>4.0792519111692096</c:v>
                </c:pt>
                <c:pt idx="12">
                  <c:v>4.1761255240187403</c:v>
                </c:pt>
                <c:pt idx="13">
                  <c:v>4.1817044198196296</c:v>
                </c:pt>
                <c:pt idx="14">
                  <c:v>4.1006704698138901</c:v>
                </c:pt>
                <c:pt idx="15">
                  <c:v>3.94067723434928</c:v>
                </c:pt>
                <c:pt idx="16">
                  <c:v>3.7115126742375502</c:v>
                </c:pt>
                <c:pt idx="17">
                  <c:v>3.4243744822832398</c:v>
                </c:pt>
                <c:pt idx="18">
                  <c:v>3.0912495963223501</c:v>
                </c:pt>
                <c:pt idx="19">
                  <c:v>2.7243897425833601</c:v>
                </c:pt>
                <c:pt idx="20">
                  <c:v>2.3358751456548998</c:v>
                </c:pt>
                <c:pt idx="21">
                  <c:v>1.9372588288180399</c:v>
                </c:pt>
                <c:pt idx="22">
                  <c:v>1.5392842159726701</c:v>
                </c:pt>
                <c:pt idx="23">
                  <c:v>1.15166903386085</c:v>
                </c:pt>
                <c:pt idx="24">
                  <c:v>0.78294880076254703</c:v>
                </c:pt>
                <c:pt idx="25">
                  <c:v>0.440373475311513</c:v>
                </c:pt>
                <c:pt idx="26">
                  <c:v>0.12985112655189199</c:v>
                </c:pt>
                <c:pt idx="27">
                  <c:v>-0.14406722617186399</c:v>
                </c:pt>
                <c:pt idx="28">
                  <c:v>-0.37816716742434597</c:v>
                </c:pt>
                <c:pt idx="29">
                  <c:v>-0.57052011045154705</c:v>
                </c:pt>
                <c:pt idx="30">
                  <c:v>-0.72040718150316296</c:v>
                </c:pt>
                <c:pt idx="31">
                  <c:v>-0.82822246522318899</c:v>
                </c:pt>
                <c:pt idx="32">
                  <c:v>-0.89536002514997004</c:v>
                </c:pt>
                <c:pt idx="33">
                  <c:v>-0.92408882589984398</c:v>
                </c:pt>
                <c:pt idx="34">
                  <c:v>-0.91741939612923895</c:v>
                </c:pt>
                <c:pt idx="35">
                  <c:v>-0.87896578390513103</c:v>
                </c:pt>
                <c:pt idx="36">
                  <c:v>-0.81280606863265803</c:v>
                </c:pt>
                <c:pt idx="37">
                  <c:v>-0.72334440622418095</c:v>
                </c:pt>
                <c:pt idx="38">
                  <c:v>-0.61517729671597798</c:v>
                </c:pt>
                <c:pt idx="39">
                  <c:v>-0.49296647606649002</c:v>
                </c:pt>
                <c:pt idx="40">
                  <c:v>-0.36132054640289901</c:v>
                </c:pt>
                <c:pt idx="41">
                  <c:v>-0.224687171501571</c:v>
                </c:pt>
                <c:pt idx="42">
                  <c:v>-8.7257376821695806E-2</c:v>
                </c:pt>
                <c:pt idx="43">
                  <c:v>4.7116794062096498E-2</c:v>
                </c:pt>
                <c:pt idx="44">
                  <c:v>0.174990302258062</c:v>
                </c:pt>
                <c:pt idx="45">
                  <c:v>0.29337813868510199</c:v>
                </c:pt>
                <c:pt idx="46">
                  <c:v>0.39979296210502402</c:v>
                </c:pt>
                <c:pt idx="47">
                  <c:v>0.49226724810220401</c:v>
                </c:pt>
                <c:pt idx="48">
                  <c:v>0.56936013453552303</c:v>
                </c:pt>
                <c:pt idx="49">
                  <c:v>0.63014943644057997</c:v>
                </c:pt>
                <c:pt idx="50">
                  <c:v>0.67420959086629195</c:v>
                </c:pt>
                <c:pt idx="51">
                  <c:v>0.70157657955572195</c:v>
                </c:pt>
                <c:pt idx="52">
                  <c:v>0.71270116490711</c:v>
                </c:pt>
                <c:pt idx="53">
                  <c:v>0.70839206207558403</c:v>
                </c:pt>
                <c:pt idx="54">
                  <c:v>0.68975095758326699</c:v>
                </c:pt>
                <c:pt idx="55">
                  <c:v>0.65810157225423704</c:v>
                </c:pt>
                <c:pt idx="56">
                  <c:v>0.614915253786261</c:v>
                </c:pt>
                <c:pt idx="57">
                  <c:v>0.56173587170896999</c:v>
                </c:pt>
                <c:pt idx="58">
                  <c:v>0.50010707500920504</c:v>
                </c:pt>
                <c:pt idx="59">
                  <c:v>0.43150526010343399</c:v>
                </c:pt>
                <c:pt idx="60">
                  <c:v>0.35728188436883501</c:v>
                </c:pt>
                <c:pt idx="61">
                  <c:v>0.27861904789469399</c:v>
                </c:pt>
                <c:pt idx="62">
                  <c:v>0.19650255356754001</c:v>
                </c:pt>
                <c:pt idx="63">
                  <c:v>0.111716943142867</c:v>
                </c:pt>
                <c:pt idx="64">
                  <c:v>2.4867294325611401E-2</c:v>
                </c:pt>
                <c:pt idx="65">
                  <c:v>-6.3567148519619601E-2</c:v>
                </c:pt>
                <c:pt idx="66">
                  <c:v>-0.153142150094947</c:v>
                </c:pt>
                <c:pt idx="67">
                  <c:v>-0.24331481871302499</c:v>
                </c:pt>
                <c:pt idx="68">
                  <c:v>-0.33326116481440299</c:v>
                </c:pt>
                <c:pt idx="69">
                  <c:v>-0.42163866091151397</c:v>
                </c:pt>
                <c:pt idx="70">
                  <c:v>-0.50628729311151899</c:v>
                </c:pt>
                <c:pt idx="71">
                  <c:v>-0.583862306779666</c:v>
                </c:pt>
                <c:pt idx="72">
                  <c:v>-0.64939156153600797</c:v>
                </c:pt>
                <c:pt idx="73">
                  <c:v>-0.69575012317546703</c:v>
                </c:pt>
                <c:pt idx="74">
                  <c:v>-0.71304443281482999</c:v>
                </c:pt>
                <c:pt idx="75">
                  <c:v>-0.68789810586157596</c:v>
                </c:pt>
                <c:pt idx="76">
                  <c:v>-0.60263112613449099</c:v>
                </c:pt>
                <c:pt idx="77">
                  <c:v>-0.434323912886041</c:v>
                </c:pt>
                <c:pt idx="78">
                  <c:v>-0.15375745107834299</c:v>
                </c:pt>
                <c:pt idx="79">
                  <c:v>0.275779612393174</c:v>
                </c:pt>
                <c:pt idx="80">
                  <c:v>0.89982629100749401</c:v>
                </c:pt>
                <c:pt idx="81">
                  <c:v>1.77423667164499</c:v>
                </c:pt>
                <c:pt idx="82">
                  <c:v>2.9668293779714201</c:v>
                </c:pt>
                <c:pt idx="83">
                  <c:v>4.55920933114274</c:v>
                </c:pt>
                <c:pt idx="84">
                  <c:v>6.6487723424309202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汇总'!$AL$96:$AL$180</c:f>
              <c:numCache>
                <c:formatCode>0.000_ </c:formatCode>
                <c:ptCount val="85"/>
                <c:pt idx="0">
                  <c:v>17.1386975110691</c:v>
                </c:pt>
                <c:pt idx="1">
                  <c:v>7.8432044605579199</c:v>
                </c:pt>
                <c:pt idx="2">
                  <c:v>1.78483220932022</c:v>
                </c:pt>
                <c:pt idx="3">
                  <c:v>-1.76474262261948</c:v>
                </c:pt>
                <c:pt idx="4">
                  <c:v>-3.4180984838712498</c:v>
                </c:pt>
                <c:pt idx="5">
                  <c:v>-3.6853161011868298</c:v>
                </c:pt>
                <c:pt idx="6">
                  <c:v>-2.9861678984397302</c:v>
                </c:pt>
                <c:pt idx="7">
                  <c:v>-1.6613030562109801</c:v>
                </c:pt>
                <c:pt idx="8">
                  <c:v>1.7519654233293401E-2</c:v>
                </c:pt>
                <c:pt idx="9">
                  <c:v>1.8381004261326701</c:v>
                </c:pt>
                <c:pt idx="10">
                  <c:v>3.6393188224983599</c:v>
                </c:pt>
                <c:pt idx="11">
                  <c:v>5.3034577897074602</c:v>
                </c:pt>
                <c:pt idx="12">
                  <c:v>6.7492843350249796</c:v>
                </c:pt>
                <c:pt idx="13">
                  <c:v>7.9258412209997804</c:v>
                </c:pt>
                <c:pt idx="14">
                  <c:v>8.8069053270268292</c:v>
                </c:pt>
                <c:pt idx="15">
                  <c:v>9.3860696257152902</c:v>
                </c:pt>
                <c:pt idx="16">
                  <c:v>9.6724070190462506</c:v>
                </c:pt>
                <c:pt idx="17">
                  <c:v>9.6866755766543307</c:v>
                </c:pt>
                <c:pt idx="18">
                  <c:v>9.4580260159087395</c:v>
                </c:pt>
                <c:pt idx="19">
                  <c:v>9.0211735608211399</c:v>
                </c:pt>
                <c:pt idx="20">
                  <c:v>8.4139976141493804</c:v>
                </c:pt>
                <c:pt idx="21">
                  <c:v>7.6755339744153597</c:v>
                </c:pt>
                <c:pt idx="22">
                  <c:v>6.8443256269025801</c:v>
                </c:pt>
                <c:pt idx="23">
                  <c:v>5.95709943504077</c:v>
                </c:pt>
                <c:pt idx="24">
                  <c:v>5.0477373559370298</c:v>
                </c:pt>
                <c:pt idx="25">
                  <c:v>4.1465121011592698</c:v>
                </c:pt>
                <c:pt idx="26">
                  <c:v>3.27955846121103</c:v>
                </c:pt>
                <c:pt idx="27">
                  <c:v>2.4685528095108902</c:v>
                </c:pt>
                <c:pt idx="28">
                  <c:v>1.7305745990036301</c:v>
                </c:pt>
                <c:pt idx="29">
                  <c:v>1.0781249619012301</c:v>
                </c:pt>
                <c:pt idx="30">
                  <c:v>0.51927882038560502</c:v>
                </c:pt>
                <c:pt idx="31">
                  <c:v>5.7948213458963997E-2</c:v>
                </c:pt>
                <c:pt idx="32">
                  <c:v>-0.30576415753603903</c:v>
                </c:pt>
                <c:pt idx="33">
                  <c:v>-0.57514086484538396</c:v>
                </c:pt>
                <c:pt idx="34">
                  <c:v>-0.75637357446164799</c:v>
                </c:pt>
                <c:pt idx="35">
                  <c:v>-0.85805185594764999</c:v>
                </c:pt>
                <c:pt idx="36">
                  <c:v>-0.89063279000616602</c:v>
                </c:pt>
                <c:pt idx="37">
                  <c:v>-0.865905884533543</c:v>
                </c:pt>
                <c:pt idx="38">
                  <c:v>-0.79646651255711398</c:v>
                </c:pt>
                <c:pt idx="39">
                  <c:v>-0.69520978810391698</c:v>
                </c:pt>
                <c:pt idx="40">
                  <c:v>-0.57485549867921704</c:v>
                </c:pt>
                <c:pt idx="41">
                  <c:v>-0.44751341574624698</c:v>
                </c:pt>
                <c:pt idx="42">
                  <c:v>-0.32429700717031901</c:v>
                </c:pt>
                <c:pt idx="43">
                  <c:v>-0.21499227832855899</c:v>
                </c:pt>
                <c:pt idx="44">
                  <c:v>-0.127787171173182</c:v>
                </c:pt>
                <c:pt idx="45">
                  <c:v>-6.9065653219592404E-2</c:v>
                </c:pt>
                <c:pt idx="46">
                  <c:v>-4.3269331092506698E-2</c:v>
                </c:pt>
                <c:pt idx="47">
                  <c:v>-5.2828125893881903E-2</c:v>
                </c:pt>
                <c:pt idx="48">
                  <c:v>-9.8160250319807602E-2</c:v>
                </c:pt>
                <c:pt idx="49">
                  <c:v>-0.17774043013184099</c:v>
                </c:pt>
                <c:pt idx="50">
                  <c:v>-0.28823401514446101</c:v>
                </c:pt>
                <c:pt idx="51">
                  <c:v>-0.42469332776794</c:v>
                </c:pt>
                <c:pt idx="52">
                  <c:v>-0.58081129944721999</c:v>
                </c:pt>
                <c:pt idx="53">
                  <c:v>-0.74922614838044799</c:v>
                </c:pt>
                <c:pt idx="54">
                  <c:v>-0.92186955422768002</c:v>
                </c:pt>
                <c:pt idx="55">
                  <c:v>-1.09034948841701</c:v>
                </c:pt>
                <c:pt idx="56">
                  <c:v>-1.24635756113801</c:v>
                </c:pt>
                <c:pt idx="57">
                  <c:v>-1.38208944882354</c:v>
                </c:pt>
                <c:pt idx="58">
                  <c:v>-1.4906656687008299</c:v>
                </c:pt>
                <c:pt idx="59">
                  <c:v>-1.5665386693049299</c:v>
                </c:pt>
                <c:pt idx="60">
                  <c:v>-1.6058709090052099</c:v>
                </c:pt>
                <c:pt idx="61">
                  <c:v>-1.6068672967422</c:v>
                </c:pt>
                <c:pt idx="62">
                  <c:v>-1.5700440721756099</c:v>
                </c:pt>
                <c:pt idx="63">
                  <c:v>-1.4984149048928801</c:v>
                </c:pt>
                <c:pt idx="64">
                  <c:v>-1.39757369511162</c:v>
                </c:pt>
                <c:pt idx="65">
                  <c:v>-1.27565226099726</c:v>
                </c:pt>
                <c:pt idx="66">
                  <c:v>-1.1431298001207999</c:v>
                </c:pt>
                <c:pt idx="67">
                  <c:v>-1.0124697154475899</c:v>
                </c:pt>
                <c:pt idx="68">
                  <c:v>-0.89755809901501504</c:v>
                </c:pt>
                <c:pt idx="69">
                  <c:v>-0.81291686875125502</c:v>
                </c:pt>
                <c:pt idx="70">
                  <c:v>-0.77266325666518298</c:v>
                </c:pt>
                <c:pt idx="71">
                  <c:v>-0.78918605002020603</c:v>
                </c:pt>
                <c:pt idx="72">
                  <c:v>-0.87150768790392497</c:v>
                </c:pt>
                <c:pt idx="73">
                  <c:v>-1.0233000207854499</c:v>
                </c:pt>
                <c:pt idx="74">
                  <c:v>-1.24052024101999</c:v>
                </c:pt>
                <c:pt idx="75">
                  <c:v>-1.50863219616279</c:v>
                </c:pt>
                <c:pt idx="76">
                  <c:v>-1.7993769998639699</c:v>
                </c:pt>
                <c:pt idx="77">
                  <c:v>-2.06705555596315</c:v>
                </c:pt>
                <c:pt idx="78">
                  <c:v>-2.2442843168408202</c:v>
                </c:pt>
                <c:pt idx="79">
                  <c:v>-2.2371842967529401</c:v>
                </c:pt>
                <c:pt idx="80">
                  <c:v>-1.9199620667063</c:v>
                </c:pt>
                <c:pt idx="81">
                  <c:v>-1.1288401559044201</c:v>
                </c:pt>
                <c:pt idx="82">
                  <c:v>0.34470700706766899</c:v>
                </c:pt>
                <c:pt idx="83">
                  <c:v>2.7614567831614201</c:v>
                </c:pt>
                <c:pt idx="84">
                  <c:v>6.4427281050049601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3372272"/>
        <c:axId val="933372816"/>
      </c:scatterChart>
      <c:valAx>
        <c:axId val="933372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933372816"/>
        <c:crosses val="autoZero"/>
        <c:crossBetween val="midCat"/>
      </c:valAx>
      <c:valAx>
        <c:axId val="933372816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d[Rnr3-gfp]/dt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0.00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9333722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>
                <a:effectLst/>
              </a:rPr>
              <a:t>20141209 20 mM HU</a:t>
            </a:r>
            <a:endParaRPr lang="zh-CN" altLang="zh-CN">
              <a:effectLst/>
            </a:endParaRPr>
          </a:p>
        </c:rich>
      </c:tx>
      <c:layout>
        <c:manualLayout>
          <c:xMode val="edge"/>
          <c:yMode val="edge"/>
          <c:x val="0.35399472137348564"/>
          <c:y val="1.71428571428571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汇总'!$G$114:$G$180</c:f>
              <c:numCache>
                <c:formatCode>0.000_ </c:formatCode>
                <c:ptCount val="67"/>
                <c:pt idx="0">
                  <c:v>2.9035215770836902</c:v>
                </c:pt>
                <c:pt idx="1">
                  <c:v>3.2166422544464699</c:v>
                </c:pt>
                <c:pt idx="2">
                  <c:v>3.4957784962167899</c:v>
                </c:pt>
                <c:pt idx="3">
                  <c:v>3.7331142144567799</c:v>
                </c:pt>
                <c:pt idx="4">
                  <c:v>3.9224808748370301</c:v>
                </c:pt>
                <c:pt idx="5">
                  <c:v>4.0594705323269098</c:v>
                </c:pt>
                <c:pt idx="6">
                  <c:v>4.1414736814023803</c:v>
                </c:pt>
                <c:pt idx="7">
                  <c:v>4.1676522509508303</c:v>
                </c:pt>
                <c:pt idx="8">
                  <c:v>4.13885755039946</c:v>
                </c:pt>
                <c:pt idx="9">
                  <c:v>4.0575024499421097</c:v>
                </c:pt>
                <c:pt idx="10">
                  <c:v>3.9273965540843299</c:v>
                </c:pt>
                <c:pt idx="11">
                  <c:v>3.7535526040766798</c:v>
                </c:pt>
                <c:pt idx="12">
                  <c:v>3.5419718211498199</c:v>
                </c:pt>
                <c:pt idx="13">
                  <c:v>3.29941537881616</c:v>
                </c:pt>
                <c:pt idx="14">
                  <c:v>3.03316866884682</c:v>
                </c:pt>
                <c:pt idx="15">
                  <c:v>2.7508045018804301</c:v>
                </c:pt>
                <c:pt idx="16">
                  <c:v>2.45995085997001</c:v>
                </c:pt>
                <c:pt idx="17">
                  <c:v>2.1680682947163801</c:v>
                </c:pt>
                <c:pt idx="18">
                  <c:v>1.88224154098972</c:v>
                </c:pt>
                <c:pt idx="19">
                  <c:v>1.6089893925830501</c:v>
                </c:pt>
                <c:pt idx="20">
                  <c:v>1.3540963624917901</c:v>
                </c:pt>
                <c:pt idx="21">
                  <c:v>1.1224691268571101</c:v>
                </c:pt>
                <c:pt idx="22">
                  <c:v>0.91802022796701899</c:v>
                </c:pt>
                <c:pt idx="23">
                  <c:v>0.74358098803629502</c:v>
                </c:pt>
                <c:pt idx="24">
                  <c:v>0.60084506186587106</c:v>
                </c:pt>
                <c:pt idx="25">
                  <c:v>0.49034353279213699</c:v>
                </c:pt>
                <c:pt idx="26">
                  <c:v>0.41145193271316799</c:v>
                </c:pt>
                <c:pt idx="27">
                  <c:v>0.36242904331369402</c:v>
                </c:pt>
                <c:pt idx="28">
                  <c:v>0.34048681195317498</c:v>
                </c:pt>
                <c:pt idx="29">
                  <c:v>0.34189019204533999</c:v>
                </c:pt>
                <c:pt idx="30">
                  <c:v>0.362085194078828</c:v>
                </c:pt>
                <c:pt idx="31">
                  <c:v>0.39585290980878401</c:v>
                </c:pt>
                <c:pt idx="32">
                  <c:v>0.43748674846399899</c:v>
                </c:pt>
                <c:pt idx="33">
                  <c:v>0.48098960017933701</c:v>
                </c:pt>
                <c:pt idx="34">
                  <c:v>0.520287118216199</c:v>
                </c:pt>
                <c:pt idx="35">
                  <c:v>0.54945278785183405</c:v>
                </c:pt>
                <c:pt idx="36">
                  <c:v>0.56293992621517797</c:v>
                </c:pt>
                <c:pt idx="37">
                  <c:v>0.55581523362470397</c:v>
                </c:pt>
                <c:pt idx="38">
                  <c:v>0.52398799341235403</c:v>
                </c:pt>
                <c:pt idx="39">
                  <c:v>0.46442849348912602</c:v>
                </c:pt>
                <c:pt idx="40">
                  <c:v>0.37536871931481802</c:v>
                </c:pt>
                <c:pt idx="41">
                  <c:v>0.25647784422220798</c:v>
                </c:pt>
                <c:pt idx="42">
                  <c:v>0.109004519484794</c:v>
                </c:pt>
                <c:pt idx="43">
                  <c:v>-6.4122557287090501E-2</c:v>
                </c:pt>
                <c:pt idx="44">
                  <c:v>-0.25824484028220102</c:v>
                </c:pt>
                <c:pt idx="45">
                  <c:v>-0.46698446886797101</c:v>
                </c:pt>
                <c:pt idx="46">
                  <c:v>-0.68232522849430399</c:v>
                </c:pt>
                <c:pt idx="47">
                  <c:v>-0.89477455495684899</c:v>
                </c:pt>
                <c:pt idx="48">
                  <c:v>-1.09361772178395</c:v>
                </c:pt>
                <c:pt idx="49">
                  <c:v>-1.2672758737607499</c:v>
                </c:pt>
                <c:pt idx="50">
                  <c:v>-1.4037800937185101</c:v>
                </c:pt>
                <c:pt idx="51">
                  <c:v>-1.49137421291809</c:v>
                </c:pt>
                <c:pt idx="52">
                  <c:v>-1.5192595993662401</c:v>
                </c:pt>
                <c:pt idx="53">
                  <c:v>-1.4784956819038499</c:v>
                </c:pt>
                <c:pt idx="54">
                  <c:v>-1.3630704914851199</c:v>
                </c:pt>
                <c:pt idx="55">
                  <c:v>-1.17115602485238</c:v>
                </c:pt>
                <c:pt idx="56">
                  <c:v>-0.90656375950469603</c:v>
                </c:pt>
                <c:pt idx="57">
                  <c:v>-0.58041617221742303</c:v>
                </c:pt>
                <c:pt idx="58">
                  <c:v>-0.213050637410965</c:v>
                </c:pt>
                <c:pt idx="59">
                  <c:v>0.16382739488600101</c:v>
                </c:pt>
                <c:pt idx="60">
                  <c:v>0.50472451825264197</c:v>
                </c:pt>
                <c:pt idx="61">
                  <c:v>0.74765483887733597</c:v>
                </c:pt>
                <c:pt idx="62">
                  <c:v>0.81113232380368605</c:v>
                </c:pt>
                <c:pt idx="63">
                  <c:v>0.590841034330433</c:v>
                </c:pt>
                <c:pt idx="64">
                  <c:v>-4.40362743341449E-2</c:v>
                </c:pt>
                <c:pt idx="65">
                  <c:v>-1.2548512277102599</c:v>
                </c:pt>
                <c:pt idx="66">
                  <c:v>-3.2379051472463698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汇总'!$H$105:$H$180</c:f>
              <c:numCache>
                <c:formatCode>0.000_ </c:formatCode>
                <c:ptCount val="76"/>
                <c:pt idx="0">
                  <c:v>1.21488766153348</c:v>
                </c:pt>
                <c:pt idx="1">
                  <c:v>1.5740055693735699</c:v>
                </c:pt>
                <c:pt idx="2">
                  <c:v>1.91199675959201</c:v>
                </c:pt>
                <c:pt idx="3">
                  <c:v>2.2273181825807198</c:v>
                </c:pt>
                <c:pt idx="4">
                  <c:v>2.51713354373836</c:v>
                </c:pt>
                <c:pt idx="5">
                  <c:v>2.7779755464891598</c:v>
                </c:pt>
                <c:pt idx="6">
                  <c:v>3.0062806360346102</c:v>
                </c:pt>
                <c:pt idx="7">
                  <c:v>3.1988084989991701</c:v>
                </c:pt>
                <c:pt idx="8">
                  <c:v>3.3529580772596299</c:v>
                </c:pt>
                <c:pt idx="9">
                  <c:v>3.46699135737492</c:v>
                </c:pt>
                <c:pt idx="10">
                  <c:v>3.5401757001612602</c:v>
                </c:pt>
                <c:pt idx="11">
                  <c:v>3.5728549780854602</c:v>
                </c:pt>
                <c:pt idx="12">
                  <c:v>3.5664592912763902</c:v>
                </c:pt>
                <c:pt idx="13">
                  <c:v>3.5234625360829601</c:v>
                </c:pt>
                <c:pt idx="14">
                  <c:v>3.4472966032346002</c:v>
                </c:pt>
                <c:pt idx="15">
                  <c:v>3.34223048578759</c:v>
                </c:pt>
                <c:pt idx="16">
                  <c:v>3.2132220801690501</c:v>
                </c:pt>
                <c:pt idx="17">
                  <c:v>3.0657499667574801</c:v>
                </c:pt>
                <c:pt idx="18">
                  <c:v>2.9056319595670401</c:v>
                </c:pt>
                <c:pt idx="19">
                  <c:v>2.7388367177301798</c:v>
                </c:pt>
                <c:pt idx="20">
                  <c:v>2.5712942146011799</c:v>
                </c:pt>
                <c:pt idx="21">
                  <c:v>2.4087103634310001</c:v>
                </c:pt>
                <c:pt idx="22">
                  <c:v>2.25639060169103</c:v>
                </c:pt>
                <c:pt idx="23">
                  <c:v>2.1190767392519598</c:v>
                </c:pt>
                <c:pt idx="24">
                  <c:v>2.0008008787517899</c:v>
                </c:pt>
                <c:pt idx="25">
                  <c:v>1.90475971961324</c:v>
                </c:pt>
                <c:pt idx="26">
                  <c:v>1.8332120602998001</c:v>
                </c:pt>
                <c:pt idx="27">
                  <c:v>1.7874018165290899</c:v>
                </c:pt>
                <c:pt idx="28">
                  <c:v>1.7675083762855299</c:v>
                </c:pt>
                <c:pt idx="29">
                  <c:v>1.7726256156064</c:v>
                </c:pt>
                <c:pt idx="30">
                  <c:v>1.8007704022417901</c:v>
                </c:pt>
                <c:pt idx="31">
                  <c:v>1.8489209174141401</c:v>
                </c:pt>
                <c:pt idx="32">
                  <c:v>1.9130846290365899</c:v>
                </c:pt>
                <c:pt idx="33">
                  <c:v>1.98839525286993</c:v>
                </c:pt>
                <c:pt idx="34">
                  <c:v>2.0692375412330799</c:v>
                </c:pt>
                <c:pt idx="35">
                  <c:v>2.1493982420016802</c:v>
                </c:pt>
                <c:pt idx="36">
                  <c:v>2.2222410737653302</c:v>
                </c:pt>
                <c:pt idx="37">
                  <c:v>2.2809030661397802</c:v>
                </c:pt>
                <c:pt idx="38">
                  <c:v>2.3185091173468302</c:v>
                </c:pt>
                <c:pt idx="39">
                  <c:v>2.3284011243246501</c:v>
                </c:pt>
                <c:pt idx="40">
                  <c:v>2.30437754373779</c:v>
                </c:pt>
                <c:pt idx="41">
                  <c:v>2.2409387453960599</c:v>
                </c:pt>
                <c:pt idx="42">
                  <c:v>2.13353302271251</c:v>
                </c:pt>
                <c:pt idx="43">
                  <c:v>1.9787976279667601</c:v>
                </c:pt>
                <c:pt idx="44">
                  <c:v>1.7747887032559599</c:v>
                </c:pt>
                <c:pt idx="45">
                  <c:v>1.52119348116368</c:v>
                </c:pt>
                <c:pt idx="46">
                  <c:v>1.21951763226397</c:v>
                </c:pt>
                <c:pt idx="47">
                  <c:v>0.87324013976203096</c:v>
                </c:pt>
                <c:pt idx="48">
                  <c:v>0.48792758466824698</c:v>
                </c:pt>
                <c:pt idx="49">
                  <c:v>7.1299228005922394E-2</c:v>
                </c:pt>
                <c:pt idx="50">
                  <c:v>-0.36676622027300398</c:v>
                </c:pt>
                <c:pt idx="51">
                  <c:v>-0.81429175284958899</c:v>
                </c:pt>
                <c:pt idx="52">
                  <c:v>-1.25734124124673</c:v>
                </c:pt>
                <c:pt idx="53">
                  <c:v>-1.68024723754073</c:v>
                </c:pt>
                <c:pt idx="54">
                  <c:v>-2.0659384995184298</c:v>
                </c:pt>
                <c:pt idx="55">
                  <c:v>-2.3963788338966499</c:v>
                </c:pt>
                <c:pt idx="56">
                  <c:v>-2.6531293492218202</c:v>
                </c:pt>
                <c:pt idx="57">
                  <c:v>-2.8180467069199899</c:v>
                </c:pt>
                <c:pt idx="58">
                  <c:v>-2.8741304557584999</c:v>
                </c:pt>
                <c:pt idx="59">
                  <c:v>-2.8065330319711501</c:v>
                </c:pt>
                <c:pt idx="60">
                  <c:v>-2.6037465040846901</c:v>
                </c:pt>
                <c:pt idx="61">
                  <c:v>-2.2589806384349602</c:v>
                </c:pt>
                <c:pt idx="62">
                  <c:v>-1.7717473580404499</c:v>
                </c:pt>
                <c:pt idx="63">
                  <c:v>-1.1496671647430201</c:v>
                </c:pt>
                <c:pt idx="64">
                  <c:v>-0.41051359095087803</c:v>
                </c:pt>
                <c:pt idx="65">
                  <c:v>0.41548775543203098</c:v>
                </c:pt>
                <c:pt idx="66">
                  <c:v>1.2830884926772801</c:v>
                </c:pt>
                <c:pt idx="67">
                  <c:v>2.12915755631332</c:v>
                </c:pt>
                <c:pt idx="68">
                  <c:v>2.8695140255167999</c:v>
                </c:pt>
                <c:pt idx="69">
                  <c:v>3.39543413401696</c:v>
                </c:pt>
                <c:pt idx="70">
                  <c:v>3.56981341754443</c:v>
                </c:pt>
                <c:pt idx="71">
                  <c:v>3.2229644534449902</c:v>
                </c:pt>
                <c:pt idx="72">
                  <c:v>2.1480301504553498</c:v>
                </c:pt>
                <c:pt idx="73">
                  <c:v>9.5992050925742603E-2</c:v>
                </c:pt>
                <c:pt idx="74">
                  <c:v>-3.22974739058259</c:v>
                </c:pt>
                <c:pt idx="75">
                  <c:v>-8.1792300838126906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汇总'!$I$107:$I$180</c:f>
              <c:numCache>
                <c:formatCode>0.000_ </c:formatCode>
                <c:ptCount val="74"/>
                <c:pt idx="0">
                  <c:v>1.90396774283634</c:v>
                </c:pt>
                <c:pt idx="1">
                  <c:v>2.1103841206002301</c:v>
                </c:pt>
                <c:pt idx="2">
                  <c:v>2.2636449174601299</c:v>
                </c:pt>
                <c:pt idx="3">
                  <c:v>2.36677128129039</c:v>
                </c:pt>
                <c:pt idx="4">
                  <c:v>2.4236092164896501</c:v>
                </c:pt>
                <c:pt idx="5">
                  <c:v>2.4385943474404201</c:v>
                </c:pt>
                <c:pt idx="6">
                  <c:v>2.41654679743325</c:v>
                </c:pt>
                <c:pt idx="7">
                  <c:v>2.3624940374458698</c:v>
                </c:pt>
                <c:pt idx="8">
                  <c:v>2.28151962945079</c:v>
                </c:pt>
                <c:pt idx="9">
                  <c:v>2.1786358592069601</c:v>
                </c:pt>
                <c:pt idx="10">
                  <c:v>2.05867832377404</c:v>
                </c:pt>
                <c:pt idx="11">
                  <c:v>1.9262206092698799</c:v>
                </c:pt>
                <c:pt idx="12">
                  <c:v>1.78550726467485</c:v>
                </c:pt>
                <c:pt idx="13">
                  <c:v>1.64040334776879</c:v>
                </c:pt>
                <c:pt idx="14">
                  <c:v>1.4943588895692601</c:v>
                </c:pt>
                <c:pt idx="15">
                  <c:v>1.35038669392196</c:v>
                </c:pt>
                <c:pt idx="16">
                  <c:v>1.21105195917693</c:v>
                </c:pt>
                <c:pt idx="17">
                  <c:v>1.0784722791666099</c:v>
                </c:pt>
                <c:pt idx="18">
                  <c:v>0.95432665098470804</c:v>
                </c:pt>
                <c:pt idx="19">
                  <c:v>0.83987218734645397</c:v>
                </c:pt>
                <c:pt idx="20">
                  <c:v>0.73596730159449697</c:v>
                </c:pt>
                <c:pt idx="21">
                  <c:v>0.64310020369680099</c:v>
                </c:pt>
                <c:pt idx="22">
                  <c:v>0.56142161586467398</c:v>
                </c:pt>
                <c:pt idx="23">
                  <c:v>0.49078068670293301</c:v>
                </c:pt>
                <c:pt idx="24">
                  <c:v>0.43076315308620999</c:v>
                </c:pt>
                <c:pt idx="25">
                  <c:v>0.380730869236514</c:v>
                </c:pt>
                <c:pt idx="26">
                  <c:v>0.33986189276355999</c:v>
                </c:pt>
                <c:pt idx="27">
                  <c:v>0.30719038770633</c:v>
                </c:pt>
                <c:pt idx="28">
                  <c:v>0.28164567490208098</c:v>
                </c:pt>
                <c:pt idx="29">
                  <c:v>0.262089830289438</c:v>
                </c:pt>
                <c:pt idx="30">
                  <c:v>0.247353302032366</c:v>
                </c:pt>
                <c:pt idx="31">
                  <c:v>0.236268087640054</c:v>
                </c:pt>
                <c:pt idx="32">
                  <c:v>0.22769808253410501</c:v>
                </c:pt>
                <c:pt idx="33">
                  <c:v>0.22056628180127599</c:v>
                </c:pt>
                <c:pt idx="34">
                  <c:v>0.213878587151312</c:v>
                </c:pt>
                <c:pt idx="35">
                  <c:v>0.206744041379887</c:v>
                </c:pt>
                <c:pt idx="36">
                  <c:v>0.19839138292236</c:v>
                </c:pt>
                <c:pt idx="37">
                  <c:v>0.18818188336758901</c:v>
                </c:pt>
                <c:pt idx="38">
                  <c:v>0.17561850107522001</c:v>
                </c:pt>
                <c:pt idx="39">
                  <c:v>0.160351454333474</c:v>
                </c:pt>
                <c:pt idx="40">
                  <c:v>0.14218038777264499</c:v>
                </c:pt>
                <c:pt idx="41">
                  <c:v>0.121053376026365</c:v>
                </c:pt>
                <c:pt idx="42">
                  <c:v>9.7063078924306101E-2</c:v>
                </c:pt>
                <c:pt idx="43">
                  <c:v>7.0440432777322898E-2</c:v>
                </c:pt>
                <c:pt idx="44">
                  <c:v>4.15463326003662E-2</c:v>
                </c:pt>
                <c:pt idx="45">
                  <c:v>1.0861830400203099E-2</c:v>
                </c:pt>
                <c:pt idx="46">
                  <c:v>-2.1022555066639199E-2</c:v>
                </c:pt>
                <c:pt idx="47">
                  <c:v>-5.3417751361693799E-2</c:v>
                </c:pt>
                <c:pt idx="48">
                  <c:v>-8.5546532299138403E-2</c:v>
                </c:pt>
                <c:pt idx="49">
                  <c:v>-0.116552598476937</c:v>
                </c:pt>
                <c:pt idx="50">
                  <c:v>-0.14550746186768901</c:v>
                </c:pt>
                <c:pt idx="51">
                  <c:v>-0.17141418765611999</c:v>
                </c:pt>
                <c:pt idx="52">
                  <c:v>-0.19320697619607599</c:v>
                </c:pt>
                <c:pt idx="53">
                  <c:v>-0.209745497736603</c:v>
                </c:pt>
                <c:pt idx="54">
                  <c:v>-0.21980282219098199</c:v>
                </c:pt>
                <c:pt idx="55">
                  <c:v>-0.222045716066229</c:v>
                </c:pt>
                <c:pt idx="56">
                  <c:v>-0.21500600825025101</c:v>
                </c:pt>
                <c:pt idx="57">
                  <c:v>-0.19704165618702901</c:v>
                </c:pt>
                <c:pt idx="58">
                  <c:v>-0.16628607361805101</c:v>
                </c:pt>
                <c:pt idx="59">
                  <c:v>-0.120584210806816</c:v>
                </c:pt>
                <c:pt idx="60">
                  <c:v>-5.7413807887739303E-2</c:v>
                </c:pt>
                <c:pt idx="61">
                  <c:v>2.6209828303036999E-2</c:v>
                </c:pt>
                <c:pt idx="62">
                  <c:v>0.133847243871549</c:v>
                </c:pt>
                <c:pt idx="63">
                  <c:v>0.26976824415803002</c:v>
                </c:pt>
                <c:pt idx="64">
                  <c:v>0.439107147204023</c:v>
                </c:pt>
                <c:pt idx="65">
                  <c:v>0.64804181516954595</c:v>
                </c:pt>
                <c:pt idx="66">
                  <c:v>0.90399846473660905</c:v>
                </c:pt>
                <c:pt idx="67">
                  <c:v>1.2158843278740199</c:v>
                </c:pt>
                <c:pt idx="68">
                  <c:v>1.5943503045684799</c:v>
                </c:pt>
                <c:pt idx="69">
                  <c:v>2.05208581943528</c:v>
                </c:pt>
                <c:pt idx="70">
                  <c:v>2.6041481643982198</c:v>
                </c:pt>
                <c:pt idx="71">
                  <c:v>3.26832867992499</c:v>
                </c:pt>
                <c:pt idx="72">
                  <c:v>4.0655581975440098</c:v>
                </c:pt>
                <c:pt idx="73">
                  <c:v>5.02035423672692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汇总'!$J$120:$J$180</c:f>
              <c:numCache>
                <c:formatCode>0.000_ </c:formatCode>
                <c:ptCount val="61"/>
                <c:pt idx="0">
                  <c:v>3.4437773036260202</c:v>
                </c:pt>
                <c:pt idx="1">
                  <c:v>3.7490776375651</c:v>
                </c:pt>
                <c:pt idx="2">
                  <c:v>3.9946807035316998</c:v>
                </c:pt>
                <c:pt idx="3">
                  <c:v>4.1720734685674001</c:v>
                </c:pt>
                <c:pt idx="4">
                  <c:v>4.2763148693989299</c:v>
                </c:pt>
                <c:pt idx="5">
                  <c:v>4.3059015876668596</c:v>
                </c:pt>
                <c:pt idx="6">
                  <c:v>4.2625330291552599</c:v>
                </c:pt>
                <c:pt idx="7">
                  <c:v>4.1507943767089701</c:v>
                </c:pt>
                <c:pt idx="8">
                  <c:v>3.9777754618722199</c:v>
                </c:pt>
                <c:pt idx="9">
                  <c:v>3.7526420755370999</c:v>
                </c:pt>
                <c:pt idx="10">
                  <c:v>3.4861752132581398</c:v>
                </c:pt>
                <c:pt idx="11">
                  <c:v>3.19029262614269</c:v>
                </c:pt>
                <c:pt idx="12">
                  <c:v>2.8775659235811002</c:v>
                </c:pt>
                <c:pt idx="13">
                  <c:v>2.5607453493517198</c:v>
                </c:pt>
                <c:pt idx="14">
                  <c:v>2.25230322797435</c:v>
                </c:pt>
                <c:pt idx="15">
                  <c:v>1.9640059534807299</c:v>
                </c:pt>
                <c:pt idx="16">
                  <c:v>1.70652326806828</c:v>
                </c:pt>
                <c:pt idx="17">
                  <c:v>1.4890824534388301</c:v>
                </c:pt>
                <c:pt idx="18">
                  <c:v>1.31917393291257</c:v>
                </c:pt>
                <c:pt idx="19">
                  <c:v>1.2023136576977</c:v>
                </c:pt>
                <c:pt idx="20">
                  <c:v>1.1418665260963601</c:v>
                </c:pt>
                <c:pt idx="21">
                  <c:v>1.1389339595682799</c:v>
                </c:pt>
                <c:pt idx="22">
                  <c:v>1.1923076350669199</c:v>
                </c:pt>
                <c:pt idx="23">
                  <c:v>1.29849024824226</c:v>
                </c:pt>
                <c:pt idx="24">
                  <c:v>1.4517830574881101</c:v>
                </c:pt>
                <c:pt idx="25">
                  <c:v>1.6444388340263001</c:v>
                </c:pt>
                <c:pt idx="26">
                  <c:v>1.8668777186789101</c:v>
                </c:pt>
                <c:pt idx="27">
                  <c:v>2.10796236114611</c:v>
                </c:pt>
                <c:pt idx="28">
                  <c:v>2.3553275929551698</c:v>
                </c:pt>
                <c:pt idx="29">
                  <c:v>2.5957587606380699</c:v>
                </c:pt>
                <c:pt idx="30">
                  <c:v>2.8156117208640201</c:v>
                </c:pt>
                <c:pt idx="31">
                  <c:v>3.0012663746768902</c:v>
                </c:pt>
                <c:pt idx="32">
                  <c:v>3.1396044932270302</c:v>
                </c:pt>
                <c:pt idx="33">
                  <c:v>3.2185014627549302</c:v>
                </c:pt>
                <c:pt idx="34">
                  <c:v>3.2273204518452201</c:v>
                </c:pt>
                <c:pt idx="35">
                  <c:v>3.1573963792153998</c:v>
                </c:pt>
                <c:pt idx="36">
                  <c:v>3.0024959358579002</c:v>
                </c:pt>
                <c:pt idx="37">
                  <c:v>2.7592387903554298</c:v>
                </c:pt>
                <c:pt idx="38">
                  <c:v>2.4274639816067101</c:v>
                </c:pt>
                <c:pt idx="39">
                  <c:v>2.0105243787637601</c:v>
                </c:pt>
                <c:pt idx="40">
                  <c:v>1.51549096291778</c:v>
                </c:pt>
                <c:pt idx="41">
                  <c:v>0.95324756110599296</c:v>
                </c:pt>
                <c:pt idx="42">
                  <c:v>0.33845553774196402</c:v>
                </c:pt>
                <c:pt idx="43">
                  <c:v>-0.31063317526420797</c:v>
                </c:pt>
                <c:pt idx="44">
                  <c:v>-0.97253745406583303</c:v>
                </c:pt>
                <c:pt idx="45">
                  <c:v>-1.6231066322818899</c:v>
                </c:pt>
                <c:pt idx="46">
                  <c:v>-2.23630341776115</c:v>
                </c:pt>
                <c:pt idx="47">
                  <c:v>-2.7852361945684998</c:v>
                </c:pt>
                <c:pt idx="48">
                  <c:v>-3.2434679527790302</c:v>
                </c:pt>
                <c:pt idx="49">
                  <c:v>-3.5866302136968198</c:v>
                </c:pt>
                <c:pt idx="50">
                  <c:v>-3.7943714420007901</c:v>
                </c:pt>
                <c:pt idx="51">
                  <c:v>-3.8526705621533499</c:v>
                </c:pt>
                <c:pt idx="52">
                  <c:v>-3.7565473200617299</c:v>
                </c:pt>
                <c:pt idx="53">
                  <c:v>-3.5132023562241099</c:v>
                </c:pt>
                <c:pt idx="54">
                  <c:v>-3.1456209812436899</c:v>
                </c:pt>
                <c:pt idx="55">
                  <c:v>-2.6966757689960299</c:v>
                </c:pt>
                <c:pt idx="56">
                  <c:v>-2.2337642078180702</c:v>
                </c:pt>
                <c:pt idx="57">
                  <c:v>-1.8540187745560299</c:v>
                </c:pt>
                <c:pt idx="58">
                  <c:v>-1.6901279208917399</c:v>
                </c:pt>
                <c:pt idx="59">
                  <c:v>-1.9168075864060801</c:v>
                </c:pt>
                <c:pt idx="60">
                  <c:v>-2.7579639771869902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汇总'!$K$105:$K$180</c:f>
              <c:numCache>
                <c:formatCode>0.000_ </c:formatCode>
                <c:ptCount val="76"/>
                <c:pt idx="0">
                  <c:v>0.39050660020593497</c:v>
                </c:pt>
                <c:pt idx="1">
                  <c:v>0.62316632391920701</c:v>
                </c:pt>
                <c:pt idx="2">
                  <c:v>0.87218051876234404</c:v>
                </c:pt>
                <c:pt idx="3">
                  <c:v>1.1343971333773899</c:v>
                </c:pt>
                <c:pt idx="4">
                  <c:v>1.4045713870280701</c:v>
                </c:pt>
                <c:pt idx="5">
                  <c:v>1.6761446941114699</c:v>
                </c:pt>
                <c:pt idx="6">
                  <c:v>1.9418982743106701</c:v>
                </c:pt>
                <c:pt idx="7">
                  <c:v>2.1944921228818002</c:v>
                </c:pt>
                <c:pt idx="8">
                  <c:v>2.4268996177205202</c:v>
                </c:pt>
                <c:pt idx="9">
                  <c:v>2.6327476420034901</c:v>
                </c:pt>
                <c:pt idx="10">
                  <c:v>2.8065717033519899</c:v>
                </c:pt>
                <c:pt idx="11">
                  <c:v>2.9439951326156999</c:v>
                </c:pt>
                <c:pt idx="12">
                  <c:v>3.0418410475259599</c:v>
                </c:pt>
                <c:pt idx="13">
                  <c:v>3.0981853686185401</c:v>
                </c:pt>
                <c:pt idx="14">
                  <c:v>3.1123587769777998</c:v>
                </c:pt>
                <c:pt idx="15">
                  <c:v>3.0849051055044399</c:v>
                </c:pt>
                <c:pt idx="16">
                  <c:v>3.0175032575605698</c:v>
                </c:pt>
                <c:pt idx="17">
                  <c:v>2.9128593489970198</c:v>
                </c:pt>
                <c:pt idx="18">
                  <c:v>2.7745753717188402</c:v>
                </c:pt>
                <c:pt idx="19">
                  <c:v>2.6070002790958</c:v>
                </c:pt>
                <c:pt idx="20">
                  <c:v>2.4150689956760001</c:v>
                </c:pt>
                <c:pt idx="21">
                  <c:v>2.20413445581223</c:v>
                </c:pt>
                <c:pt idx="22">
                  <c:v>1.9797973779612801</c:v>
                </c:pt>
                <c:pt idx="23">
                  <c:v>1.7477380835669101</c:v>
                </c:pt>
                <c:pt idx="24">
                  <c:v>1.5135542715908801</c:v>
                </c:pt>
                <c:pt idx="25">
                  <c:v>1.2826082619041199</c:v>
                </c:pt>
                <c:pt idx="26">
                  <c:v>1.0598868229034899</c:v>
                </c:pt>
                <c:pt idx="27">
                  <c:v>0.84987630086931398</c:v>
                </c:pt>
                <c:pt idx="28">
                  <c:v>0.65645537073404703</c:v>
                </c:pt>
                <c:pt idx="29">
                  <c:v>0.48280733007376098</c:v>
                </c:pt>
                <c:pt idx="30">
                  <c:v>0.33135346029877</c:v>
                </c:pt>
                <c:pt idx="31">
                  <c:v>0.20370858116212701</c:v>
                </c:pt>
                <c:pt idx="32">
                  <c:v>0.10065952684910801</c:v>
                </c:pt>
                <c:pt idx="33">
                  <c:v>2.2166874088111101E-2</c:v>
                </c:pt>
                <c:pt idx="34">
                  <c:v>-3.2610145165566297E-2</c:v>
                </c:pt>
                <c:pt idx="35">
                  <c:v>-6.5266011725185105E-2</c:v>
                </c:pt>
                <c:pt idx="36">
                  <c:v>-7.8079430991850399E-2</c:v>
                </c:pt>
                <c:pt idx="37">
                  <c:v>-7.3923249555311696E-2</c:v>
                </c:pt>
                <c:pt idx="38">
                  <c:v>-5.6155435408693097E-2</c:v>
                </c:pt>
                <c:pt idx="39">
                  <c:v>-2.8493178437270401E-2</c:v>
                </c:pt>
                <c:pt idx="40">
                  <c:v>5.1274342872220701E-3</c:v>
                </c:pt>
                <c:pt idx="41">
                  <c:v>4.0703316050616903E-2</c:v>
                </c:pt>
                <c:pt idx="42">
                  <c:v>7.4324600650989198E-2</c:v>
                </c:pt>
                <c:pt idx="43">
                  <c:v>0.10233953709854</c:v>
                </c:pt>
                <c:pt idx="44">
                  <c:v>0.12152001296148</c:v>
                </c:pt>
                <c:pt idx="45">
                  <c:v>0.12922326257295499</c:v>
                </c:pt>
                <c:pt idx="46">
                  <c:v>0.123544918490241</c:v>
                </c:pt>
                <c:pt idx="47">
                  <c:v>0.103458166764351</c:v>
                </c:pt>
                <c:pt idx="48">
                  <c:v>6.8933368675592202E-2</c:v>
                </c:pt>
                <c:pt idx="49">
                  <c:v>2.10321138095515E-2</c:v>
                </c:pt>
                <c:pt idx="50">
                  <c:v>-3.8030728549594398E-2</c:v>
                </c:pt>
                <c:pt idx="51">
                  <c:v>-0.104863790591425</c:v>
                </c:pt>
                <c:pt idx="52">
                  <c:v>-0.174922048347466</c:v>
                </c:pt>
                <c:pt idx="53">
                  <c:v>-0.24258335192855601</c:v>
                </c:pt>
                <c:pt idx="54">
                  <c:v>-0.30128666790225</c:v>
                </c:pt>
                <c:pt idx="55">
                  <c:v>-0.34374045617537002</c:v>
                </c:pt>
                <c:pt idx="56">
                  <c:v>-0.36221000139676202</c:v>
                </c:pt>
                <c:pt idx="57">
                  <c:v>-0.34889291691011398</c:v>
                </c:pt>
                <c:pt idx="58">
                  <c:v>-0.296392437003485</c:v>
                </c:pt>
                <c:pt idx="59">
                  <c:v>-0.19829851109055299</c:v>
                </c:pt>
                <c:pt idx="60">
                  <c:v>-4.98871113740154E-2</c:v>
                </c:pt>
                <c:pt idx="61">
                  <c:v>0.15105143668467999</c:v>
                </c:pt>
                <c:pt idx="62">
                  <c:v>0.403243893929985</c:v>
                </c:pt>
                <c:pt idx="63">
                  <c:v>0.70081371199953602</c:v>
                </c:pt>
                <c:pt idx="64">
                  <c:v>1.0319967999008399</c:v>
                </c:pt>
                <c:pt idx="65">
                  <c:v>1.37768105191971</c:v>
                </c:pt>
                <c:pt idx="66">
                  <c:v>1.70975683824657</c:v>
                </c:pt>
                <c:pt idx="67">
                  <c:v>1.98926526192546</c:v>
                </c:pt>
                <c:pt idx="68">
                  <c:v>2.1643305877323802</c:v>
                </c:pt>
                <c:pt idx="69">
                  <c:v>2.1678628510810101</c:v>
                </c:pt>
                <c:pt idx="70">
                  <c:v>1.91501625660609</c:v>
                </c:pt>
                <c:pt idx="71">
                  <c:v>1.30038857898587</c:v>
                </c:pt>
                <c:pt idx="72">
                  <c:v>0.194946380022087</c:v>
                </c:pt>
                <c:pt idx="73">
                  <c:v>-1.55733954141856</c:v>
                </c:pt>
                <c:pt idx="74">
                  <c:v>-4.1431644480168899</c:v>
                </c:pt>
                <c:pt idx="75">
                  <c:v>-7.7838820903914803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汇总'!$L$101:$L$180</c:f>
              <c:numCache>
                <c:formatCode>0.000_ </c:formatCode>
                <c:ptCount val="80"/>
                <c:pt idx="0">
                  <c:v>-1.5865969998779299</c:v>
                </c:pt>
                <c:pt idx="1">
                  <c:v>-1.14983796859527</c:v>
                </c:pt>
                <c:pt idx="2">
                  <c:v>-0.51078102491284005</c:v>
                </c:pt>
                <c:pt idx="3">
                  <c:v>0.22570619931555799</c:v>
                </c:pt>
                <c:pt idx="4">
                  <c:v>0.98026131726861598</c:v>
                </c:pt>
                <c:pt idx="5">
                  <c:v>1.69506054774924</c:v>
                </c:pt>
                <c:pt idx="6">
                  <c:v>2.3302577333220702</c:v>
                </c:pt>
                <c:pt idx="7">
                  <c:v>2.8608037339205499</c:v>
                </c:pt>
                <c:pt idx="8">
                  <c:v>3.27362165163533</c:v>
                </c:pt>
                <c:pt idx="9">
                  <c:v>3.56511408018505</c:v>
                </c:pt>
                <c:pt idx="10">
                  <c:v>3.7389793103584701</c:v>
                </c:pt>
                <c:pt idx="11">
                  <c:v>3.80431416050549</c:v>
                </c:pt>
                <c:pt idx="12">
                  <c:v>3.77398183894412</c:v>
                </c:pt>
                <c:pt idx="13">
                  <c:v>3.6632239829372701</c:v>
                </c:pt>
                <c:pt idx="14">
                  <c:v>3.4884967566835998</c:v>
                </c:pt>
                <c:pt idx="15">
                  <c:v>3.2665116285540701</c:v>
                </c:pt>
                <c:pt idx="16">
                  <c:v>3.0134621855943999</c:v>
                </c:pt>
                <c:pt idx="17">
                  <c:v>2.74441908110364</c:v>
                </c:pt>
                <c:pt idx="18">
                  <c:v>2.4728759488849801</c:v>
                </c:pt>
                <c:pt idx="19">
                  <c:v>2.2104298555558</c:v>
                </c:pt>
                <c:pt idx="20">
                  <c:v>1.9665806000919399</c:v>
                </c:pt>
                <c:pt idx="21">
                  <c:v>1.7486339075695101</c:v>
                </c:pt>
                <c:pt idx="22">
                  <c:v>1.5616943018546201</c:v>
                </c:pt>
                <c:pt idx="23">
                  <c:v>1.4087341797841899</c:v>
                </c:pt>
                <c:pt idx="24">
                  <c:v>1.2907263471633501</c:v>
                </c:pt>
                <c:pt idx="25">
                  <c:v>1.2068280147005701</c:v>
                </c:pt>
                <c:pt idx="26">
                  <c:v>1.1546049897841899</c:v>
                </c:pt>
                <c:pt idx="27">
                  <c:v>1.1302855377944501</c:v>
                </c:pt>
                <c:pt idx="28">
                  <c:v>1.1290341244372299</c:v>
                </c:pt>
                <c:pt idx="29">
                  <c:v>1.1452359883691501</c:v>
                </c:pt>
                <c:pt idx="30">
                  <c:v>1.17278423117236</c:v>
                </c:pt>
                <c:pt idx="31">
                  <c:v>1.2053618495326199</c:v>
                </c:pt>
                <c:pt idx="32">
                  <c:v>1.23671187225457</c:v>
                </c:pt>
                <c:pt idx="33">
                  <c:v>1.26088950254057</c:v>
                </c:pt>
                <c:pt idx="34">
                  <c:v>1.27249090374818</c:v>
                </c:pt>
                <c:pt idx="35">
                  <c:v>1.2668540046304499</c:v>
                </c:pt>
                <c:pt idx="36">
                  <c:v>1.2402274378502101</c:v>
                </c:pt>
                <c:pt idx="37">
                  <c:v>1.18990446333866</c:v>
                </c:pt>
                <c:pt idx="38">
                  <c:v>1.1143194658959801</c:v>
                </c:pt>
                <c:pt idx="39">
                  <c:v>1.0131053541439701</c:v>
                </c:pt>
                <c:pt idx="40">
                  <c:v>0.88711092583685303</c:v>
                </c:pt>
                <c:pt idx="41">
                  <c:v>0.73837800219178196</c:v>
                </c:pt>
                <c:pt idx="42">
                  <c:v>0.57007887184688399</c:v>
                </c:pt>
                <c:pt idx="43">
                  <c:v>0.38641532267008799</c:v>
                </c:pt>
                <c:pt idx="44">
                  <c:v>0.192481277598397</c:v>
                </c:pt>
                <c:pt idx="45">
                  <c:v>-5.9082116702251497E-3</c:v>
                </c:pt>
                <c:pt idx="46">
                  <c:v>-0.202418121398943</c:v>
                </c:pt>
                <c:pt idx="47">
                  <c:v>-0.39042053353158601</c:v>
                </c:pt>
                <c:pt idx="48">
                  <c:v>-0.56324266711224502</c:v>
                </c:pt>
                <c:pt idx="49">
                  <c:v>-0.71443015839895996</c:v>
                </c:pt>
                <c:pt idx="50">
                  <c:v>-0.83801914681618805</c:v>
                </c:pt>
                <c:pt idx="51">
                  <c:v>-0.92880998611939902</c:v>
                </c:pt>
                <c:pt idx="52">
                  <c:v>-0.98263466241452102</c:v>
                </c:pt>
                <c:pt idx="53">
                  <c:v>-0.99660926275880402</c:v>
                </c:pt>
                <c:pt idx="54">
                  <c:v>-0.96936210041077597</c:v>
                </c:pt>
                <c:pt idx="55">
                  <c:v>-0.90122736494578903</c:v>
                </c:pt>
                <c:pt idx="56">
                  <c:v>-0.79439342768676102</c:v>
                </c:pt>
                <c:pt idx="57">
                  <c:v>-0.65299419503213696</c:v>
                </c:pt>
                <c:pt idx="58">
                  <c:v>-0.48313116461904598</c:v>
                </c:pt>
                <c:pt idx="59">
                  <c:v>-0.29281310139817501</c:v>
                </c:pt>
                <c:pt idx="60">
                  <c:v>-9.1799512818330001E-2</c:v>
                </c:pt>
                <c:pt idx="61">
                  <c:v>0.108666635307389</c:v>
                </c:pt>
                <c:pt idx="62">
                  <c:v>0.296252258612278</c:v>
                </c:pt>
                <c:pt idx="63">
                  <c:v>0.45806958358480798</c:v>
                </c:pt>
                <c:pt idx="64">
                  <c:v>0.58137043875764705</c:v>
                </c:pt>
                <c:pt idx="65">
                  <c:v>0.65441691698339699</c:v>
                </c:pt>
                <c:pt idx="66">
                  <c:v>0.66754665647811395</c:v>
                </c:pt>
                <c:pt idx="67">
                  <c:v>0.61445172584785601</c:v>
                </c:pt>
                <c:pt idx="68">
                  <c:v>0.49369083592229002</c:v>
                </c:pt>
                <c:pt idx="69">
                  <c:v>0.310455339592485</c:v>
                </c:pt>
                <c:pt idx="70">
                  <c:v>7.8610217774718605E-2</c:v>
                </c:pt>
                <c:pt idx="71">
                  <c:v>-0.17696801165422599</c:v>
                </c:pt>
                <c:pt idx="72">
                  <c:v>-0.41773378801072802</c:v>
                </c:pt>
                <c:pt idx="73">
                  <c:v>-0.58847199323490895</c:v>
                </c:pt>
                <c:pt idx="74">
                  <c:v>-0.61393027835793601</c:v>
                </c:pt>
                <c:pt idx="75">
                  <c:v>-0.39505934393682102</c:v>
                </c:pt>
                <c:pt idx="76">
                  <c:v>0.195164451117434</c:v>
                </c:pt>
                <c:pt idx="77">
                  <c:v>1.31636051537751</c:v>
                </c:pt>
                <c:pt idx="78">
                  <c:v>3.1658365863960398</c:v>
                </c:pt>
                <c:pt idx="79">
                  <c:v>5.9841802661631798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汇总'!$M$112:$M$180</c:f>
              <c:numCache>
                <c:formatCode>0.000_ </c:formatCode>
                <c:ptCount val="69"/>
                <c:pt idx="0">
                  <c:v>5.3926210926350002</c:v>
                </c:pt>
                <c:pt idx="1">
                  <c:v>7.06810612570996</c:v>
                </c:pt>
                <c:pt idx="2">
                  <c:v>8.6713380415482497</c:v>
                </c:pt>
                <c:pt idx="3">
                  <c:v>10.1437804202065</c:v>
                </c:pt>
                <c:pt idx="4">
                  <c:v>11.434889835416</c:v>
                </c:pt>
                <c:pt idx="5">
                  <c:v>12.5032417240391</c:v>
                </c:pt>
                <c:pt idx="6">
                  <c:v>13.317207544885701</c:v>
                </c:pt>
                <c:pt idx="7">
                  <c:v>13.855237220000101</c:v>
                </c:pt>
                <c:pt idx="8">
                  <c:v>14.105798346050101</c:v>
                </c:pt>
                <c:pt idx="9">
                  <c:v>14.067021157977001</c:v>
                </c:pt>
                <c:pt idx="10">
                  <c:v>13.746095721586199</c:v>
                </c:pt>
                <c:pt idx="11">
                  <c:v>13.1584653262882</c:v>
                </c:pt>
                <c:pt idx="12">
                  <c:v>12.326857543719299</c:v>
                </c:pt>
                <c:pt idx="13">
                  <c:v>11.2801919124988</c:v>
                </c:pt>
                <c:pt idx="14">
                  <c:v>10.052400703899901</c:v>
                </c:pt>
                <c:pt idx="15">
                  <c:v>8.68119671774366</c:v>
                </c:pt>
                <c:pt idx="16">
                  <c:v>7.2068195523421403</c:v>
                </c:pt>
                <c:pt idx="17">
                  <c:v>5.6707892868464</c:v>
                </c:pt>
                <c:pt idx="18">
                  <c:v>4.11469400887467</c:v>
                </c:pt>
                <c:pt idx="19">
                  <c:v>2.5790351148277102</c:v>
                </c:pt>
                <c:pt idx="20">
                  <c:v>1.10215180481644</c:v>
                </c:pt>
                <c:pt idx="21">
                  <c:v>-0.28075631134968398</c:v>
                </c:pt>
                <c:pt idx="22">
                  <c:v>-1.5384920861242199</c:v>
                </c:pt>
                <c:pt idx="23">
                  <c:v>-2.6445952786495899</c:v>
                </c:pt>
                <c:pt idx="24">
                  <c:v>-3.5779371716226702</c:v>
                </c:pt>
                <c:pt idx="25">
                  <c:v>-4.3231664660261799</c:v>
                </c:pt>
                <c:pt idx="26">
                  <c:v>-4.8710000646801204</c:v>
                </c:pt>
                <c:pt idx="27">
                  <c:v>-5.2183548609952899</c:v>
                </c:pt>
                <c:pt idx="28">
                  <c:v>-5.3683191548112603</c:v>
                </c:pt>
                <c:pt idx="29">
                  <c:v>-5.3299648226883098</c:v>
                </c:pt>
                <c:pt idx="30">
                  <c:v>-5.1180038754385802</c:v>
                </c:pt>
                <c:pt idx="31">
                  <c:v>-4.7522955412193202</c:v>
                </c:pt>
                <c:pt idx="32">
                  <c:v>-4.2572125180217002</c:v>
                </c:pt>
                <c:pt idx="33">
                  <c:v>-3.6608775446879398</c:v>
                </c:pt>
                <c:pt idx="34">
                  <c:v>-2.9942839453102401</c:v>
                </c:pt>
                <c:pt idx="35">
                  <c:v>-2.2903163071343799</c:v>
                </c:pt>
                <c:pt idx="36">
                  <c:v>-1.5826899576782101</c:v>
                </c:pt>
                <c:pt idx="37">
                  <c:v>-0.90483041224139005</c:v>
                </c:pt>
                <c:pt idx="38">
                  <c:v>-0.28871646838771198</c:v>
                </c:pt>
                <c:pt idx="39">
                  <c:v>0.23628687050226699</c:v>
                </c:pt>
                <c:pt idx="40">
                  <c:v>0.64457695486108202</c:v>
                </c:pt>
                <c:pt idx="41">
                  <c:v>0.915412338991199</c:v>
                </c:pt>
                <c:pt idx="42">
                  <c:v>1.0339282227081501</c:v>
                </c:pt>
                <c:pt idx="43">
                  <c:v>0.99203228079732997</c:v>
                </c:pt>
                <c:pt idx="44">
                  <c:v>0.78914217058647096</c:v>
                </c:pt>
                <c:pt idx="45">
                  <c:v>0.43272350289183997</c:v>
                </c:pt>
                <c:pt idx="46">
                  <c:v>-6.1415444151254703E-2</c:v>
                </c:pt>
                <c:pt idx="47">
                  <c:v>-0.66911849456807904</c:v>
                </c:pt>
                <c:pt idx="48">
                  <c:v>-1.35821455822425</c:v>
                </c:pt>
                <c:pt idx="49">
                  <c:v>-2.08924006601009</c:v>
                </c:pt>
                <c:pt idx="50">
                  <c:v>-2.8166045984362098</c:v>
                </c:pt>
                <c:pt idx="51">
                  <c:v>-3.4902559561046398</c:v>
                </c:pt>
                <c:pt idx="52">
                  <c:v>-4.05790342453182</c:v>
                </c:pt>
                <c:pt idx="53">
                  <c:v>-4.4678604927354</c:v>
                </c:pt>
                <c:pt idx="54">
                  <c:v>-4.6725707893370299</c:v>
                </c:pt>
                <c:pt idx="55">
                  <c:v>-4.6328835066427798</c:v>
                </c:pt>
                <c:pt idx="56">
                  <c:v>-4.3231470866826598</c:v>
                </c:pt>
                <c:pt idx="57">
                  <c:v>-3.7371924511411101</c:v>
                </c:pt>
                <c:pt idx="58">
                  <c:v>-2.8952795605279902</c:v>
                </c:pt>
                <c:pt idx="59">
                  <c:v>-1.85208359439169</c:v>
                </c:pt>
                <c:pt idx="60">
                  <c:v>-0.70579954977039405</c:v>
                </c:pt>
                <c:pt idx="61">
                  <c:v>0.39155343943234799</c:v>
                </c:pt>
                <c:pt idx="62">
                  <c:v>1.2225442547031899</c:v>
                </c:pt>
                <c:pt idx="63">
                  <c:v>1.49137210262803</c:v>
                </c:pt>
                <c:pt idx="64">
                  <c:v>0.80945016306534501</c:v>
                </c:pt>
                <c:pt idx="65">
                  <c:v>-1.32056074776041</c:v>
                </c:pt>
                <c:pt idx="66">
                  <c:v>-5.52236233077085</c:v>
                </c:pt>
                <c:pt idx="67">
                  <c:v>-12.565369107950801</c:v>
                </c:pt>
                <c:pt idx="68">
                  <c:v>-23.385897718327001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汇总'!$N$106:$N$180</c:f>
              <c:numCache>
                <c:formatCode>0.000_ </c:formatCode>
                <c:ptCount val="75"/>
                <c:pt idx="0">
                  <c:v>1.1295849851911499</c:v>
                </c:pt>
                <c:pt idx="1">
                  <c:v>1.41033269373109</c:v>
                </c:pt>
                <c:pt idx="2">
                  <c:v>1.67873466403256</c:v>
                </c:pt>
                <c:pt idx="3">
                  <c:v>1.93249086255521</c:v>
                </c:pt>
                <c:pt idx="4">
                  <c:v>2.1690284671282698</c:v>
                </c:pt>
                <c:pt idx="5">
                  <c:v>2.3857247759708899</c:v>
                </c:pt>
                <c:pt idx="6">
                  <c:v>2.5800883329736899</c:v>
                </c:pt>
                <c:pt idx="7">
                  <c:v>2.7499020525147602</c:v>
                </c:pt>
                <c:pt idx="8">
                  <c:v>2.89333198192181</c:v>
                </c:pt>
                <c:pt idx="9">
                  <c:v>3.0090051945321701</c:v>
                </c:pt>
                <c:pt idx="10">
                  <c:v>3.0960601611406302</c:v>
                </c:pt>
                <c:pt idx="11">
                  <c:v>3.1541728024651099</c:v>
                </c:pt>
                <c:pt idx="12">
                  <c:v>3.18356128009877</c:v>
                </c:pt>
                <c:pt idx="13">
                  <c:v>3.1849724382564801</c:v>
                </c:pt>
                <c:pt idx="14">
                  <c:v>3.1596526634629201</c:v>
                </c:pt>
                <c:pt idx="15">
                  <c:v>3.1093057841686198</c:v>
                </c:pt>
                <c:pt idx="16">
                  <c:v>3.0360404871192102</c:v>
                </c:pt>
                <c:pt idx="17">
                  <c:v>2.9423095821429901</c:v>
                </c:pt>
                <c:pt idx="18">
                  <c:v>2.8308433018600101</c:v>
                </c:pt>
                <c:pt idx="19">
                  <c:v>2.70457867765644</c:v>
                </c:pt>
                <c:pt idx="20">
                  <c:v>2.5665868881056202</c:v>
                </c:pt>
                <c:pt idx="21">
                  <c:v>2.4200003308580702</c:v>
                </c:pt>
                <c:pt idx="22">
                  <c:v>2.2679410238599802</c:v>
                </c:pt>
                <c:pt idx="23">
                  <c:v>2.1134517966006698</c:v>
                </c:pt>
                <c:pt idx="24">
                  <c:v>1.9594315869277099</c:v>
                </c:pt>
                <c:pt idx="25">
                  <c:v>1.80857601380746</c:v>
                </c:pt>
                <c:pt idx="26">
                  <c:v>1.6633242512488999</c:v>
                </c:pt>
                <c:pt idx="27">
                  <c:v>1.5258130834461201</c:v>
                </c:pt>
                <c:pt idx="28">
                  <c:v>1.39783887603664</c:v>
                </c:pt>
                <c:pt idx="29">
                  <c:v>1.2808280532084799</c:v>
                </c:pt>
                <c:pt idx="30">
                  <c:v>1.17581652523161</c:v>
                </c:pt>
                <c:pt idx="31">
                  <c:v>1.0834383658254001</c:v>
                </c:pt>
                <c:pt idx="32">
                  <c:v>1.00392389361568</c:v>
                </c:pt>
                <c:pt idx="33">
                  <c:v>0.93710716677221495</c:v>
                </c:pt>
                <c:pt idx="34">
                  <c:v>0.88244275475693501</c:v>
                </c:pt>
                <c:pt idx="35">
                  <c:v>0.83903150595325005</c:v>
                </c:pt>
                <c:pt idx="36">
                  <c:v>0.80565488478601199</c:v>
                </c:pt>
                <c:pt idx="37">
                  <c:v>0.78081730677793304</c:v>
                </c:pt>
                <c:pt idx="38">
                  <c:v>0.76279575483290696</c:v>
                </c:pt>
                <c:pt idx="39">
                  <c:v>0.749695814871426</c:v>
                </c:pt>
                <c:pt idx="40">
                  <c:v>0.73951312378221101</c:v>
                </c:pt>
                <c:pt idx="41">
                  <c:v>0.73019907749643398</c:v>
                </c:pt>
                <c:pt idx="42">
                  <c:v>0.71972950183261197</c:v>
                </c:pt>
                <c:pt idx="43">
                  <c:v>0.70617484358256499</c:v>
                </c:pt>
                <c:pt idx="44">
                  <c:v>0.68777029417902302</c:v>
                </c:pt>
                <c:pt idx="45">
                  <c:v>0.66298411309189098</c:v>
                </c:pt>
                <c:pt idx="46">
                  <c:v>0.63058227295861802</c:v>
                </c:pt>
                <c:pt idx="47">
                  <c:v>0.58968740329121905</c:v>
                </c:pt>
                <c:pt idx="48">
                  <c:v>0.53982986443447001</c:v>
                </c:pt>
                <c:pt idx="49">
                  <c:v>0.480988638298186</c:v>
                </c:pt>
                <c:pt idx="50">
                  <c:v>0.41361957721840098</c:v>
                </c:pt>
                <c:pt idx="51">
                  <c:v>0.33866840714041102</c:v>
                </c:pt>
                <c:pt idx="52">
                  <c:v>0.25756573616873801</c:v>
                </c:pt>
                <c:pt idx="53">
                  <c:v>0.172201174353111</c:v>
                </c:pt>
                <c:pt idx="54">
                  <c:v>8.4873525415945797E-2</c:v>
                </c:pt>
                <c:pt idx="55">
                  <c:v>-1.7861340002807099E-3</c:v>
                </c:pt>
                <c:pt idx="56">
                  <c:v>-8.4921817199173202E-2</c:v>
                </c:pt>
                <c:pt idx="57">
                  <c:v>-0.161593907174306</c:v>
                </c:pt>
                <c:pt idx="58">
                  <c:v>-0.228957973136967</c:v>
                </c:pt>
                <c:pt idx="59">
                  <c:v>-0.284484888953427</c:v>
                </c:pt>
                <c:pt idx="60">
                  <c:v>-0.32622616370484597</c:v>
                </c:pt>
                <c:pt idx="61">
                  <c:v>-0.35312853982304099</c:v>
                </c:pt>
                <c:pt idx="62">
                  <c:v>-0.36540205933415099</c:v>
                </c:pt>
                <c:pt idx="63">
                  <c:v>-0.36494594396509999</c:v>
                </c:pt>
                <c:pt idx="64">
                  <c:v>-0.355836780004674</c:v>
                </c:pt>
                <c:pt idx="65">
                  <c:v>-0.34488364398768701</c:v>
                </c:pt>
                <c:pt idx="66">
                  <c:v>-0.34225495037499298</c:v>
                </c:pt>
                <c:pt idx="67">
                  <c:v>-0.36218194764925099</c:v>
                </c:pt>
                <c:pt idx="68">
                  <c:v>-0.423743934355852</c:v>
                </c:pt>
                <c:pt idx="69">
                  <c:v>-0.55174041176805999</c:v>
                </c:pt>
                <c:pt idx="70">
                  <c:v>-0.77765553504398799</c:v>
                </c:pt>
                <c:pt idx="71">
                  <c:v>-1.14072036992575</c:v>
                </c:pt>
                <c:pt idx="72">
                  <c:v>-1.6890786070964401</c:v>
                </c:pt>
                <c:pt idx="73">
                  <c:v>-2.4810615315993498</c:v>
                </c:pt>
                <c:pt idx="74">
                  <c:v>-3.5865781897867799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汇总'!$O$107:$O$180</c:f>
              <c:numCache>
                <c:formatCode>0.000_ </c:formatCode>
                <c:ptCount val="74"/>
                <c:pt idx="0">
                  <c:v>3.8371551519984002</c:v>
                </c:pt>
                <c:pt idx="1">
                  <c:v>4.7170054546817601</c:v>
                </c:pt>
                <c:pt idx="2">
                  <c:v>5.5249031981289098</c:v>
                </c:pt>
                <c:pt idx="3">
                  <c:v>6.24296197245115</c:v>
                </c:pt>
                <c:pt idx="4">
                  <c:v>6.8573068279329501</c:v>
                </c:pt>
                <c:pt idx="5">
                  <c:v>7.3578919215785099</c:v>
                </c:pt>
                <c:pt idx="6">
                  <c:v>7.7382798629076204</c:v>
                </c:pt>
                <c:pt idx="7">
                  <c:v>7.9953889612403799</c:v>
                </c:pt>
                <c:pt idx="8">
                  <c:v>8.1292142805577399</c:v>
                </c:pt>
                <c:pt idx="9">
                  <c:v>8.1425281118727106</c:v>
                </c:pt>
                <c:pt idx="10">
                  <c:v>8.04056517689388</c:v>
                </c:pt>
                <c:pt idx="11">
                  <c:v>7.8306975806110897</c:v>
                </c:pt>
                <c:pt idx="12">
                  <c:v>7.5221042342802802</c:v>
                </c:pt>
                <c:pt idx="13">
                  <c:v>7.12543917413175</c:v>
                </c:pt>
                <c:pt idx="14">
                  <c:v>6.6525029049742299</c:v>
                </c:pt>
                <c:pt idx="15">
                  <c:v>6.1159206017140404</c:v>
                </c:pt>
                <c:pt idx="16">
                  <c:v>5.52883070565621</c:v>
                </c:pt>
                <c:pt idx="17">
                  <c:v>4.9045871563025498</c:v>
                </c:pt>
                <c:pt idx="18">
                  <c:v>4.2564782032080997</c:v>
                </c:pt>
                <c:pt idx="19">
                  <c:v>3.5974644463056298</c:v>
                </c:pt>
                <c:pt idx="20">
                  <c:v>2.9399384569553302</c:v>
                </c:pt>
                <c:pt idx="21">
                  <c:v>2.2955080358240898</c:v>
                </c:pt>
                <c:pt idx="22">
                  <c:v>1.67480486754585</c:v>
                </c:pt>
                <c:pt idx="23">
                  <c:v>1.08732003596325</c:v>
                </c:pt>
                <c:pt idx="24">
                  <c:v>0.54126756759706895</c:v>
                </c:pt>
                <c:pt idx="25">
                  <c:v>4.3476874837821602E-2</c:v>
                </c:pt>
                <c:pt idx="26">
                  <c:v>-0.40068532579878502</c:v>
                </c:pt>
                <c:pt idx="27">
                  <c:v>-0.78736334116177997</c:v>
                </c:pt>
                <c:pt idx="28">
                  <c:v>-1.1142310916658</c:v>
                </c:pt>
                <c:pt idx="29">
                  <c:v>-1.3804812773155499</c:v>
                </c:pt>
                <c:pt idx="30">
                  <c:v>-1.5867857288246501</c:v>
                </c:pt>
                <c:pt idx="31">
                  <c:v>-1.7352278492478901</c:v>
                </c:pt>
                <c:pt idx="32">
                  <c:v>-1.82920834770003</c:v>
                </c:pt>
                <c:pt idx="33">
                  <c:v>-1.87332576288831</c:v>
                </c:pt>
                <c:pt idx="34">
                  <c:v>-1.87323357033425</c:v>
                </c:pt>
                <c:pt idx="35">
                  <c:v>-1.8354759633172599</c:v>
                </c:pt>
                <c:pt idx="36">
                  <c:v>-1.7673046937258801</c:v>
                </c:pt>
                <c:pt idx="37">
                  <c:v>-1.6764796551418999</c:v>
                </c:pt>
                <c:pt idx="38">
                  <c:v>-1.57105618666209</c:v>
                </c:pt>
                <c:pt idx="39">
                  <c:v>-1.45916237208028</c:v>
                </c:pt>
                <c:pt idx="40">
                  <c:v>-1.34876990524075</c:v>
                </c:pt>
                <c:pt idx="41">
                  <c:v>-1.2474623884888001</c:v>
                </c:pt>
                <c:pt idx="42">
                  <c:v>-1.16220522733733</c:v>
                </c:pt>
                <c:pt idx="43">
                  <c:v>-1.0991215805878101</c:v>
                </c:pt>
                <c:pt idx="44">
                  <c:v>-1.06327912130494</c:v>
                </c:pt>
                <c:pt idx="45">
                  <c:v>-1.05849266021666</c:v>
                </c:pt>
                <c:pt idx="46">
                  <c:v>-1.0871479792290399</c:v>
                </c:pt>
                <c:pt idx="47">
                  <c:v>-1.1500525189375801</c:v>
                </c:pt>
                <c:pt idx="48">
                  <c:v>-1.2463188601231601</c:v>
                </c:pt>
                <c:pt idx="49">
                  <c:v>-1.3732872354230501</c:v>
                </c:pt>
                <c:pt idx="50">
                  <c:v>-1.5264936034779699</c:v>
                </c:pt>
                <c:pt idx="51">
                  <c:v>-1.69969011403031</c:v>
                </c:pt>
                <c:pt idx="52">
                  <c:v>-1.88492508860883</c:v>
                </c:pt>
                <c:pt idx="53">
                  <c:v>-2.0726899375504999</c:v>
                </c:pt>
                <c:pt idx="54">
                  <c:v>-2.2521407303187502</c:v>
                </c:pt>
                <c:pt idx="55">
                  <c:v>-2.4114024321643699</c:v>
                </c:pt>
                <c:pt idx="56">
                  <c:v>-2.53796411640249</c:v>
                </c:pt>
                <c:pt idx="57">
                  <c:v>-2.6191737576486598</c:v>
                </c:pt>
                <c:pt idx="58">
                  <c:v>-2.6428415075915899</c:v>
                </c:pt>
                <c:pt idx="59">
                  <c:v>-2.5979606509611401</c:v>
                </c:pt>
                <c:pt idx="60">
                  <c:v>-2.47555573555224</c:v>
                </c:pt>
                <c:pt idx="61">
                  <c:v>-2.2696676663076398</c:v>
                </c:pt>
                <c:pt idx="62">
                  <c:v>-1.9784858495933999</c:v>
                </c:pt>
                <c:pt idx="63">
                  <c:v>-1.60563776995275</c:v>
                </c:pt>
                <c:pt idx="64">
                  <c:v>-1.16164667784234</c:v>
                </c:pt>
                <c:pt idx="65">
                  <c:v>-0.66556836290628496</c:v>
                </c:pt>
                <c:pt idx="66">
                  <c:v>-0.146818283567939</c:v>
                </c:pt>
                <c:pt idx="67">
                  <c:v>0.35279938014198198</c:v>
                </c:pt>
                <c:pt idx="68">
                  <c:v>0.776848887485729</c:v>
                </c:pt>
                <c:pt idx="69">
                  <c:v>1.05179415239346</c:v>
                </c:pt>
                <c:pt idx="70">
                  <c:v>1.08429155796008</c:v>
                </c:pt>
                <c:pt idx="71">
                  <c:v>0.75823161862484101</c:v>
                </c:pt>
                <c:pt idx="72">
                  <c:v>-6.8483557904933004E-2</c:v>
                </c:pt>
                <c:pt idx="73">
                  <c:v>-1.5674403523720599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汇总'!$P$98:$P$180</c:f>
              <c:numCache>
                <c:formatCode>0.000_ </c:formatCode>
                <c:ptCount val="83"/>
                <c:pt idx="0">
                  <c:v>-4.81483256421365</c:v>
                </c:pt>
                <c:pt idx="1">
                  <c:v>-1.29772249311919</c:v>
                </c:pt>
                <c:pt idx="2">
                  <c:v>1.01932325303725</c:v>
                </c:pt>
                <c:pt idx="3">
                  <c:v>2.4145489900024</c:v>
                </c:pt>
                <c:pt idx="4">
                  <c:v>3.1219880627880299</c:v>
                </c:pt>
                <c:pt idx="5">
                  <c:v>3.3363278157881502</c:v>
                </c:pt>
                <c:pt idx="6">
                  <c:v>3.2174123460332198</c:v>
                </c:pt>
                <c:pt idx="7">
                  <c:v>2.8943997556804399</c:v>
                </c:pt>
                <c:pt idx="8">
                  <c:v>2.4695902530137501</c:v>
                </c:pt>
                <c:pt idx="9">
                  <c:v>2.02194108440098</c:v>
                </c:pt>
                <c:pt idx="10">
                  <c:v>1.6102839128295401</c:v>
                </c:pt>
                <c:pt idx="11">
                  <c:v>1.27625989181649</c:v>
                </c:pt>
                <c:pt idx="12">
                  <c:v>1.0469873166622801</c:v>
                </c:pt>
                <c:pt idx="13">
                  <c:v>0.93747636819204105</c:v>
                </c:pt>
                <c:pt idx="14">
                  <c:v>0.95280509730202601</c:v>
                </c:pt>
                <c:pt idx="15">
                  <c:v>1.0900704318032</c:v>
                </c:pt>
                <c:pt idx="16">
                  <c:v>1.3401276202272301</c:v>
                </c:pt>
                <c:pt idx="17">
                  <c:v>1.6891311604355901</c:v>
                </c:pt>
                <c:pt idx="18">
                  <c:v>2.1198898940442601</c:v>
                </c:pt>
                <c:pt idx="19">
                  <c:v>2.61304858085464</c:v>
                </c:pt>
                <c:pt idx="20">
                  <c:v>3.1481079006480899</c:v>
                </c:pt>
                <c:pt idx="21">
                  <c:v>3.7042944628864398</c:v>
                </c:pt>
                <c:pt idx="22">
                  <c:v>4.2612920380219199</c:v>
                </c:pt>
                <c:pt idx="23">
                  <c:v>4.7998448573056098</c:v>
                </c:pt>
                <c:pt idx="24">
                  <c:v>5.30224346115061</c:v>
                </c:pt>
                <c:pt idx="25">
                  <c:v>5.7527032092815</c:v>
                </c:pt>
                <c:pt idx="26">
                  <c:v>6.1376451990778902</c:v>
                </c:pt>
                <c:pt idx="27">
                  <c:v>6.44588897169145</c:v>
                </c:pt>
                <c:pt idx="28">
                  <c:v>6.66876601869168</c:v>
                </c:pt>
                <c:pt idx="29">
                  <c:v>6.8001627351662997</c:v>
                </c:pt>
                <c:pt idx="30">
                  <c:v>6.8365010983835601</c:v>
                </c:pt>
                <c:pt idx="31">
                  <c:v>6.7766649842875397</c:v>
                </c:pt>
                <c:pt idx="32">
                  <c:v>6.6218796672792504</c:v>
                </c:pt>
                <c:pt idx="33">
                  <c:v>6.3755516819112401</c:v>
                </c:pt>
                <c:pt idx="34">
                  <c:v>6.0430758582888302</c:v>
                </c:pt>
                <c:pt idx="35">
                  <c:v>5.6316159761554196</c:v>
                </c:pt>
                <c:pt idx="36">
                  <c:v>5.1498651158018403</c:v>
                </c:pt>
                <c:pt idx="37">
                  <c:v>4.6077914171350596</c:v>
                </c:pt>
                <c:pt idx="38">
                  <c:v>4.0163745913768203</c:v>
                </c:pt>
                <c:pt idx="39">
                  <c:v>3.3873381630922399</c:v>
                </c:pt>
                <c:pt idx="40">
                  <c:v>2.7328820533589102</c:v>
                </c:pt>
                <c:pt idx="41">
                  <c:v>2.0654197481205001</c:v>
                </c:pt>
                <c:pt idx="42">
                  <c:v>1.3973239289031301</c:v>
                </c:pt>
                <c:pt idx="43">
                  <c:v>0.74068407624740495</c:v>
                </c:pt>
                <c:pt idx="44">
                  <c:v>0.10707918943281999</c:v>
                </c:pt>
                <c:pt idx="45">
                  <c:v>-0.49263160083345903</c:v>
                </c:pt>
                <c:pt idx="46">
                  <c:v>-1.0484981168605401</c:v>
                </c:pt>
                <c:pt idx="47">
                  <c:v>-1.55164587247335</c:v>
                </c:pt>
                <c:pt idx="48">
                  <c:v>-1.99441878936285</c:v>
                </c:pt>
                <c:pt idx="49">
                  <c:v>-2.3704965818419899</c:v>
                </c:pt>
                <c:pt idx="50">
                  <c:v>-2.67498586747476</c:v>
                </c:pt>
                <c:pt idx="51">
                  <c:v>-2.9044844277455502</c:v>
                </c:pt>
                <c:pt idx="52">
                  <c:v>-3.05711840993217</c:v>
                </c:pt>
                <c:pt idx="53">
                  <c:v>-3.1325526279736202</c:v>
                </c:pt>
                <c:pt idx="54">
                  <c:v>-3.1319744871491801</c:v>
                </c:pt>
                <c:pt idx="55">
                  <c:v>-3.0580524240605098</c:v>
                </c:pt>
                <c:pt idx="56">
                  <c:v>-2.9148701202666998</c:v>
                </c:pt>
                <c:pt idx="57">
                  <c:v>-2.7078381148619002</c:v>
                </c:pt>
                <c:pt idx="58">
                  <c:v>-2.4435848078997702</c:v>
                </c:pt>
                <c:pt idx="59">
                  <c:v>-2.1298292136444101</c:v>
                </c:pt>
                <c:pt idx="60">
                  <c:v>-1.7752381892036699</c:v>
                </c:pt>
                <c:pt idx="61">
                  <c:v>-1.3892712310751101</c:v>
                </c:pt>
                <c:pt idx="62">
                  <c:v>-0.98201629908172505</c:v>
                </c:pt>
                <c:pt idx="63">
                  <c:v>-0.56402049357752004</c:v>
                </c:pt>
                <c:pt idx="64">
                  <c:v>-0.14611977914318799</c:v>
                </c:pt>
                <c:pt idx="65">
                  <c:v>0.26072768554898901</c:v>
                </c:pt>
                <c:pt idx="66">
                  <c:v>0.64559968502037501</c:v>
                </c:pt>
                <c:pt idx="67">
                  <c:v>0.99775425795586903</c:v>
                </c:pt>
                <c:pt idx="68">
                  <c:v>1.30675452165335</c:v>
                </c:pt>
                <c:pt idx="69">
                  <c:v>1.5625679827267001</c:v>
                </c:pt>
                <c:pt idx="70">
                  <c:v>1.75563394022698</c:v>
                </c:pt>
                <c:pt idx="71">
                  <c:v>1.87689222034203</c:v>
                </c:pt>
                <c:pt idx="72">
                  <c:v>1.9177661151599401</c:v>
                </c:pt>
                <c:pt idx="73">
                  <c:v>1.87009203099581</c:v>
                </c:pt>
                <c:pt idx="74">
                  <c:v>1.7259879851543101</c:v>
                </c:pt>
                <c:pt idx="75">
                  <c:v>1.47765272298064</c:v>
                </c:pt>
                <c:pt idx="76">
                  <c:v>1.11708686026681</c:v>
                </c:pt>
                <c:pt idx="77">
                  <c:v>0.63572708948714796</c:v>
                </c:pt>
                <c:pt idx="78">
                  <c:v>2.3984121033880298E-2</c:v>
                </c:pt>
                <c:pt idx="79">
                  <c:v>-0.72932533565870705</c:v>
                </c:pt>
                <c:pt idx="80">
                  <c:v>-1.6376626133410701</c:v>
                </c:pt>
                <c:pt idx="81">
                  <c:v>-2.7175775797814099</c:v>
                </c:pt>
                <c:pt idx="82">
                  <c:v>-3.9896563777432199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汇总'!$Q$121:$Q$180</c:f>
              <c:numCache>
                <c:formatCode>0.000_ </c:formatCode>
                <c:ptCount val="60"/>
                <c:pt idx="0">
                  <c:v>2.83249231948257E-3</c:v>
                </c:pt>
                <c:pt idx="1">
                  <c:v>-0.32512773213568802</c:v>
                </c:pt>
                <c:pt idx="2">
                  <c:v>-0.597021900674783</c:v>
                </c:pt>
                <c:pt idx="3">
                  <c:v>-0.81081811992713904</c:v>
                </c:pt>
                <c:pt idx="4">
                  <c:v>-0.96673563682980201</c:v>
                </c:pt>
                <c:pt idx="5">
                  <c:v>-1.0669766547483099</c:v>
                </c:pt>
                <c:pt idx="6">
                  <c:v>-1.1154264517531101</c:v>
                </c:pt>
                <c:pt idx="7">
                  <c:v>-1.1173329046056499</c:v>
                </c:pt>
                <c:pt idx="8">
                  <c:v>-1.07897566077928</c:v>
                </c:pt>
                <c:pt idx="9">
                  <c:v>-1.00733433959151</c:v>
                </c:pt>
                <c:pt idx="10">
                  <c:v>-0.90976428229444095</c:v>
                </c:pt>
                <c:pt idx="11">
                  <c:v>-0.79368750971895896</c:v>
                </c:pt>
                <c:pt idx="12">
                  <c:v>-0.66630568483686103</c:v>
                </c:pt>
                <c:pt idx="13">
                  <c:v>-0.53434101636582798</c:v>
                </c:pt>
                <c:pt idx="14">
                  <c:v>-0.40381017829174098</c:v>
                </c:pt>
                <c:pt idx="15">
                  <c:v>-0.27983545896546902</c:v>
                </c:pt>
                <c:pt idx="16">
                  <c:v>-0.16649649215552201</c:v>
                </c:pt>
                <c:pt idx="17">
                  <c:v>-6.67250612421285E-2</c:v>
                </c:pt>
                <c:pt idx="18">
                  <c:v>1.7755393541572E-2</c:v>
                </c:pt>
                <c:pt idx="19">
                  <c:v>8.6444796120207307E-2</c:v>
                </c:pt>
                <c:pt idx="20">
                  <c:v>0.140036076414424</c:v>
                </c:pt>
                <c:pt idx="21">
                  <c:v>0.18034038678667599</c:v>
                </c:pt>
                <c:pt idx="22">
                  <c:v>0.21016970813435901</c:v>
                </c:pt>
                <c:pt idx="23">
                  <c:v>0.233179521901344</c:v>
                </c:pt>
                <c:pt idx="24">
                  <c:v>0.25367508554593399</c:v>
                </c:pt>
                <c:pt idx="25">
                  <c:v>0.276385710178709</c:v>
                </c:pt>
                <c:pt idx="26">
                  <c:v>0.30621230039432401</c:v>
                </c:pt>
                <c:pt idx="27">
                  <c:v>0.34795427752205299</c:v>
                </c:pt>
                <c:pt idx="28">
                  <c:v>0.40602286879493199</c:v>
                </c:pt>
                <c:pt idx="29">
                  <c:v>0.48414860605325699</c:v>
                </c:pt>
                <c:pt idx="30">
                  <c:v>0.58509173912378198</c:v>
                </c:pt>
                <c:pt idx="31">
                  <c:v>0.71036512981543398</c:v>
                </c:pt>
                <c:pt idx="32">
                  <c:v>0.85998005421773205</c:v>
                </c:pt>
                <c:pt idx="33">
                  <c:v>1.0322262017781101</c:v>
                </c:pt>
                <c:pt idx="34">
                  <c:v>1.22349802118163</c:v>
                </c:pt>
                <c:pt idx="35">
                  <c:v>1.4281804241512699</c:v>
                </c:pt>
                <c:pt idx="36">
                  <c:v>1.63860771952386</c:v>
                </c:pt>
                <c:pt idx="37">
                  <c:v>1.8451105113330399</c:v>
                </c:pt>
                <c:pt idx="38">
                  <c:v>2.0361661556094899</c:v>
                </c:pt>
                <c:pt idx="39">
                  <c:v>2.1986692322260599</c:v>
                </c:pt>
                <c:pt idx="40">
                  <c:v>2.3183393488828301</c:v>
                </c:pt>
                <c:pt idx="41">
                  <c:v>2.3802844560466498</c:v>
                </c:pt>
                <c:pt idx="42">
                  <c:v>2.3697387125438301</c:v>
                </c:pt>
                <c:pt idx="43">
                  <c:v>2.2729948029152198</c:v>
                </c:pt>
                <c:pt idx="44">
                  <c:v>2.0785514688709799</c:v>
                </c:pt>
                <c:pt idx="45">
                  <c:v>1.7784978782944301</c:v>
                </c:pt>
                <c:pt idx="46">
                  <c:v>1.37015731669978</c:v>
                </c:pt>
                <c:pt idx="47">
                  <c:v>0.85801354713718303</c:v>
                </c:pt>
                <c:pt idx="48">
                  <c:v>0.25594404578714902</c:v>
                </c:pt>
                <c:pt idx="49">
                  <c:v>-0.41021481834434298</c:v>
                </c:pt>
                <c:pt idx="50">
                  <c:v>-1.0997447295818801</c:v>
                </c:pt>
                <c:pt idx="51">
                  <c:v>-1.75373770687492</c:v>
                </c:pt>
                <c:pt idx="52">
                  <c:v>-2.29137606813158</c:v>
                </c:pt>
                <c:pt idx="53">
                  <c:v>-2.6057715634859999</c:v>
                </c:pt>
                <c:pt idx="54">
                  <c:v>-2.5593343036606102</c:v>
                </c:pt>
                <c:pt idx="55">
                  <c:v>-1.9786412468416701</c:v>
                </c:pt>
                <c:pt idx="56">
                  <c:v>-0.64877314691306198</c:v>
                </c:pt>
                <c:pt idx="57">
                  <c:v>1.69291199465609</c:v>
                </c:pt>
                <c:pt idx="58">
                  <c:v>5.3636017942740004</c:v>
                </c:pt>
                <c:pt idx="59">
                  <c:v>10.742482348307901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汇总'!$R$106:$R$180</c:f>
              <c:numCache>
                <c:formatCode>0.000_ </c:formatCode>
                <c:ptCount val="75"/>
                <c:pt idx="0">
                  <c:v>1.30289329619737</c:v>
                </c:pt>
                <c:pt idx="1">
                  <c:v>2.2958155167416501</c:v>
                </c:pt>
                <c:pt idx="2">
                  <c:v>3.2960556724996901</c:v>
                </c:pt>
                <c:pt idx="3">
                  <c:v>4.2653044441581702</c:v>
                </c:pt>
                <c:pt idx="4">
                  <c:v>5.1706763695126199</c:v>
                </c:pt>
                <c:pt idx="5">
                  <c:v>5.9847678636772201</c:v>
                </c:pt>
                <c:pt idx="6">
                  <c:v>6.6856177305582696</c:v>
                </c:pt>
                <c:pt idx="7">
                  <c:v>7.2565813075378802</c:v>
                </c:pt>
                <c:pt idx="8">
                  <c:v>7.6861289363975498</c:v>
                </c:pt>
                <c:pt idx="9">
                  <c:v>7.9675790045953896</c:v>
                </c:pt>
                <c:pt idx="10">
                  <c:v>8.0987753520944903</c:v>
                </c:pt>
                <c:pt idx="11">
                  <c:v>8.0817183900235303</c:v>
                </c:pt>
                <c:pt idx="12">
                  <c:v>7.92215882853466</c:v>
                </c:pt>
                <c:pt idx="13">
                  <c:v>7.6291624623071703</c:v>
                </c:pt>
                <c:pt idx="14">
                  <c:v>7.2146540132296</c:v>
                </c:pt>
                <c:pt idx="15">
                  <c:v>6.6929475808763703</c:v>
                </c:pt>
                <c:pt idx="16">
                  <c:v>6.0802708024787497</c:v>
                </c:pt>
                <c:pt idx="17">
                  <c:v>5.3942893751743304</c:v>
                </c:pt>
                <c:pt idx="18">
                  <c:v>4.6536381444013601</c:v>
                </c:pt>
                <c:pt idx="19">
                  <c:v>3.8774645133907999</c:v>
                </c:pt>
                <c:pt idx="20">
                  <c:v>3.0849894797895701</c:v>
                </c:pt>
                <c:pt idx="21">
                  <c:v>2.29509115653397</c:v>
                </c:pt>
                <c:pt idx="22">
                  <c:v>1.52591518517651</c:v>
                </c:pt>
                <c:pt idx="23">
                  <c:v>0.79451600095145603</c:v>
                </c:pt>
                <c:pt idx="24">
                  <c:v>0.116532459949658</c:v>
                </c:pt>
                <c:pt idx="25">
                  <c:v>-0.49409911014459601</c:v>
                </c:pt>
                <c:pt idx="26">
                  <c:v>-1.0253918232158901</c:v>
                </c:pt>
                <c:pt idx="27">
                  <c:v>-1.46751294815862</c:v>
                </c:pt>
                <c:pt idx="28">
                  <c:v>-1.8129447078926599</c:v>
                </c:pt>
                <c:pt idx="29">
                  <c:v>-2.0565998981631499</c:v>
                </c:pt>
                <c:pt idx="30">
                  <c:v>-2.1958915092526299</c:v>
                </c:pt>
                <c:pt idx="31">
                  <c:v>-2.23075598265096</c:v>
                </c:pt>
                <c:pt idx="32">
                  <c:v>-2.16363018363927</c:v>
                </c:pt>
                <c:pt idx="33">
                  <c:v>-1.99938261967048</c:v>
                </c:pt>
                <c:pt idx="34">
                  <c:v>-1.74519988333135</c:v>
                </c:pt>
                <c:pt idx="35">
                  <c:v>-1.4104297475988801</c:v>
                </c:pt>
                <c:pt idx="36">
                  <c:v>-1.00638279002048</c:v>
                </c:pt>
                <c:pt idx="37">
                  <c:v>-0.54609487134854395</c:v>
                </c:pt>
                <c:pt idx="38">
                  <c:v>-4.4053243096160898E-2</c:v>
                </c:pt>
                <c:pt idx="39">
                  <c:v>0.48411049261651201</c:v>
                </c:pt>
                <c:pt idx="40">
                  <c:v>1.02195689863037</c:v>
                </c:pt>
                <c:pt idx="41">
                  <c:v>1.5526005725333001</c:v>
                </c:pt>
                <c:pt idx="42">
                  <c:v>2.0590928005321398</c:v>
                </c:pt>
                <c:pt idx="43">
                  <c:v>2.5248199763736898</c:v>
                </c:pt>
                <c:pt idx="44">
                  <c:v>2.93391231736486</c:v>
                </c:pt>
                <c:pt idx="45">
                  <c:v>3.2716569606127099</c:v>
                </c:pt>
                <c:pt idx="46">
                  <c:v>3.5249090737100901</c:v>
                </c:pt>
                <c:pt idx="47">
                  <c:v>3.6824941651328902</c:v>
                </c:pt>
                <c:pt idx="48">
                  <c:v>3.7355943307828401</c:v>
                </c:pt>
                <c:pt idx="49">
                  <c:v>3.67811072407404</c:v>
                </c:pt>
                <c:pt idx="50">
                  <c:v>3.5069940881721799</c:v>
                </c:pt>
                <c:pt idx="51">
                  <c:v>3.2225347399554098</c:v>
                </c:pt>
                <c:pt idx="52">
                  <c:v>2.82860294648412</c:v>
                </c:pt>
                <c:pt idx="53">
                  <c:v>2.3328301857039699</c:v>
                </c:pt>
                <c:pt idx="54">
                  <c:v>1.74672133433678</c:v>
                </c:pt>
                <c:pt idx="55">
                  <c:v>1.0856873768372399</c:v>
                </c:pt>
                <c:pt idx="56">
                  <c:v>0.36898778058620502</c:v>
                </c:pt>
                <c:pt idx="57">
                  <c:v>-0.380428766685735</c:v>
                </c:pt>
                <c:pt idx="58">
                  <c:v>-1.13619700990673</c:v>
                </c:pt>
                <c:pt idx="59">
                  <c:v>-1.86893337186264</c:v>
                </c:pt>
                <c:pt idx="60">
                  <c:v>-2.54677244122345</c:v>
                </c:pt>
                <c:pt idx="61">
                  <c:v>-3.1360548028418598</c:v>
                </c:pt>
                <c:pt idx="62">
                  <c:v>-3.60217975886271</c:v>
                </c:pt>
                <c:pt idx="63">
                  <c:v>-3.91063693795792</c:v>
                </c:pt>
                <c:pt idx="64">
                  <c:v>-4.0282312390140502</c:v>
                </c:pt>
                <c:pt idx="65">
                  <c:v>-3.9245160043467302</c:v>
                </c:pt>
                <c:pt idx="66">
                  <c:v>-3.5734497667512199</c:v>
                </c:pt>
                <c:pt idx="67">
                  <c:v>-2.9552923632090899</c:v>
                </c:pt>
                <c:pt idx="68">
                  <c:v>-2.0587566573959899</c:v>
                </c:pt>
                <c:pt idx="69">
                  <c:v>-0.88343256162100603</c:v>
                </c:pt>
                <c:pt idx="70">
                  <c:v>0.557499501717162</c:v>
                </c:pt>
                <c:pt idx="71">
                  <c:v>2.2342481108619001</c:v>
                </c:pt>
                <c:pt idx="72">
                  <c:v>4.0970652895728801</c:v>
                </c:pt>
                <c:pt idx="73">
                  <c:v>6.0725573999924602</c:v>
                </c:pt>
                <c:pt idx="74">
                  <c:v>8.0596335477246104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汇总'!$S$97:$S$180</c:f>
              <c:numCache>
                <c:formatCode>0.000_ </c:formatCode>
                <c:ptCount val="84"/>
                <c:pt idx="0">
                  <c:v>0.62704653046758796</c:v>
                </c:pt>
                <c:pt idx="1">
                  <c:v>-1.80805398927617</c:v>
                </c:pt>
                <c:pt idx="2">
                  <c:v>-2.5029357491702902</c:v>
                </c:pt>
                <c:pt idx="3">
                  <c:v>-2.0524801879746799</c:v>
                </c:pt>
                <c:pt idx="4">
                  <c:v>-0.92153294836639699</c:v>
                </c:pt>
                <c:pt idx="5">
                  <c:v>0.53580158338902095</c:v>
                </c:pt>
                <c:pt idx="6">
                  <c:v>2.0587793937369798</c:v>
                </c:pt>
                <c:pt idx="7">
                  <c:v>3.4644335027275202</c:v>
                </c:pt>
                <c:pt idx="8">
                  <c:v>4.6336753540823796</c:v>
                </c:pt>
                <c:pt idx="9">
                  <c:v>5.4989714149706996</c:v>
                </c:pt>
                <c:pt idx="10">
                  <c:v>6.0334887619834197</c:v>
                </c:pt>
                <c:pt idx="11">
                  <c:v>6.2416067257535399</c:v>
                </c:pt>
                <c:pt idx="12">
                  <c:v>6.1506949626236898</c:v>
                </c:pt>
                <c:pt idx="13">
                  <c:v>5.8040616177194799</c:v>
                </c:pt>
                <c:pt idx="14">
                  <c:v>5.2549785397416597</c:v>
                </c:pt>
                <c:pt idx="15">
                  <c:v>4.5616938037470103</c:v>
                </c:pt>
                <c:pt idx="16">
                  <c:v>3.7833450941426801</c:v>
                </c:pt>
                <c:pt idx="17">
                  <c:v>2.9766907960745401</c:v>
                </c:pt>
                <c:pt idx="18">
                  <c:v>2.19357893934782</c:v>
                </c:pt>
                <c:pt idx="19">
                  <c:v>1.4790774349678999</c:v>
                </c:pt>
                <c:pt idx="20">
                  <c:v>0.87019234035672699</c:v>
                </c:pt>
                <c:pt idx="21">
                  <c:v>0.395104185239955</c:v>
                </c:pt>
                <c:pt idx="22">
                  <c:v>7.2855686171039699E-2</c:v>
                </c:pt>
                <c:pt idx="23">
                  <c:v>-8.6572526395421803E-2</c:v>
                </c:pt>
                <c:pt idx="24">
                  <c:v>-8.1858248610759105E-2</c:v>
                </c:pt>
                <c:pt idx="25">
                  <c:v>8.0337104510663296E-2</c:v>
                </c:pt>
                <c:pt idx="26">
                  <c:v>0.38626096685949401</c:v>
                </c:pt>
                <c:pt idx="27">
                  <c:v>0.81612955677336996</c:v>
                </c:pt>
                <c:pt idx="28">
                  <c:v>1.34530838403519</c:v>
                </c:pt>
                <c:pt idx="29">
                  <c:v>1.9455697279859501</c:v>
                </c:pt>
                <c:pt idx="30">
                  <c:v>2.58638678235268</c:v>
                </c:pt>
                <c:pt idx="31">
                  <c:v>3.2362274583600401</c:v>
                </c:pt>
                <c:pt idx="32">
                  <c:v>3.8638141336245302</c:v>
                </c:pt>
                <c:pt idx="33">
                  <c:v>4.43931893032806</c:v>
                </c:pt>
                <c:pt idx="34">
                  <c:v>4.9354674020815903</c:v>
                </c:pt>
                <c:pt idx="35">
                  <c:v>5.3285268048714398</c:v>
                </c:pt>
                <c:pt idx="36">
                  <c:v>5.5991584234154699</c:v>
                </c:pt>
                <c:pt idx="37">
                  <c:v>5.7331167202578799</c:v>
                </c:pt>
                <c:pt idx="38">
                  <c:v>5.7217813707940204</c:v>
                </c:pt>
                <c:pt idx="39">
                  <c:v>5.5625115434977896</c:v>
                </c:pt>
                <c:pt idx="40">
                  <c:v>5.2588150804853599</c:v>
                </c:pt>
                <c:pt idx="41">
                  <c:v>4.82032852950808</c:v>
                </c:pt>
                <c:pt idx="42">
                  <c:v>4.2626072744912298</c:v>
                </c:pt>
                <c:pt idx="43">
                  <c:v>3.60672830764653</c:v>
                </c:pt>
                <c:pt idx="44">
                  <c:v>2.87871148208301</c:v>
                </c:pt>
                <c:pt idx="45">
                  <c:v>2.1087683799654</c:v>
                </c:pt>
                <c:pt idx="46">
                  <c:v>1.3303912269846001</c:v>
                </c:pt>
                <c:pt idx="47">
                  <c:v>0.57929758013784205</c:v>
                </c:pt>
                <c:pt idx="48">
                  <c:v>-0.107750188502149</c:v>
                </c:pt>
                <c:pt idx="49">
                  <c:v>-0.69422829319923096</c:v>
                </c:pt>
                <c:pt idx="50">
                  <c:v>-1.14521220643767</c:v>
                </c:pt>
                <c:pt idx="51">
                  <c:v>-1.4287856905429599</c:v>
                </c:pt>
                <c:pt idx="52">
                  <c:v>-1.5174659825654599</c:v>
                </c:pt>
                <c:pt idx="53">
                  <c:v>-1.38960962968562</c:v>
                </c:pt>
                <c:pt idx="54">
                  <c:v>-1.0307601766466099</c:v>
                </c:pt>
                <c:pt idx="55">
                  <c:v>-0.43489561075002198</c:v>
                </c:pt>
                <c:pt idx="56">
                  <c:v>0.39446982606376502</c:v>
                </c:pt>
                <c:pt idx="57">
                  <c:v>1.4433781445543199</c:v>
                </c:pt>
                <c:pt idx="58">
                  <c:v>2.6867664170313299</c:v>
                </c:pt>
                <c:pt idx="59">
                  <c:v>4.0881071664994897</c:v>
                </c:pt>
                <c:pt idx="60">
                  <c:v>5.5994089096896698</c:v>
                </c:pt>
                <c:pt idx="61">
                  <c:v>7.16163872507473</c:v>
                </c:pt>
                <c:pt idx="62">
                  <c:v>8.7056320113845107</c:v>
                </c:pt>
                <c:pt idx="63">
                  <c:v>10.153557898739299</c:v>
                </c:pt>
                <c:pt idx="64">
                  <c:v>11.4210120713447</c:v>
                </c:pt>
                <c:pt idx="65">
                  <c:v>12.4198120544612</c:v>
                </c:pt>
                <c:pt idx="66">
                  <c:v>13.061573317195201</c:v>
                </c:pt>
                <c:pt idx="67">
                  <c:v>13.26214783568</c:v>
                </c:pt>
                <c:pt idx="68">
                  <c:v>12.947010059167001</c:v>
                </c:pt>
                <c:pt idx="69">
                  <c:v>12.057678517589601</c:v>
                </c:pt>
                <c:pt idx="70">
                  <c:v>10.5592646029426</c:v>
                </c:pt>
                <c:pt idx="71">
                  <c:v>8.4492433555814195</c:v>
                </c:pt>
                <c:pt idx="72">
                  <c:v>5.7675443805110698</c:v>
                </c:pt>
                <c:pt idx="73">
                  <c:v>2.6080643156151302</c:v>
                </c:pt>
                <c:pt idx="74">
                  <c:v>-0.86829443049343502</c:v>
                </c:pt>
                <c:pt idx="75">
                  <c:v>-4.4189506579250901</c:v>
                </c:pt>
                <c:pt idx="76">
                  <c:v>-7.70322576147597</c:v>
                </c:pt>
                <c:pt idx="77">
                  <c:v>-10.26406491919</c:v>
                </c:pt>
                <c:pt idx="78">
                  <c:v>-11.507780180686501</c:v>
                </c:pt>
                <c:pt idx="79">
                  <c:v>-10.6816942581787</c:v>
                </c:pt>
                <c:pt idx="80">
                  <c:v>-6.8495605277121703</c:v>
                </c:pt>
                <c:pt idx="81">
                  <c:v>1.1353685503639499</c:v>
                </c:pt>
                <c:pt idx="82">
                  <c:v>14.659755675530199</c:v>
                </c:pt>
                <c:pt idx="83">
                  <c:v>35.3822099978971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汇总'!$T$105:$T$180</c:f>
              <c:numCache>
                <c:formatCode>0.000_ </c:formatCode>
                <c:ptCount val="76"/>
                <c:pt idx="0">
                  <c:v>-0.16857130966978101</c:v>
                </c:pt>
                <c:pt idx="1">
                  <c:v>-0.58995959879412896</c:v>
                </c:pt>
                <c:pt idx="2">
                  <c:v>-0.75571707573921998</c:v>
                </c:pt>
                <c:pt idx="3">
                  <c:v>-0.65085975772662497</c:v>
                </c:pt>
                <c:pt idx="4">
                  <c:v>-0.28665298775070402</c:v>
                </c:pt>
                <c:pt idx="5">
                  <c:v>0.30649891752398201</c:v>
                </c:pt>
                <c:pt idx="6">
                  <c:v>1.0851532526345999</c:v>
                </c:pt>
                <c:pt idx="7">
                  <c:v>1.9979992164939</c:v>
                </c:pt>
                <c:pt idx="8">
                  <c:v>2.99017460682236</c:v>
                </c:pt>
                <c:pt idx="9">
                  <c:v>4.0068028262161297</c:v>
                </c:pt>
                <c:pt idx="10">
                  <c:v>4.9958213276520604</c:v>
                </c:pt>
                <c:pt idx="11">
                  <c:v>5.9101698446505697</c:v>
                </c:pt>
                <c:pt idx="12">
                  <c:v>6.7094039687449296</c:v>
                </c:pt>
                <c:pt idx="13">
                  <c:v>7.3607968543194504</c:v>
                </c:pt>
                <c:pt idx="14">
                  <c:v>7.8399890483118897</c:v>
                </c:pt>
                <c:pt idx="15">
                  <c:v>8.1312436596849498</c:v>
                </c:pt>
                <c:pt idx="16">
                  <c:v>8.2273613010086208</c:v>
                </c:pt>
                <c:pt idx="17">
                  <c:v>8.1293064519073397</c:v>
                </c:pt>
                <c:pt idx="18">
                  <c:v>7.8455941115440702</c:v>
                </c:pt>
                <c:pt idx="19">
                  <c:v>7.3914828247547399</c:v>
                </c:pt>
                <c:pt idx="20">
                  <c:v>6.7880173838487199</c:v>
                </c:pt>
                <c:pt idx="21">
                  <c:v>6.0609617255202499</c:v>
                </c:pt>
                <c:pt idx="22">
                  <c:v>5.2396597597423096</c:v>
                </c:pt>
                <c:pt idx="23">
                  <c:v>4.35585908493728</c:v>
                </c:pt>
                <c:pt idx="24">
                  <c:v>3.4425297611207002</c:v>
                </c:pt>
                <c:pt idx="25">
                  <c:v>2.5327075301835502</c:v>
                </c:pt>
                <c:pt idx="26">
                  <c:v>1.65838808983254</c:v>
                </c:pt>
                <c:pt idx="27">
                  <c:v>0.84949624519640399</c:v>
                </c:pt>
                <c:pt idx="28">
                  <c:v>0.13295097949540499</c:v>
                </c:pt>
                <c:pt idx="29">
                  <c:v>-0.46815529741733802</c:v>
                </c:pt>
                <c:pt idx="30">
                  <c:v>-0.93524784637070602</c:v>
                </c:pt>
                <c:pt idx="31">
                  <c:v>-1.2548183484053199</c:v>
                </c:pt>
                <c:pt idx="32">
                  <c:v>-1.41882139540081</c:v>
                </c:pt>
                <c:pt idx="33">
                  <c:v>-1.42491159331115</c:v>
                </c:pt>
                <c:pt idx="34">
                  <c:v>-1.2765169320374099</c:v>
                </c:pt>
                <c:pt idx="35">
                  <c:v>-0.98274685864563704</c:v>
                </c:pt>
                <c:pt idx="36">
                  <c:v>-0.55813627306189095</c:v>
                </c:pt>
                <c:pt idx="37">
                  <c:v>-2.22294481014895E-2</c:v>
                </c:pt>
                <c:pt idx="38">
                  <c:v>0.60098934179984198</c:v>
                </c:pt>
                <c:pt idx="39">
                  <c:v>1.2838089162197099</c:v>
                </c:pt>
                <c:pt idx="40">
                  <c:v>1.9956356591915201</c:v>
                </c:pt>
                <c:pt idx="41">
                  <c:v>2.70395423238653</c:v>
                </c:pt>
                <c:pt idx="42">
                  <c:v>3.3753866162973098</c:v>
                </c:pt>
                <c:pt idx="43">
                  <c:v>3.9768287822281501</c:v>
                </c:pt>
                <c:pt idx="44">
                  <c:v>4.4766415151718801</c:v>
                </c:pt>
                <c:pt idx="45">
                  <c:v>4.8458691252081101</c:v>
                </c:pt>
                <c:pt idx="46">
                  <c:v>5.0594570023860896</c:v>
                </c:pt>
                <c:pt idx="47">
                  <c:v>5.0974361876910397</c:v>
                </c:pt>
                <c:pt idx="48">
                  <c:v>4.9460403494883503</c:v>
                </c:pt>
                <c:pt idx="49">
                  <c:v>4.5987177733692297</c:v>
                </c:pt>
                <c:pt idx="50">
                  <c:v>4.0569981895270502</c:v>
                </c:pt>
                <c:pt idx="51">
                  <c:v>3.33117148004537</c:v>
                </c:pt>
                <c:pt idx="52">
                  <c:v>2.4407325256697701</c:v>
                </c:pt>
                <c:pt idx="53">
                  <c:v>1.41454366881469</c:v>
                </c:pt>
                <c:pt idx="54">
                  <c:v>0.29066348727670299</c:v>
                </c:pt>
                <c:pt idx="55">
                  <c:v>-0.88421220913453202</c:v>
                </c:pt>
                <c:pt idx="56">
                  <c:v>-2.0557540307155699</c:v>
                </c:pt>
                <c:pt idx="57">
                  <c:v>-3.1635069612010098</c:v>
                </c:pt>
                <c:pt idx="58">
                  <c:v>-4.14296504885142</c:v>
                </c:pt>
                <c:pt idx="59">
                  <c:v>-4.9282780530814803</c:v>
                </c:pt>
                <c:pt idx="60">
                  <c:v>-5.4556580488877202</c:v>
                </c:pt>
                <c:pt idx="61">
                  <c:v>-5.6675567715014799</c:v>
                </c:pt>
                <c:pt idx="62">
                  <c:v>-5.5176872681556102</c:v>
                </c:pt>
                <c:pt idx="63">
                  <c:v>-4.9769662056681199</c:v>
                </c:pt>
                <c:pt idx="64">
                  <c:v>-4.0404559654899304</c:v>
                </c:pt>
                <c:pt idx="65">
                  <c:v>-2.7353884394307402</c:v>
                </c:pt>
                <c:pt idx="66">
                  <c:v>-1.13035522359531</c:v>
                </c:pt>
                <c:pt idx="67">
                  <c:v>0.65424831107371495</c:v>
                </c:pt>
                <c:pt idx="68">
                  <c:v>2.4344348097208499</c:v>
                </c:pt>
                <c:pt idx="69">
                  <c:v>3.9493995416209899</c:v>
                </c:pt>
                <c:pt idx="70">
                  <c:v>4.8467619980137302</c:v>
                </c:pt>
                <c:pt idx="71">
                  <c:v>4.66617587217661</c:v>
                </c:pt>
                <c:pt idx="72">
                  <c:v>2.8212060260554801</c:v>
                </c:pt>
                <c:pt idx="73">
                  <c:v>-1.4206317258835099</c:v>
                </c:pt>
                <c:pt idx="74">
                  <c:v>-8.9597749786962702</c:v>
                </c:pt>
                <c:pt idx="75">
                  <c:v>-20.888572979899902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汇总'!$U$111:$U$180</c:f>
              <c:numCache>
                <c:formatCode>0.000_ </c:formatCode>
                <c:ptCount val="70"/>
                <c:pt idx="0">
                  <c:v>7.7042878808712203</c:v>
                </c:pt>
                <c:pt idx="1">
                  <c:v>8.9944087253974505</c:v>
                </c:pt>
                <c:pt idx="2">
                  <c:v>10.136572230944401</c:v>
                </c:pt>
                <c:pt idx="3">
                  <c:v>11.1101115046205</c:v>
                </c:pt>
                <c:pt idx="4">
                  <c:v>11.9008286699097</c:v>
                </c:pt>
                <c:pt idx="5">
                  <c:v>12.5003559835957</c:v>
                </c:pt>
                <c:pt idx="6">
                  <c:v>12.905528900225001</c:v>
                </c:pt>
                <c:pt idx="7">
                  <c:v>13.1177740334461</c:v>
                </c:pt>
                <c:pt idx="8">
                  <c:v>13.1425147612188</c:v>
                </c:pt>
                <c:pt idx="9">
                  <c:v>12.9885970195364</c:v>
                </c:pt>
                <c:pt idx="10">
                  <c:v>12.667737626959299</c:v>
                </c:pt>
                <c:pt idx="11">
                  <c:v>12.193997279906601</c:v>
                </c:pt>
                <c:pt idx="12">
                  <c:v>11.5832801563107</c:v>
                </c:pt>
                <c:pt idx="13">
                  <c:v>10.8528618628846</c:v>
                </c:pt>
                <c:pt idx="14">
                  <c:v>10.020947258912599</c:v>
                </c:pt>
                <c:pt idx="15">
                  <c:v>9.1062594871199796</c:v>
                </c:pt>
                <c:pt idx="16">
                  <c:v>8.1276613398340896</c:v>
                </c:pt>
                <c:pt idx="17">
                  <c:v>7.1038098862996701</c:v>
                </c:pt>
                <c:pt idx="18">
                  <c:v>6.0528450846659201</c:v>
                </c:pt>
                <c:pt idx="19">
                  <c:v>4.9921128998111097</c:v>
                </c:pt>
                <c:pt idx="20">
                  <c:v>3.9379232458272599</c:v>
                </c:pt>
                <c:pt idx="21">
                  <c:v>2.9053428696380799</c:v>
                </c:pt>
                <c:pt idx="22">
                  <c:v>1.9080230898742601</c:v>
                </c:pt>
                <c:pt idx="23">
                  <c:v>0.95806210278478299</c:v>
                </c:pt>
                <c:pt idx="24">
                  <c:v>6.5901364615029906E-2</c:v>
                </c:pt>
                <c:pt idx="25">
                  <c:v>-0.75974464246620399</c:v>
                </c:pt>
                <c:pt idx="26">
                  <c:v>-1.51192615615659</c:v>
                </c:pt>
                <c:pt idx="27">
                  <c:v>-2.1854644891377002</c:v>
                </c:pt>
                <c:pt idx="28">
                  <c:v>-2.7769282934814701</c:v>
                </c:pt>
                <c:pt idx="29">
                  <c:v>-3.2845812366532998</c:v>
                </c:pt>
                <c:pt idx="30">
                  <c:v>-3.7083027937665198</c:v>
                </c:pt>
                <c:pt idx="31">
                  <c:v>-4.0494840630931703</c:v>
                </c:pt>
                <c:pt idx="32">
                  <c:v>-4.3109007141785103</c:v>
                </c:pt>
                <c:pt idx="33">
                  <c:v>-4.4965653802587697</c:v>
                </c:pt>
                <c:pt idx="34">
                  <c:v>-4.6115620090310898</c:v>
                </c:pt>
                <c:pt idx="35">
                  <c:v>-4.6618648881629499</c:v>
                </c:pt>
                <c:pt idx="36">
                  <c:v>-4.65414526428843</c:v>
                </c:pt>
                <c:pt idx="37">
                  <c:v>-4.5955686765733699</c:v>
                </c:pt>
                <c:pt idx="38">
                  <c:v>-4.4935863282936399</c:v>
                </c:pt>
                <c:pt idx="39">
                  <c:v>-4.3557240222009197</c:v>
                </c:pt>
                <c:pt idx="40">
                  <c:v>-4.1893723878171798</c:v>
                </c:pt>
                <c:pt idx="41">
                  <c:v>-4.00158233112984</c:v>
                </c:pt>
                <c:pt idx="42">
                  <c:v>-3.7988698395135501</c:v>
                </c:pt>
                <c:pt idx="43">
                  <c:v>-3.5870344770615099</c:v>
                </c:pt>
                <c:pt idx="44">
                  <c:v>-3.3709961078430299</c:v>
                </c:pt>
                <c:pt idx="45">
                  <c:v>-3.15465458694311</c:v>
                </c:pt>
                <c:pt idx="46">
                  <c:v>-2.9407773615344301</c:v>
                </c:pt>
                <c:pt idx="47">
                  <c:v>-2.7309201265126801</c:v>
                </c:pt>
                <c:pt idx="48">
                  <c:v>-2.5253858816252599</c:v>
                </c:pt>
                <c:pt idx="49">
                  <c:v>-2.3232279393442301</c:v>
                </c:pt>
                <c:pt idx="50">
                  <c:v>-2.12230263510201</c:v>
                </c:pt>
                <c:pt idx="51">
                  <c:v>-1.91937769384247</c:v>
                </c:pt>
                <c:pt idx="52">
                  <c:v>-1.7103024091719601</c:v>
                </c:pt>
                <c:pt idx="53">
                  <c:v>-1.49024599379181</c:v>
                </c:pt>
                <c:pt idx="54">
                  <c:v>-1.25401066218334</c:v>
                </c:pt>
                <c:pt idx="55">
                  <c:v>-0.99642620889078304</c:v>
                </c:pt>
                <c:pt idx="56">
                  <c:v>-0.71283304814250703</c:v>
                </c:pt>
                <c:pt idx="57">
                  <c:v>-0.39966088276785799</c:v>
                </c:pt>
                <c:pt idx="58">
                  <c:v>-5.5110372880035299E-2</c:v>
                </c:pt>
                <c:pt idx="59">
                  <c:v>0.32005462299277498</c:v>
                </c:pt>
                <c:pt idx="60">
                  <c:v>0.72159645923358096</c:v>
                </c:pt>
                <c:pt idx="61">
                  <c:v>1.14076678943915</c:v>
                </c:pt>
                <c:pt idx="62">
                  <c:v>1.5631351480356599</c:v>
                </c:pt>
                <c:pt idx="63">
                  <c:v>1.96727464492669</c:v>
                </c:pt>
                <c:pt idx="64">
                  <c:v>2.3232961888416401</c:v>
                </c:pt>
                <c:pt idx="65">
                  <c:v>2.5912224524831302</c:v>
                </c:pt>
                <c:pt idx="66">
                  <c:v>2.71919259029234</c:v>
                </c:pt>
                <c:pt idx="67">
                  <c:v>2.6414885174298002</c:v>
                </c:pt>
                <c:pt idx="68">
                  <c:v>2.2763733559157799</c:v>
                </c:pt>
                <c:pt idx="69">
                  <c:v>1.52373245190156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汇总'!$V$101:$V$180</c:f>
              <c:numCache>
                <c:formatCode>0.000_ </c:formatCode>
                <c:ptCount val="80"/>
                <c:pt idx="0">
                  <c:v>-0.48635331702826801</c:v>
                </c:pt>
                <c:pt idx="1">
                  <c:v>0.33292453129701499</c:v>
                </c:pt>
                <c:pt idx="2">
                  <c:v>1.2828330318741099</c:v>
                </c:pt>
                <c:pt idx="3">
                  <c:v>2.2675017496570402</c:v>
                </c:pt>
                <c:pt idx="4">
                  <c:v>3.213736920283</c:v>
                </c:pt>
                <c:pt idx="5">
                  <c:v>4.0679038891706698</c:v>
                </c:pt>
                <c:pt idx="6">
                  <c:v>4.7930721994579297</c:v>
                </c:pt>
                <c:pt idx="7">
                  <c:v>5.3664108847280403</c:v>
                </c:pt>
                <c:pt idx="8">
                  <c:v>5.7768217661899497</c:v>
                </c:pt>
                <c:pt idx="9">
                  <c:v>6.0227987976952804</c:v>
                </c:pt>
                <c:pt idx="10">
                  <c:v>6.1105017456911304</c:v>
                </c:pt>
                <c:pt idx="11">
                  <c:v>6.05203273492444</c:v>
                </c:pt>
                <c:pt idx="12">
                  <c:v>5.8639044344310101</c:v>
                </c:pt>
                <c:pt idx="13">
                  <c:v>5.5656889020578797</c:v>
                </c:pt>
                <c:pt idx="14">
                  <c:v>5.1788363494856204</c:v>
                </c:pt>
                <c:pt idx="15">
                  <c:v>4.7256533334330904</c:v>
                </c:pt>
                <c:pt idx="16">
                  <c:v>4.2284301224442897</c:v>
                </c:pt>
                <c:pt idx="17">
                  <c:v>3.7087072323737398</c:v>
                </c:pt>
                <c:pt idx="18">
                  <c:v>3.1866713674025999</c:v>
                </c:pt>
                <c:pt idx="19">
                  <c:v>2.68067124713619</c:v>
                </c:pt>
                <c:pt idx="20">
                  <c:v>2.2068440440489501</c:v>
                </c:pt>
                <c:pt idx="21">
                  <c:v>1.7788433992589101</c:v>
                </c:pt>
                <c:pt idx="22">
                  <c:v>1.4076602283345601</c:v>
                </c:pt>
                <c:pt idx="23">
                  <c:v>1.1015277725464301</c:v>
                </c:pt>
                <c:pt idx="24">
                  <c:v>0.86590259469946196</c:v>
                </c:pt>
                <c:pt idx="25">
                  <c:v>0.70351346239667201</c:v>
                </c:pt>
                <c:pt idx="26">
                  <c:v>0.61447030529955704</c:v>
                </c:pt>
                <c:pt idx="27">
                  <c:v>0.59642567666694601</c:v>
                </c:pt>
                <c:pt idx="28">
                  <c:v>0.64478139317808802</c:v>
                </c:pt>
                <c:pt idx="29">
                  <c:v>0.75293327074957805</c:v>
                </c:pt>
                <c:pt idx="30">
                  <c:v>0.91254711778589603</c:v>
                </c:pt>
                <c:pt idx="31">
                  <c:v>1.1138593910113199</c:v>
                </c:pt>
                <c:pt idx="32">
                  <c:v>1.34599616274955</c:v>
                </c:pt>
                <c:pt idx="33">
                  <c:v>1.59730429223593</c:v>
                </c:pt>
                <c:pt idx="34">
                  <c:v>1.8556889372637499</c:v>
                </c:pt>
                <c:pt idx="35">
                  <c:v>2.10895178617977</c:v>
                </c:pt>
                <c:pt idx="36">
                  <c:v>2.3451246339632599</c:v>
                </c:pt>
                <c:pt idx="37">
                  <c:v>2.5527931698447901</c:v>
                </c:pt>
                <c:pt idx="38">
                  <c:v>2.7214060876177602</c:v>
                </c:pt>
                <c:pt idx="39">
                  <c:v>2.8415648735488701</c:v>
                </c:pt>
                <c:pt idx="40">
                  <c:v>2.9052898704600998</c:v>
                </c:pt>
                <c:pt idx="41">
                  <c:v>2.90625846033653</c:v>
                </c:pt>
                <c:pt idx="42">
                  <c:v>2.8400114514527099</c:v>
                </c:pt>
                <c:pt idx="43">
                  <c:v>2.70412399980331</c:v>
                </c:pt>
                <c:pt idx="44">
                  <c:v>2.4983376382804399</c:v>
                </c:pt>
                <c:pt idx="45">
                  <c:v>2.2246502308126201</c:v>
                </c:pt>
                <c:pt idx="46">
                  <c:v>1.88736091232188</c:v>
                </c:pt>
                <c:pt idx="47">
                  <c:v>1.4930673191694099</c:v>
                </c:pt>
                <c:pt idx="48">
                  <c:v>1.0506126583565101</c:v>
                </c:pt>
                <c:pt idx="49">
                  <c:v>0.57098040764421099</c:v>
                </c:pt>
                <c:pt idx="50">
                  <c:v>6.7134682202766499E-2</c:v>
                </c:pt>
                <c:pt idx="51">
                  <c:v>-0.44619545257195897</c:v>
                </c:pt>
                <c:pt idx="52">
                  <c:v>-0.95278919896925995</c:v>
                </c:pt>
                <c:pt idx="53">
                  <c:v>-1.4352660086495499</c:v>
                </c:pt>
                <c:pt idx="54">
                  <c:v>-1.8754773174686601</c:v>
                </c:pt>
                <c:pt idx="55">
                  <c:v>-2.2549587791108401</c:v>
                </c:pt>
                <c:pt idx="56">
                  <c:v>-2.5554434994337099</c:v>
                </c:pt>
                <c:pt idx="57">
                  <c:v>-2.7594365297382901</c:v>
                </c:pt>
                <c:pt idx="58">
                  <c:v>-2.8508506335011199</c:v>
                </c:pt>
                <c:pt idx="59">
                  <c:v>-2.8157030973289401</c:v>
                </c:pt>
                <c:pt idx="60">
                  <c:v>-2.64287311316642</c:v>
                </c:pt>
                <c:pt idx="61">
                  <c:v>-2.32491901516424</c:v>
                </c:pt>
                <c:pt idx="62">
                  <c:v>-1.8589544107807701</c:v>
                </c:pt>
                <c:pt idx="63">
                  <c:v>-1.24758200211013</c:v>
                </c:pt>
                <c:pt idx="64">
                  <c:v>-0.49988364950390701</c:v>
                </c:pt>
                <c:pt idx="65">
                  <c:v>0.36753501384338499</c:v>
                </c:pt>
                <c:pt idx="66">
                  <c:v>1.3294473517738901</c:v>
                </c:pt>
                <c:pt idx="67">
                  <c:v>2.35085805838985</c:v>
                </c:pt>
                <c:pt idx="68">
                  <c:v>3.3858074771517401</c:v>
                </c:pt>
                <c:pt idx="69">
                  <c:v>4.3761305725649402</c:v>
                </c:pt>
                <c:pt idx="70">
                  <c:v>5.2501734641328399</c:v>
                </c:pt>
                <c:pt idx="71">
                  <c:v>5.9214706767838097</c:v>
                </c:pt>
                <c:pt idx="72">
                  <c:v>6.2873865051077802</c:v>
                </c:pt>
                <c:pt idx="73">
                  <c:v>6.2277241326053998</c:v>
                </c:pt>
                <c:pt idx="74">
                  <c:v>5.6033063911708902</c:v>
                </c:pt>
                <c:pt idx="75">
                  <c:v>4.2545322890937296</c:v>
                </c:pt>
                <c:pt idx="76">
                  <c:v>1.99991368048605</c:v>
                </c:pt>
                <c:pt idx="77">
                  <c:v>-1.36540330827287</c:v>
                </c:pt>
                <c:pt idx="78">
                  <c:v>-6.0711272347227299</c:v>
                </c:pt>
                <c:pt idx="79">
                  <c:v>-12.373315576150899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汇总'!$W$103:$W$180</c:f>
              <c:numCache>
                <c:formatCode>0.000_ </c:formatCode>
                <c:ptCount val="78"/>
                <c:pt idx="0">
                  <c:v>-0.57591045231201199</c:v>
                </c:pt>
                <c:pt idx="1">
                  <c:v>0.92207968993010603</c:v>
                </c:pt>
                <c:pt idx="2">
                  <c:v>2.4173863341050099</c:v>
                </c:pt>
                <c:pt idx="3">
                  <c:v>3.7947654203452399</c:v>
                </c:pt>
                <c:pt idx="4">
                  <c:v>4.9776960058563304</c:v>
                </c:pt>
                <c:pt idx="5">
                  <c:v>5.9212222586760896</c:v>
                </c:pt>
                <c:pt idx="6">
                  <c:v>6.6056229493135596</c:v>
                </c:pt>
                <c:pt idx="7">
                  <c:v>7.0308515218296597</c:v>
                </c:pt>
                <c:pt idx="8">
                  <c:v>7.2116916340022801</c:v>
                </c:pt>
                <c:pt idx="9">
                  <c:v>7.1735748642978301</c:v>
                </c:pt>
                <c:pt idx="10">
                  <c:v>6.9490090914513098</c:v>
                </c:pt>
                <c:pt idx="11">
                  <c:v>6.5745678605368898</c:v>
                </c:pt>
                <c:pt idx="12">
                  <c:v>6.0883928574899002</c:v>
                </c:pt>
                <c:pt idx="13">
                  <c:v>5.52816342212272</c:v>
                </c:pt>
                <c:pt idx="14">
                  <c:v>4.9294888377554598</c:v>
                </c:pt>
                <c:pt idx="15">
                  <c:v>4.3246809436615399</c:v>
                </c:pt>
                <c:pt idx="16">
                  <c:v>3.7418664246108602</c:v>
                </c:pt>
                <c:pt idx="17">
                  <c:v>3.2043999398693201</c:v>
                </c:pt>
                <c:pt idx="18">
                  <c:v>2.7305410620971098</c:v>
                </c:pt>
                <c:pt idx="19">
                  <c:v>2.3333598046644899</c:v>
                </c:pt>
                <c:pt idx="20">
                  <c:v>2.0208373239866702</c:v>
                </c:pt>
                <c:pt idx="21">
                  <c:v>1.79613019155426</c:v>
                </c:pt>
                <c:pt idx="22">
                  <c:v>1.65796843842721</c:v>
                </c:pt>
                <c:pt idx="23">
                  <c:v>1.6011593830200599</c:v>
                </c:pt>
                <c:pt idx="24">
                  <c:v>1.6171710611085</c:v>
                </c:pt>
                <c:pt idx="25">
                  <c:v>1.69477088504926</c:v>
                </c:pt>
                <c:pt idx="26">
                  <c:v>1.82069696730056</c:v>
                </c:pt>
                <c:pt idx="27">
                  <c:v>1.98034135138787</c:v>
                </c:pt>
                <c:pt idx="28">
                  <c:v>2.15842620157076</c:v>
                </c:pt>
                <c:pt idx="29">
                  <c:v>2.3396558105163798</c:v>
                </c:pt>
                <c:pt idx="30">
                  <c:v>2.5093290923856202</c:v>
                </c:pt>
                <c:pt idx="31">
                  <c:v>2.6538990368002402</c:v>
                </c:pt>
                <c:pt idx="32">
                  <c:v>2.7614674072655201</c:v>
                </c:pt>
                <c:pt idx="33">
                  <c:v>2.8222047756679198</c:v>
                </c:pt>
                <c:pt idx="34">
                  <c:v>2.8286877925823899</c:v>
                </c:pt>
                <c:pt idx="35">
                  <c:v>2.7761474011573801</c:v>
                </c:pt>
                <c:pt idx="36">
                  <c:v>2.6626235105037601</c:v>
                </c:pt>
                <c:pt idx="37">
                  <c:v>2.4890234525022001</c:v>
                </c:pt>
                <c:pt idx="38">
                  <c:v>2.2590833540705599</c:v>
                </c:pt>
                <c:pt idx="39">
                  <c:v>1.9792333650299001</c:v>
                </c:pt>
                <c:pt idx="40">
                  <c:v>1.65836948974929</c:v>
                </c:pt>
                <c:pt idx="41">
                  <c:v>1.3075365788559099</c:v>
                </c:pt>
                <c:pt idx="42">
                  <c:v>0.939528845337815</c:v>
                </c:pt>
                <c:pt idx="43">
                  <c:v>0.56841607751132295</c:v>
                </c:pt>
                <c:pt idx="44">
                  <c:v>0.209005529376183</c:v>
                </c:pt>
                <c:pt idx="45">
                  <c:v>-0.123748723107536</c:v>
                </c:pt>
                <c:pt idx="46">
                  <c:v>-0.41537536309106898</c:v>
                </c:pt>
                <c:pt idx="47">
                  <c:v>-0.65253894649797095</c:v>
                </c:pt>
                <c:pt idx="48">
                  <c:v>-0.823699335491343</c:v>
                </c:pt>
                <c:pt idx="49">
                  <c:v>-0.91975843076420605</c:v>
                </c:pt>
                <c:pt idx="50">
                  <c:v>-0.93467337371404702</c:v>
                </c:pt>
                <c:pt idx="51">
                  <c:v>-0.86601358142124396</c:v>
                </c:pt>
                <c:pt idx="52">
                  <c:v>-0.71543716922557399</c:v>
                </c:pt>
                <c:pt idx="53">
                  <c:v>-0.48906050769943799</c:v>
                </c:pt>
                <c:pt idx="54">
                  <c:v>-0.19769285281878601</c:v>
                </c:pt>
                <c:pt idx="55">
                  <c:v>0.14309382034249801</c:v>
                </c:pt>
                <c:pt idx="56">
                  <c:v>0.51309145759619301</c:v>
                </c:pt>
                <c:pt idx="57">
                  <c:v>0.88781252496537599</c:v>
                </c:pt>
                <c:pt idx="58">
                  <c:v>1.2391118609766201</c:v>
                </c:pt>
                <c:pt idx="59">
                  <c:v>1.5361108836364199</c:v>
                </c:pt>
                <c:pt idx="60">
                  <c:v>1.7464630619461201</c:v>
                </c:pt>
                <c:pt idx="61">
                  <c:v>1.83800136958435</c:v>
                </c:pt>
                <c:pt idx="62">
                  <c:v>1.7808102470825</c:v>
                </c:pt>
                <c:pt idx="63">
                  <c:v>1.5497664062287899</c:v>
                </c:pt>
                <c:pt idx="64">
                  <c:v>1.1275946189514101</c:v>
                </c:pt>
                <c:pt idx="65">
                  <c:v>0.50848644073973204</c:v>
                </c:pt>
                <c:pt idx="66">
                  <c:v>-0.29766837284700298</c:v>
                </c:pt>
                <c:pt idx="67">
                  <c:v>-1.2603861906807701</c:v>
                </c:pt>
                <c:pt idx="68">
                  <c:v>-2.3229761964360902</c:v>
                </c:pt>
                <c:pt idx="69">
                  <c:v>-3.3961542635439201</c:v>
                </c:pt>
                <c:pt idx="70">
                  <c:v>-4.3508270222909804</c:v>
                </c:pt>
                <c:pt idx="71">
                  <c:v>-5.0099873224728002</c:v>
                </c:pt>
                <c:pt idx="72">
                  <c:v>-5.1396604831451</c:v>
                </c:pt>
                <c:pt idx="73">
                  <c:v>-4.4388389156571799</c:v>
                </c:pt>
                <c:pt idx="74">
                  <c:v>-2.5283408967527201</c:v>
                </c:pt>
                <c:pt idx="75">
                  <c:v>1.06147253948688</c:v>
                </c:pt>
                <c:pt idx="76">
                  <c:v>6.9041904294030196</c:v>
                </c:pt>
                <c:pt idx="77">
                  <c:v>15.6921240751435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汇总'!$X$96:$X$180</c:f>
              <c:numCache>
                <c:formatCode>0.000_ </c:formatCode>
                <c:ptCount val="85"/>
                <c:pt idx="0">
                  <c:v>-7.0413843900076802</c:v>
                </c:pt>
                <c:pt idx="1">
                  <c:v>-5.1869150739291197</c:v>
                </c:pt>
                <c:pt idx="2">
                  <c:v>-3.1784995299090602</c:v>
                </c:pt>
                <c:pt idx="3">
                  <c:v>-1.1663550486099099</c:v>
                </c:pt>
                <c:pt idx="4">
                  <c:v>0.73713879850632102</c:v>
                </c:pt>
                <c:pt idx="5">
                  <c:v>2.4517960186649002</c:v>
                </c:pt>
                <c:pt idx="6">
                  <c:v>3.9245184661126098</c:v>
                </c:pt>
                <c:pt idx="7">
                  <c:v>5.1246976476062001</c:v>
                </c:pt>
                <c:pt idx="8">
                  <c:v>6.0400940156082603</c:v>
                </c:pt>
                <c:pt idx="9">
                  <c:v>6.6731645219897997</c:v>
                </c:pt>
                <c:pt idx="10">
                  <c:v>7.0378100272853104</c:v>
                </c:pt>
                <c:pt idx="11">
                  <c:v>7.1565149827920704</c:v>
                </c:pt>
                <c:pt idx="12">
                  <c:v>7.0578526250517797</c:v>
                </c:pt>
                <c:pt idx="13">
                  <c:v>6.7743297444990898</c:v>
                </c:pt>
                <c:pt idx="14">
                  <c:v>6.3405459123073102</c:v>
                </c:pt>
                <c:pt idx="15">
                  <c:v>5.7916428717083601</c:v>
                </c:pt>
                <c:pt idx="16">
                  <c:v>5.1620206223100098</c:v>
                </c:pt>
                <c:pt idx="17">
                  <c:v>4.48429754817976</c:v>
                </c:pt>
                <c:pt idx="18">
                  <c:v>3.7884927627106602</c:v>
                </c:pt>
                <c:pt idx="19">
                  <c:v>3.1014096655312602</c:v>
                </c:pt>
                <c:pt idx="20">
                  <c:v>2.44620052896747</c:v>
                </c:pt>
                <c:pt idx="21">
                  <c:v>1.8420927538109</c:v>
                </c:pt>
                <c:pt idx="22">
                  <c:v>1.3042582563935201</c:v>
                </c:pt>
                <c:pt idx="23">
                  <c:v>0.84380827121665403</c:v>
                </c:pt>
                <c:pt idx="24">
                  <c:v>0.46789667562571902</c:v>
                </c:pt>
                <c:pt idx="25">
                  <c:v>0.179915765271636</c:v>
                </c:pt>
                <c:pt idx="26">
                  <c:v>-2.0230768657118099E-2</c:v>
                </c:pt>
                <c:pt idx="27">
                  <c:v>-0.13579208719876601</c:v>
                </c:pt>
                <c:pt idx="28">
                  <c:v>-0.172785280902367</c:v>
                </c:pt>
                <c:pt idx="29">
                  <c:v>-0.13957405890462099</c:v>
                </c:pt>
                <c:pt idx="30">
                  <c:v>-4.64230098342409E-2</c:v>
                </c:pt>
                <c:pt idx="31">
                  <c:v>9.4961427679779206E-2</c:v>
                </c:pt>
                <c:pt idx="32">
                  <c:v>0.27189296935243601</c:v>
                </c:pt>
                <c:pt idx="33">
                  <c:v>0.47116097115267103</c:v>
                </c:pt>
                <c:pt idx="34">
                  <c:v>0.67947072573464995</c:v>
                </c:pt>
                <c:pt idx="35">
                  <c:v>0.88386072058758902</c:v>
                </c:pt>
                <c:pt idx="36">
                  <c:v>1.07208983135862</c:v>
                </c:pt>
                <c:pt idx="37">
                  <c:v>1.2329882460355099</c:v>
                </c:pt>
                <c:pt idx="38">
                  <c:v>1.35676673793905</c:v>
                </c:pt>
                <c:pt idx="39">
                  <c:v>1.4352797277000799</c:v>
                </c:pt>
                <c:pt idx="40">
                  <c:v>1.4622383966644701</c:v>
                </c:pt>
                <c:pt idx="41">
                  <c:v>1.43337093639746</c:v>
                </c:pt>
                <c:pt idx="42">
                  <c:v>1.34652784122179</c:v>
                </c:pt>
                <c:pt idx="43">
                  <c:v>1.20173097294849</c:v>
                </c:pt>
                <c:pt idx="44">
                  <c:v>1.0011659492311</c:v>
                </c:pt>
                <c:pt idx="45">
                  <c:v>0.74911822919387105</c:v>
                </c:pt>
                <c:pt idx="46">
                  <c:v>0.451854092265908</c:v>
                </c:pt>
                <c:pt idx="47">
                  <c:v>0.117448528347692</c:v>
                </c:pt>
                <c:pt idx="48">
                  <c:v>-0.24443712026425901</c:v>
                </c:pt>
                <c:pt idx="49">
                  <c:v>-0.622824102541367</c:v>
                </c:pt>
                <c:pt idx="50">
                  <c:v>-1.0057273031162499</c:v>
                </c:pt>
                <c:pt idx="51">
                  <c:v>-1.3805030802106</c:v>
                </c:pt>
                <c:pt idx="52">
                  <c:v>-1.7342277677600599</c:v>
                </c:pt>
                <c:pt idx="53">
                  <c:v>-2.0540998900740699</c:v>
                </c:pt>
                <c:pt idx="54">
                  <c:v>-2.3278583151465502</c:v>
                </c:pt>
                <c:pt idx="55">
                  <c:v>-2.5442077504961298</c:v>
                </c:pt>
                <c:pt idx="56">
                  <c:v>-2.6932421632213899</c:v>
                </c:pt>
                <c:pt idx="57">
                  <c:v>-2.7668558835036898</c:v>
                </c:pt>
                <c:pt idx="58">
                  <c:v>-2.75913132888157</c:v>
                </c:pt>
                <c:pt idx="59">
                  <c:v>-2.6666914640359298</c:v>
                </c:pt>
                <c:pt idx="60">
                  <c:v>-2.4890042887810702</c:v>
                </c:pt>
                <c:pt idx="61">
                  <c:v>-2.22862582471735</c:v>
                </c:pt>
                <c:pt idx="62">
                  <c:v>-1.89136724854914</c:v>
                </c:pt>
                <c:pt idx="63">
                  <c:v>-1.48637099813138</c:v>
                </c:pt>
                <c:pt idx="64">
                  <c:v>-1.02607985480287</c:v>
                </c:pt>
                <c:pt idx="65">
                  <c:v>-0.52608218348352198</c:v>
                </c:pt>
                <c:pt idx="66">
                  <c:v>-4.8156895398197E-3</c:v>
                </c:pt>
                <c:pt idx="67">
                  <c:v>0.51688877032846903</c:v>
                </c:pt>
                <c:pt idx="68">
                  <c:v>1.0164426089731</c:v>
                </c:pt>
                <c:pt idx="69">
                  <c:v>1.47033426852807</c:v>
                </c:pt>
                <c:pt idx="70">
                  <c:v>1.8551842492549599</c:v>
                </c:pt>
                <c:pt idx="71">
                  <c:v>2.1490421592203002</c:v>
                </c:pt>
                <c:pt idx="72">
                  <c:v>2.3329483593762101</c:v>
                </c:pt>
                <c:pt idx="73">
                  <c:v>2.39278360038674</c:v>
                </c:pt>
                <c:pt idx="74">
                  <c:v>2.32143087017635</c:v>
                </c:pt>
                <c:pt idx="75">
                  <c:v>2.1212744932598602</c:v>
                </c:pt>
                <c:pt idx="76">
                  <c:v>1.80706234483007</c:v>
                </c:pt>
                <c:pt idx="77">
                  <c:v>1.4091578656986301</c:v>
                </c:pt>
                <c:pt idx="78">
                  <c:v>0.97720938527974799</c:v>
                </c:pt>
                <c:pt idx="79">
                  <c:v>0.58426508323083604</c:v>
                </c:pt>
                <c:pt idx="80">
                  <c:v>0.33136274151495299</c:v>
                </c:pt>
                <c:pt idx="81">
                  <c:v>0.35262426190294599</c:v>
                </c:pt>
                <c:pt idx="82">
                  <c:v>0.82088574502252198</c:v>
                </c:pt>
                <c:pt idx="83">
                  <c:v>1.9538947508617699</c:v>
                </c:pt>
                <c:pt idx="84">
                  <c:v>4.0211071813404997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汇总'!$Y$109:$Y$180</c:f>
              <c:numCache>
                <c:formatCode>0.000_ </c:formatCode>
                <c:ptCount val="72"/>
                <c:pt idx="0">
                  <c:v>9.5592922762675201</c:v>
                </c:pt>
                <c:pt idx="1">
                  <c:v>11.018716086825799</c:v>
                </c:pt>
                <c:pt idx="2">
                  <c:v>12.130043174287101</c:v>
                </c:pt>
                <c:pt idx="3">
                  <c:v>12.887049910234399</c:v>
                </c:pt>
                <c:pt idx="4">
                  <c:v>13.298604189500001</c:v>
                </c:pt>
                <c:pt idx="5">
                  <c:v>13.385260391682399</c:v>
                </c:pt>
                <c:pt idx="6">
                  <c:v>13.1762721328901</c:v>
                </c:pt>
                <c:pt idx="7">
                  <c:v>12.7069932230854</c:v>
                </c:pt>
                <c:pt idx="8">
                  <c:v>12.0166382118878</c:v>
                </c:pt>
                <c:pt idx="9">
                  <c:v>11.146374873180299</c:v>
                </c:pt>
                <c:pt idx="10">
                  <c:v>10.1377219463535</c:v>
                </c:pt>
                <c:pt idx="11">
                  <c:v>9.0312264195085294</c:v>
                </c:pt>
                <c:pt idx="12">
                  <c:v>7.8653956074269402</c:v>
                </c:pt>
                <c:pt idx="13">
                  <c:v>6.6758602446009201</c:v>
                </c:pt>
                <c:pt idx="14">
                  <c:v>5.4947457811093896</c:v>
                </c:pt>
                <c:pt idx="15">
                  <c:v>4.3502300366111699</c:v>
                </c:pt>
                <c:pt idx="16">
                  <c:v>3.2662663352069101</c:v>
                </c:pt>
                <c:pt idx="17">
                  <c:v>2.2624522114232</c:v>
                </c:pt>
                <c:pt idx="18">
                  <c:v>1.35402474504285</c:v>
                </c:pt>
                <c:pt idx="19">
                  <c:v>0.55196455001290501</c:v>
                </c:pt>
                <c:pt idx="20">
                  <c:v>-0.13680858988166</c:v>
                </c:pt>
                <c:pt idx="21">
                  <c:v>-0.70916447835728802</c:v>
                </c:pt>
                <c:pt idx="22">
                  <c:v>-1.1654307293322701</c:v>
                </c:pt>
                <c:pt idx="23">
                  <c:v>-1.5090145597904501</c:v>
                </c:pt>
                <c:pt idx="24">
                  <c:v>-1.7459912901719901</c:v>
                </c:pt>
                <c:pt idx="25">
                  <c:v>-1.88467172213779</c:v>
                </c:pt>
                <c:pt idx="26">
                  <c:v>-1.93515959607574</c:v>
                </c:pt>
                <c:pt idx="27">
                  <c:v>-1.9089093632352301</c:v>
                </c:pt>
                <c:pt idx="28">
                  <c:v>-1.8182935398756499</c:v>
                </c:pt>
                <c:pt idx="29">
                  <c:v>-1.6761879433461799</c:v>
                </c:pt>
                <c:pt idx="30">
                  <c:v>-1.49558214249687</c:v>
                </c:pt>
                <c:pt idx="31">
                  <c:v>-1.2892214873840699</c:v>
                </c:pt>
                <c:pt idx="32">
                  <c:v>-1.06928611566751</c:v>
                </c:pt>
                <c:pt idx="33">
                  <c:v>-0.84711136571756596</c:v>
                </c:pt>
                <c:pt idx="34">
                  <c:v>-0.63295305883312702</c:v>
                </c:pt>
                <c:pt idx="35">
                  <c:v>-0.43580014560681901</c:v>
                </c:pt>
                <c:pt idx="36">
                  <c:v>-0.26323624391139</c:v>
                </c:pt>
                <c:pt idx="37">
                  <c:v>-0.121350628505766</c:v>
                </c:pt>
                <c:pt idx="38">
                  <c:v>-1.46982647934202E-2</c:v>
                </c:pt>
                <c:pt idx="39">
                  <c:v>5.3692488247403303E-2</c:v>
                </c:pt>
                <c:pt idx="40">
                  <c:v>8.2266848368927697E-2</c:v>
                </c:pt>
                <c:pt idx="41">
                  <c:v>7.0848563644226203E-2</c:v>
                </c:pt>
                <c:pt idx="42">
                  <c:v>2.0507126655001401E-2</c:v>
                </c:pt>
                <c:pt idx="43">
                  <c:v>-6.6607505764650896E-2</c:v>
                </c:pt>
                <c:pt idx="44">
                  <c:v>-0.18745647477116401</c:v>
                </c:pt>
                <c:pt idx="45">
                  <c:v>-0.33832268394549903</c:v>
                </c:pt>
                <c:pt idx="46">
                  <c:v>-0.51503241841810499</c:v>
                </c:pt>
                <c:pt idx="47">
                  <c:v>-0.71317880397084799</c:v>
                </c:pt>
                <c:pt idx="48">
                  <c:v>-0.92833702363999404</c:v>
                </c:pt>
                <c:pt idx="49">
                  <c:v>-1.1562602419361601</c:v>
                </c:pt>
                <c:pt idx="50">
                  <c:v>-1.3930442196570301</c:v>
                </c:pt>
                <c:pt idx="51">
                  <c:v>-1.6352476339226401</c:v>
                </c:pt>
                <c:pt idx="52">
                  <c:v>-1.8799541518171501</c:v>
                </c:pt>
                <c:pt idx="53">
                  <c:v>-2.1247613371940401</c:v>
                </c:pt>
                <c:pt idx="54">
                  <c:v>-2.3676805037753099</c:v>
                </c:pt>
                <c:pt idx="55">
                  <c:v>-2.6069306597831301</c:v>
                </c:pt>
                <c:pt idx="56">
                  <c:v>-2.84060872149024</c:v>
                </c:pt>
                <c:pt idx="57">
                  <c:v>-3.0662172064059701</c:v>
                </c:pt>
                <c:pt idx="58">
                  <c:v>-3.28002964845586</c:v>
                </c:pt>
                <c:pt idx="59">
                  <c:v>-3.4762730108207198</c:v>
                </c:pt>
                <c:pt idx="60">
                  <c:v>-3.6461054040200298</c:v>
                </c:pt>
                <c:pt idx="61">
                  <c:v>-3.7763664493682398</c:v>
                </c:pt>
                <c:pt idx="62">
                  <c:v>-3.8480766610987098</c:v>
                </c:pt>
                <c:pt idx="63">
                  <c:v>-3.83466125217201</c:v>
                </c:pt>
                <c:pt idx="64">
                  <c:v>-3.6998728014840401</c:v>
                </c:pt>
                <c:pt idx="65">
                  <c:v>-3.3953862532520001</c:v>
                </c:pt>
                <c:pt idx="66">
                  <c:v>-2.8580387511799099</c:v>
                </c:pt>
                <c:pt idx="67">
                  <c:v>-2.0066858426337602</c:v>
                </c:pt>
                <c:pt idx="68">
                  <c:v>-0.73864462109942197</c:v>
                </c:pt>
                <c:pt idx="69">
                  <c:v>1.07430659266776</c:v>
                </c:pt>
                <c:pt idx="70">
                  <c:v>3.5904033985925001</c:v>
                </c:pt>
                <c:pt idx="71">
                  <c:v>7.0028776278571101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汇总'!$Z$107:$Z$180</c:f>
              <c:numCache>
                <c:formatCode>0.000_ </c:formatCode>
                <c:ptCount val="74"/>
                <c:pt idx="0">
                  <c:v>3.3026114296648501</c:v>
                </c:pt>
                <c:pt idx="1">
                  <c:v>4.8930960187960197</c:v>
                </c:pt>
                <c:pt idx="2">
                  <c:v>6.3135989946331597</c:v>
                </c:pt>
                <c:pt idx="3">
                  <c:v>7.5174711381654999</c:v>
                </c:pt>
                <c:pt idx="4">
                  <c:v>8.4755783675615994</c:v>
                </c:pt>
                <c:pt idx="5">
                  <c:v>9.1734804789720599</c:v>
                </c:pt>
                <c:pt idx="6">
                  <c:v>9.6088776593151692</c:v>
                </c:pt>
                <c:pt idx="7">
                  <c:v>9.7893101008141006</c:v>
                </c:pt>
                <c:pt idx="8">
                  <c:v>9.7300964083663306</c:v>
                </c:pt>
                <c:pt idx="9">
                  <c:v>9.4524968521446109</c:v>
                </c:pt>
                <c:pt idx="10">
                  <c:v>8.9820878791427603</c:v>
                </c:pt>
                <c:pt idx="11">
                  <c:v>8.3473346586982693</c:v>
                </c:pt>
                <c:pt idx="12">
                  <c:v>7.5783487983358402</c:v>
                </c:pt>
                <c:pt idx="13">
                  <c:v>6.7058187275973902</c:v>
                </c:pt>
                <c:pt idx="14">
                  <c:v>5.7601006088334303</c:v>
                </c:pt>
                <c:pt idx="15">
                  <c:v>4.7704579952531896</c:v>
                </c:pt>
                <c:pt idx="16">
                  <c:v>3.7644388178424801</c:v>
                </c:pt>
                <c:pt idx="17">
                  <c:v>2.7673786440761701</c:v>
                </c:pt>
                <c:pt idx="18">
                  <c:v>1.80201951266761</c:v>
                </c:pt>
                <c:pt idx="19">
                  <c:v>0.88823400991460799</c:v>
                </c:pt>
                <c:pt idx="20">
                  <c:v>4.2844614514443401E-2</c:v>
                </c:pt>
                <c:pt idx="21">
                  <c:v>-0.72047130095948797</c:v>
                </c:pt>
                <c:pt idx="22">
                  <c:v>-1.3912000624115699</c:v>
                </c:pt>
                <c:pt idx="23">
                  <c:v>-1.96194276959306</c:v>
                </c:pt>
                <c:pt idx="24">
                  <c:v>-2.4283073823376702</c:v>
                </c:pt>
                <c:pt idx="25">
                  <c:v>-2.7887499842099301</c:v>
                </c:pt>
                <c:pt idx="26">
                  <c:v>-3.0443730288139501</c:v>
                </c:pt>
                <c:pt idx="27">
                  <c:v>-3.1986880126402899</c:v>
                </c:pt>
                <c:pt idx="28">
                  <c:v>-3.2573496570876102</c:v>
                </c:pt>
                <c:pt idx="29">
                  <c:v>-3.2278683209100101</c:v>
                </c:pt>
                <c:pt idx="30">
                  <c:v>-3.1193070030743999</c:v>
                </c:pt>
                <c:pt idx="31">
                  <c:v>-2.9419689346624098</c:v>
                </c:pt>
                <c:pt idx="32">
                  <c:v>-2.70708139716255</c:v>
                </c:pt>
                <c:pt idx="33">
                  <c:v>-2.4264810431637298</c:v>
                </c:pt>
                <c:pt idx="34">
                  <c:v>-2.1123056341475301</c:v>
                </c:pt>
                <c:pt idx="35">
                  <c:v>-1.7766967487791201</c:v>
                </c:pt>
                <c:pt idx="36">
                  <c:v>-1.4315176537368499</c:v>
                </c:pt>
                <c:pt idx="37">
                  <c:v>-1.0880901678750701</c:v>
                </c:pt>
                <c:pt idx="38">
                  <c:v>-0.75695398911237899</c:v>
                </c:pt>
                <c:pt idx="39">
                  <c:v>-0.447651592212988</c:v>
                </c:pt>
                <c:pt idx="40">
                  <c:v>-0.168541444199416</c:v>
                </c:pt>
                <c:pt idx="41">
                  <c:v>7.3358077009714903E-2</c:v>
                </c:pt>
                <c:pt idx="42">
                  <c:v>0.27249203670031702</c:v>
                </c:pt>
                <c:pt idx="43">
                  <c:v>0.42485790719654998</c:v>
                </c:pt>
                <c:pt idx="44">
                  <c:v>0.52805884003347503</c:v>
                </c:pt>
                <c:pt idx="45">
                  <c:v>0.58132030611945296</c:v>
                </c:pt>
                <c:pt idx="46">
                  <c:v>0.58546952505030203</c:v>
                </c:pt>
                <c:pt idx="47">
                  <c:v>0.54287746597275399</c:v>
                </c:pt>
                <c:pt idx="48">
                  <c:v>0.45736356369409698</c:v>
                </c:pt>
                <c:pt idx="49">
                  <c:v>0.33406365512363601</c:v>
                </c:pt>
                <c:pt idx="50">
                  <c:v>0.17926200232316</c:v>
                </c:pt>
                <c:pt idx="51">
                  <c:v>1.88629943490781E-4</c:v>
                </c:pt>
                <c:pt idx="52">
                  <c:v>-0.195216434048294</c:v>
                </c:pt>
                <c:pt idx="53">
                  <c:v>-0.39857006402370798</c:v>
                </c:pt>
                <c:pt idx="54">
                  <c:v>-0.60134177713790404</c:v>
                </c:pt>
                <c:pt idx="55">
                  <c:v>-0.79517563549465797</c:v>
                </c:pt>
                <c:pt idx="56">
                  <c:v>-0.97223527601979898</c:v>
                </c:pt>
                <c:pt idx="57">
                  <c:v>-1.1255686722524401</c:v>
                </c:pt>
                <c:pt idx="58">
                  <c:v>-1.2494888712681</c:v>
                </c:pt>
                <c:pt idx="59">
                  <c:v>-1.33996658758108</c:v>
                </c:pt>
                <c:pt idx="60">
                  <c:v>-1.3950301743581699</c:v>
                </c:pt>
                <c:pt idx="61">
                  <c:v>-1.4151681312932001</c:v>
                </c:pt>
                <c:pt idx="62">
                  <c:v>-1.4037289469410901</c:v>
                </c:pt>
                <c:pt idx="63">
                  <c:v>-1.36731271177379</c:v>
                </c:pt>
                <c:pt idx="64">
                  <c:v>-1.3161485777984001</c:v>
                </c:pt>
                <c:pt idx="65">
                  <c:v>-1.2644517779642499</c:v>
                </c:pt>
                <c:pt idx="66">
                  <c:v>-1.2307535584445199</c:v>
                </c:pt>
                <c:pt idx="67">
                  <c:v>-1.2381970146185799</c:v>
                </c:pt>
                <c:pt idx="68">
                  <c:v>-1.3147914612593401</c:v>
                </c:pt>
                <c:pt idx="69">
                  <c:v>-1.4936176050374701</c:v>
                </c:pt>
                <c:pt idx="70">
                  <c:v>-1.8129754271145999</c:v>
                </c:pt>
                <c:pt idx="71">
                  <c:v>-2.3164663213425598</c:v>
                </c:pt>
                <c:pt idx="72">
                  <c:v>-3.0530006732062702</c:v>
                </c:pt>
                <c:pt idx="73">
                  <c:v>-4.0767217027815299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汇总'!$AA$107:$AA$180</c:f>
              <c:numCache>
                <c:formatCode>0.000_ </c:formatCode>
                <c:ptCount val="74"/>
                <c:pt idx="0">
                  <c:v>0.123825496031163</c:v>
                </c:pt>
                <c:pt idx="1">
                  <c:v>0.97281828364846801</c:v>
                </c:pt>
                <c:pt idx="2">
                  <c:v>1.95139496792335</c:v>
                </c:pt>
                <c:pt idx="3">
                  <c:v>3.0040258497492802</c:v>
                </c:pt>
                <c:pt idx="4">
                  <c:v>4.0762060276093601</c:v>
                </c:pt>
                <c:pt idx="5">
                  <c:v>5.1169360994702302</c:v>
                </c:pt>
                <c:pt idx="6">
                  <c:v>6.08062662345238</c:v>
                </c:pt>
                <c:pt idx="7">
                  <c:v>6.9284850958315696</c:v>
                </c:pt>
                <c:pt idx="8">
                  <c:v>7.6294417497871798</c:v>
                </c:pt>
                <c:pt idx="9">
                  <c:v>8.1606680231716808</c:v>
                </c:pt>
                <c:pt idx="10">
                  <c:v>8.5077390884373791</c:v>
                </c:pt>
                <c:pt idx="11">
                  <c:v>8.6644893827126896</c:v>
                </c:pt>
                <c:pt idx="12">
                  <c:v>8.6326076208858105</c:v>
                </c:pt>
                <c:pt idx="13">
                  <c:v>8.4210153194099302</c:v>
                </c:pt>
                <c:pt idx="14">
                  <c:v>8.0450704034011906</c:v>
                </c:pt>
                <c:pt idx="15">
                  <c:v>7.52563501446933</c:v>
                </c:pt>
                <c:pt idx="16">
                  <c:v>6.8880441815718596</c:v>
                </c:pt>
                <c:pt idx="17">
                  <c:v>6.1610095620476999</c:v>
                </c:pt>
                <c:pt idx="18">
                  <c:v>5.3754900048427503</c:v>
                </c:pt>
                <c:pt idx="19">
                  <c:v>4.5635582328067796</c:v>
                </c:pt>
                <c:pt idx="20">
                  <c:v>3.7572904857885598</c:v>
                </c:pt>
                <c:pt idx="21">
                  <c:v>2.98770351112984</c:v>
                </c:pt>
                <c:pt idx="22">
                  <c:v>2.2837608330097598</c:v>
                </c:pt>
                <c:pt idx="23">
                  <c:v>1.6714677769546999</c:v>
                </c:pt>
                <c:pt idx="24">
                  <c:v>1.17307227068117</c:v>
                </c:pt>
                <c:pt idx="25">
                  <c:v>0.80638598732271705</c:v>
                </c:pt>
                <c:pt idx="26">
                  <c:v>0.58423794191091805</c:v>
                </c:pt>
                <c:pt idx="27">
                  <c:v>0.51407019688706201</c:v>
                </c:pt>
                <c:pt idx="28">
                  <c:v>0.59768287724328195</c:v>
                </c:pt>
                <c:pt idx="29">
                  <c:v>0.83113324076968698</c:v>
                </c:pt>
                <c:pt idx="30">
                  <c:v>1.2047910937525099</c:v>
                </c:pt>
                <c:pt idx="31">
                  <c:v>1.7035503872892299</c:v>
                </c:pt>
                <c:pt idx="32">
                  <c:v>2.3071943743278802</c:v>
                </c:pt>
                <c:pt idx="33">
                  <c:v>2.9909092522546201</c:v>
                </c:pt>
                <c:pt idx="34">
                  <c:v>3.7259387609151702</c:v>
                </c:pt>
                <c:pt idx="35">
                  <c:v>4.4803697506081201</c:v>
                </c:pt>
                <c:pt idx="36">
                  <c:v>5.2200362795925503</c:v>
                </c:pt>
                <c:pt idx="37">
                  <c:v>5.90952734544656</c:v>
                </c:pt>
                <c:pt idx="38">
                  <c:v>6.5132808995103497</c:v>
                </c:pt>
                <c:pt idx="39">
                  <c:v>6.9967443384472299</c:v>
                </c:pt>
                <c:pt idx="40">
                  <c:v>7.3275792119024397</c:v>
                </c:pt>
                <c:pt idx="41">
                  <c:v>7.4768854300173704</c:v>
                </c:pt>
                <c:pt idx="42">
                  <c:v>7.4204177994653699</c:v>
                </c:pt>
                <c:pt idx="43">
                  <c:v>7.1397652615379199</c:v>
                </c:pt>
                <c:pt idx="44">
                  <c:v>6.62346075059504</c:v>
                </c:pt>
                <c:pt idx="45">
                  <c:v>5.8679871362282903</c:v>
                </c:pt>
                <c:pt idx="46">
                  <c:v>4.8786422570549002</c:v>
                </c:pt>
                <c:pt idx="47">
                  <c:v>3.6702235993366101</c:v>
                </c:pt>
                <c:pt idx="48">
                  <c:v>2.2674907179486801</c:v>
                </c:pt>
                <c:pt idx="49">
                  <c:v>0.70536104258254095</c:v>
                </c:pt>
                <c:pt idx="50">
                  <c:v>-0.97120774331745896</c:v>
                </c:pt>
                <c:pt idx="51">
                  <c:v>-2.7076980185430002</c:v>
                </c:pt>
                <c:pt idx="52">
                  <c:v>-4.4409269577803796</c:v>
                </c:pt>
                <c:pt idx="53">
                  <c:v>-6.1004098608585604</c:v>
                </c:pt>
                <c:pt idx="54">
                  <c:v>-7.6102487103885901</c:v>
                </c:pt>
                <c:pt idx="55">
                  <c:v>-8.8916050463973093</c:v>
                </c:pt>
                <c:pt idx="56">
                  <c:v>-9.8658187007265195</c:v>
                </c:pt>
                <c:pt idx="57">
                  <c:v>-10.458236390167601</c:v>
                </c:pt>
                <c:pt idx="58">
                  <c:v>-10.6028166215785</c:v>
                </c:pt>
                <c:pt idx="59">
                  <c:v>-10.247579817687599</c:v>
                </c:pt>
                <c:pt idx="60">
                  <c:v>-9.3609750277705892</c:v>
                </c:pt>
                <c:pt idx="61">
                  <c:v>-7.9392370419352396</c:v>
                </c:pt>
                <c:pt idx="62">
                  <c:v>-6.0148101832893497</c:v>
                </c:pt>
                <c:pt idx="63">
                  <c:v>-3.66591750699292</c:v>
                </c:pt>
                <c:pt idx="64">
                  <c:v>-1.0273565911437601</c:v>
                </c:pt>
                <c:pt idx="65">
                  <c:v>1.69739444125966</c:v>
                </c:pt>
                <c:pt idx="66">
                  <c:v>4.2226745745817498</c:v>
                </c:pt>
                <c:pt idx="67">
                  <c:v>6.1656526772950198</c:v>
                </c:pt>
                <c:pt idx="68">
                  <c:v>7.0297643980134197</c:v>
                </c:pt>
                <c:pt idx="69">
                  <c:v>6.1864797199950798</c:v>
                </c:pt>
                <c:pt idx="70">
                  <c:v>2.8553052610998102</c:v>
                </c:pt>
                <c:pt idx="71">
                  <c:v>-3.9180770540048999</c:v>
                </c:pt>
                <c:pt idx="72">
                  <c:v>-15.285635773537701</c:v>
                </c:pt>
                <c:pt idx="73">
                  <c:v>-32.622883430456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汇总'!$AB$114:$AB$180</c:f>
              <c:numCache>
                <c:formatCode>0.000_ </c:formatCode>
                <c:ptCount val="67"/>
                <c:pt idx="0">
                  <c:v>1.8749209724802101</c:v>
                </c:pt>
                <c:pt idx="1">
                  <c:v>2.4265095508769101</c:v>
                </c:pt>
                <c:pt idx="2">
                  <c:v>2.9823342035868698</c:v>
                </c:pt>
                <c:pt idx="3">
                  <c:v>3.5184648784048398</c:v>
                </c:pt>
                <c:pt idx="4">
                  <c:v>4.0134116935924702</c:v>
                </c:pt>
                <c:pt idx="5">
                  <c:v>4.4487491271897701</c:v>
                </c:pt>
                <c:pt idx="6">
                  <c:v>4.8095390158351998</c:v>
                </c:pt>
                <c:pt idx="7">
                  <c:v>5.0845753587513496</c:v>
                </c:pt>
                <c:pt idx="8">
                  <c:v>5.2664728944988397</c:v>
                </c:pt>
                <c:pt idx="9">
                  <c:v>5.3516203900334203</c:v>
                </c:pt>
                <c:pt idx="10">
                  <c:v>5.3400185535471998</c:v>
                </c:pt>
                <c:pt idx="11">
                  <c:v>5.2350214545071898</c:v>
                </c:pt>
                <c:pt idx="12">
                  <c:v>5.0429993062491301</c:v>
                </c:pt>
                <c:pt idx="13">
                  <c:v>4.7729394384172199</c:v>
                </c:pt>
                <c:pt idx="14">
                  <c:v>4.4360012584911397</c:v>
                </c:pt>
                <c:pt idx="15">
                  <c:v>4.0450399735598301</c:v>
                </c:pt>
                <c:pt idx="16">
                  <c:v>3.6141128154750901</c:v>
                </c:pt>
                <c:pt idx="17">
                  <c:v>3.1579804844049599</c:v>
                </c:pt>
                <c:pt idx="18">
                  <c:v>2.6916154978070299</c:v>
                </c:pt>
                <c:pt idx="19">
                  <c:v>2.2297281037352499</c:v>
                </c:pt>
                <c:pt idx="20">
                  <c:v>1.7863193893442599</c:v>
                </c:pt>
                <c:pt idx="21">
                  <c:v>1.3742701874130701</c:v>
                </c:pt>
                <c:pt idx="22">
                  <c:v>1.00497335561534</c:v>
                </c:pt>
                <c:pt idx="23">
                  <c:v>0.68801597524536695</c:v>
                </c:pt>
                <c:pt idx="24">
                  <c:v>0.43091698798797201</c:v>
                </c:pt>
                <c:pt idx="25">
                  <c:v>0.238924761340231</c:v>
                </c:pt>
                <c:pt idx="26">
                  <c:v>0.114878045150823</c:v>
                </c:pt>
                <c:pt idx="27">
                  <c:v>5.9132753729770102E-2</c:v>
                </c:pt>
                <c:pt idx="28">
                  <c:v>6.9555979921663194E-2</c:v>
                </c:pt>
                <c:pt idx="29">
                  <c:v>0.14158761943807899</c:v>
                </c:pt>
                <c:pt idx="30">
                  <c:v>0.26836895573172198</c:v>
                </c:pt>
                <c:pt idx="31">
                  <c:v>0.44093652757766399</c:v>
                </c:pt>
                <c:pt idx="32">
                  <c:v>0.64847857355069605</c:v>
                </c:pt>
                <c:pt idx="33">
                  <c:v>0.87865031942248395</c:v>
                </c:pt>
                <c:pt idx="34">
                  <c:v>1.11794334649073</c:v>
                </c:pt>
                <c:pt idx="35">
                  <c:v>1.3521032508639701</c:v>
                </c:pt>
                <c:pt idx="36">
                  <c:v>1.56658877550287</c:v>
                </c:pt>
                <c:pt idx="37">
                  <c:v>1.7470645689414701</c:v>
                </c:pt>
                <c:pt idx="38">
                  <c:v>1.8799186963601</c:v>
                </c:pt>
                <c:pt idx="39">
                  <c:v>1.95279500075623</c:v>
                </c:pt>
                <c:pt idx="40">
                  <c:v>1.9551293840016</c:v>
                </c:pt>
                <c:pt idx="41">
                  <c:v>1.87867804909132</c:v>
                </c:pt>
                <c:pt idx="42">
                  <c:v>1.7180247173569201</c:v>
                </c:pt>
                <c:pt idx="43">
                  <c:v>1.4710528059899599</c:v>
                </c:pt>
                <c:pt idx="44">
                  <c:v>1.1393675233440901</c:v>
                </c:pt>
                <c:pt idx="45">
                  <c:v>0.72865181129879297</c:v>
                </c:pt>
                <c:pt idx="46">
                  <c:v>0.24893903604050599</c:v>
                </c:pt>
                <c:pt idx="47">
                  <c:v>-0.28521569966827598</c:v>
                </c:pt>
                <c:pt idx="48">
                  <c:v>-0.85468477729694003</c:v>
                </c:pt>
                <c:pt idx="49">
                  <c:v>-1.43585799962428</c:v>
                </c:pt>
                <c:pt idx="50">
                  <c:v>-2.0008944548892602</c:v>
                </c:pt>
                <c:pt idx="51">
                  <c:v>-2.51815854704035</c:v>
                </c:pt>
                <c:pt idx="52">
                  <c:v>-2.9528634592174701</c:v>
                </c:pt>
                <c:pt idx="53">
                  <c:v>-3.2679463455276201</c:v>
                </c:pt>
                <c:pt idx="54">
                  <c:v>-3.4252005745059999</c:v>
                </c:pt>
                <c:pt idx="55">
                  <c:v>-3.3866913751696002</c:v>
                </c:pt>
                <c:pt idx="56">
                  <c:v>-3.1164822655643101</c:v>
                </c:pt>
                <c:pt idx="57">
                  <c:v>-2.5827006703829798</c:v>
                </c:pt>
                <c:pt idx="58">
                  <c:v>-1.7599721640539401</c:v>
                </c:pt>
                <c:pt idx="59">
                  <c:v>-0.63225380194041103</c:v>
                </c:pt>
                <c:pt idx="60">
                  <c:v>0.803901968199499</c:v>
                </c:pt>
                <c:pt idx="61">
                  <c:v>2.5356202951022602</c:v>
                </c:pt>
                <c:pt idx="62">
                  <c:v>4.5294802655743602</c:v>
                </c:pt>
                <c:pt idx="63">
                  <c:v>6.7267600228168698</c:v>
                </c:pt>
                <c:pt idx="64">
                  <c:v>9.0381150578833598</c:v>
                </c:pt>
                <c:pt idx="65">
                  <c:v>11.337653042265501</c:v>
                </c:pt>
                <c:pt idx="66">
                  <c:v>13.4563675418012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汇总'!$AC$96:$AC$180</c:f>
              <c:numCache>
                <c:formatCode>0.000_ </c:formatCode>
                <c:ptCount val="85"/>
                <c:pt idx="0">
                  <c:v>-2.8797547072089</c:v>
                </c:pt>
                <c:pt idx="1">
                  <c:v>-1.95568922925676</c:v>
                </c:pt>
                <c:pt idx="2">
                  <c:v>-0.983087801441071</c:v>
                </c:pt>
                <c:pt idx="3">
                  <c:v>2.8527283809514099E-3</c:v>
                </c:pt>
                <c:pt idx="4">
                  <c:v>0.97140256885227605</c:v>
                </c:pt>
                <c:pt idx="5">
                  <c:v>1.8962477405237601</c:v>
                </c:pt>
                <c:pt idx="6">
                  <c:v>2.75539042525158</c:v>
                </c:pt>
                <c:pt idx="7">
                  <c:v>3.5310064450616498</c:v>
                </c:pt>
                <c:pt idx="8">
                  <c:v>4.2092651921570203</c:v>
                </c:pt>
                <c:pt idx="9">
                  <c:v>4.7801171179428801</c:v>
                </c:pt>
                <c:pt idx="10">
                  <c:v>5.23705367514229</c:v>
                </c:pt>
                <c:pt idx="11">
                  <c:v>5.5768443932745901</c:v>
                </c:pt>
                <c:pt idx="12">
                  <c:v>5.7992555539670203</c:v>
                </c:pt>
                <c:pt idx="13">
                  <c:v>5.9067547187686102</c:v>
                </c:pt>
                <c:pt idx="14">
                  <c:v>5.9042051483342197</c:v>
                </c:pt>
                <c:pt idx="15">
                  <c:v>5.7985539380451101</c:v>
                </c:pt>
                <c:pt idx="16">
                  <c:v>5.5985174813310898</c:v>
                </c:pt>
                <c:pt idx="17">
                  <c:v>5.3142676581580099</c:v>
                </c:pt>
                <c:pt idx="18">
                  <c:v>4.9571219323428899</c:v>
                </c:pt>
                <c:pt idx="19">
                  <c:v>4.5392403275577404</c:v>
                </c:pt>
                <c:pt idx="20">
                  <c:v>4.0733320380815901</c:v>
                </c:pt>
                <c:pt idx="21">
                  <c:v>3.5723742165590999</c:v>
                </c:pt>
                <c:pt idx="22">
                  <c:v>3.04934526722261</c:v>
                </c:pt>
                <c:pt idx="23">
                  <c:v>2.5169747592331402</c:v>
                </c:pt>
                <c:pt idx="24">
                  <c:v>1.9875118609945801</c:v>
                </c:pt>
                <c:pt idx="25">
                  <c:v>1.47251398249393</c:v>
                </c:pt>
                <c:pt idx="26">
                  <c:v>0.98265709891889297</c:v>
                </c:pt>
                <c:pt idx="27">
                  <c:v>0.52756901500305897</c:v>
                </c:pt>
                <c:pt idx="28">
                  <c:v>0.115686615747511</c:v>
                </c:pt>
                <c:pt idx="29">
                  <c:v>-0.24586206463417401</c:v>
                </c:pt>
                <c:pt idx="30">
                  <c:v>-0.55135033750088802</c:v>
                </c:pt>
                <c:pt idx="31">
                  <c:v>-0.79651951405477395</c:v>
                </c:pt>
                <c:pt idx="32">
                  <c:v>-0.97861952865448898</c:v>
                </c:pt>
                <c:pt idx="33">
                  <c:v>-1.0964235545284</c:v>
                </c:pt>
                <c:pt idx="34">
                  <c:v>-1.1502168490483</c:v>
                </c:pt>
                <c:pt idx="35">
                  <c:v>-1.1417602795228901</c:v>
                </c:pt>
                <c:pt idx="36">
                  <c:v>-1.0742291942748801</c:v>
                </c:pt>
                <c:pt idx="37">
                  <c:v>-0.95212851756361006</c:v>
                </c:pt>
                <c:pt idx="38">
                  <c:v>-0.78118516071927502</c:v>
                </c:pt>
                <c:pt idx="39">
                  <c:v>-0.56821905565417197</c:v>
                </c:pt>
                <c:pt idx="40">
                  <c:v>-0.320994330718955</c:v>
                </c:pt>
                <c:pt idx="41">
                  <c:v>-4.8052362673038501E-2</c:v>
                </c:pt>
                <c:pt idx="42">
                  <c:v>0.24147134766117101</c:v>
                </c:pt>
                <c:pt idx="43">
                  <c:v>0.53804431468841496</c:v>
                </c:pt>
                <c:pt idx="44">
                  <c:v>0.83194584710092001</c:v>
                </c:pt>
                <c:pt idx="45">
                  <c:v>1.11348487773655</c:v>
                </c:pt>
                <c:pt idx="46">
                  <c:v>1.37322404145767</c:v>
                </c:pt>
                <c:pt idx="47">
                  <c:v>1.6022069844731199</c:v>
                </c:pt>
                <c:pt idx="48">
                  <c:v>1.79218567472692</c:v>
                </c:pt>
                <c:pt idx="49">
                  <c:v>1.9358442691713</c:v>
                </c:pt>
                <c:pt idx="50">
                  <c:v>2.0270158799450599</c:v>
                </c:pt>
                <c:pt idx="51">
                  <c:v>2.0608883676736398</c:v>
                </c:pt>
                <c:pt idx="52">
                  <c:v>2.0341950763060201</c:v>
                </c:pt>
                <c:pt idx="53">
                  <c:v>1.94538621010649</c:v>
                </c:pt>
                <c:pt idx="54">
                  <c:v>1.79477633961065</c:v>
                </c:pt>
                <c:pt idx="55">
                  <c:v>1.58466330955867</c:v>
                </c:pt>
                <c:pt idx="56">
                  <c:v>1.3194136080213901</c:v>
                </c:pt>
                <c:pt idx="57">
                  <c:v>1.00550904211905</c:v>
                </c:pt>
                <c:pt idx="58">
                  <c:v>0.65154935194944996</c:v>
                </c:pt>
                <c:pt idx="59">
                  <c:v>0.26820518052729903</c:v>
                </c:pt>
                <c:pt idx="60">
                  <c:v>-0.131884396257481</c:v>
                </c:pt>
                <c:pt idx="61">
                  <c:v>-0.53427578946241405</c:v>
                </c:pt>
                <c:pt idx="62">
                  <c:v>-0.92295249028944804</c:v>
                </c:pt>
                <c:pt idx="63">
                  <c:v>-1.28063077405481</c:v>
                </c:pt>
                <c:pt idx="64">
                  <c:v>-1.58914616613965</c:v>
                </c:pt>
                <c:pt idx="65">
                  <c:v>-1.8299275349097499</c:v>
                </c:pt>
                <c:pt idx="66">
                  <c:v>-1.98456589042373</c:v>
                </c:pt>
                <c:pt idx="67">
                  <c:v>-2.0354851815165098</c:v>
                </c:pt>
                <c:pt idx="68">
                  <c:v>-1.9667225976762801</c:v>
                </c:pt>
                <c:pt idx="69">
                  <c:v>-1.7648260959261699</c:v>
                </c:pt>
                <c:pt idx="70">
                  <c:v>-1.4198770866899999</c:v>
                </c:pt>
                <c:pt idx="71">
                  <c:v>-0.92664642649513196</c:v>
                </c:pt>
                <c:pt idx="72">
                  <c:v>-0.28589207909160003</c:v>
                </c:pt>
                <c:pt idx="73">
                  <c:v>0.49419297958880398</c:v>
                </c:pt>
                <c:pt idx="74">
                  <c:v>1.3963738234347101</c:v>
                </c:pt>
                <c:pt idx="75">
                  <c:v>2.3925986020526002</c:v>
                </c:pt>
                <c:pt idx="76">
                  <c:v>3.4420463138267499</c:v>
                </c:pt>
                <c:pt idx="77">
                  <c:v>4.4889878954480196</c:v>
                </c:pt>
                <c:pt idx="78">
                  <c:v>5.4604509835298698</c:v>
                </c:pt>
                <c:pt idx="79">
                  <c:v>6.2636784900683704</c:v>
                </c:pt>
                <c:pt idx="80">
                  <c:v>6.7833709197737297</c:v>
                </c:pt>
                <c:pt idx="81">
                  <c:v>6.8787021433726503</c:v>
                </c:pt>
                <c:pt idx="82">
                  <c:v>6.3800981273290498</c:v>
                </c:pt>
                <c:pt idx="83">
                  <c:v>5.08576790650313</c:v>
                </c:pt>
                <c:pt idx="84">
                  <c:v>2.75797587257654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汇总'!$AD$102:$AD$180</c:f>
              <c:numCache>
                <c:formatCode>0.000_ </c:formatCode>
                <c:ptCount val="79"/>
                <c:pt idx="0">
                  <c:v>1.6141484372248001</c:v>
                </c:pt>
                <c:pt idx="1">
                  <c:v>1.9858174210511801</c:v>
                </c:pt>
                <c:pt idx="2">
                  <c:v>2.27584654673803</c:v>
                </c:pt>
                <c:pt idx="3">
                  <c:v>2.4899832346128399</c:v>
                </c:pt>
                <c:pt idx="4">
                  <c:v>2.6344208387748602</c:v>
                </c:pt>
                <c:pt idx="5">
                  <c:v>2.7156520258972301</c:v>
                </c:pt>
                <c:pt idx="6">
                  <c:v>2.7403380277273302</c:v>
                </c:pt>
                <c:pt idx="7">
                  <c:v>2.7151928871907201</c:v>
                </c:pt>
                <c:pt idx="8">
                  <c:v>2.6468818386104598</c:v>
                </c:pt>
                <c:pt idx="9">
                  <c:v>2.5419329831599899</c:v>
                </c:pt>
                <c:pt idx="10">
                  <c:v>2.4066614412743998</c:v>
                </c:pt>
                <c:pt idx="11">
                  <c:v>2.24710518435145</c:v>
                </c:pt>
                <c:pt idx="12">
                  <c:v>2.06897176868004</c:v>
                </c:pt>
                <c:pt idx="13">
                  <c:v>1.87759521514048</c:v>
                </c:pt>
                <c:pt idx="14">
                  <c:v>1.6779022988274299</c:v>
                </c:pt>
                <c:pt idx="15">
                  <c:v>1.4743875333527099</c:v>
                </c:pt>
                <c:pt idx="16">
                  <c:v>1.27109615519189</c:v>
                </c:pt>
                <c:pt idx="17">
                  <c:v>1.07161443404504</c:v>
                </c:pt>
                <c:pt idx="18">
                  <c:v>0.87906665578835197</c:v>
                </c:pt>
                <c:pt idx="19">
                  <c:v>0.69611814520008297</c:v>
                </c:pt>
                <c:pt idx="20">
                  <c:v>0.52498371625065898</c:v>
                </c:pt>
                <c:pt idx="21">
                  <c:v>0.367440958353276</c:v>
                </c:pt>
                <c:pt idx="22">
                  <c:v>0.22484778757785201</c:v>
                </c:pt>
                <c:pt idx="23">
                  <c:v>9.8163712437851797E-2</c:v>
                </c:pt>
                <c:pt idx="24">
                  <c:v>-1.2025715534432499E-2</c:v>
                </c:pt>
                <c:pt idx="25">
                  <c:v>-0.105481775601359</c:v>
                </c:pt>
                <c:pt idx="26">
                  <c:v>-0.18228326459365099</c:v>
                </c:pt>
                <c:pt idx="27">
                  <c:v>-0.24279546460868101</c:v>
                </c:pt>
                <c:pt idx="28">
                  <c:v>-0.28763783899157402</c:v>
                </c:pt>
                <c:pt idx="29">
                  <c:v>-0.31765088335050201</c:v>
                </c:pt>
                <c:pt idx="30">
                  <c:v>-0.33386253775160402</c:v>
                </c:pt>
                <c:pt idx="31">
                  <c:v>-0.33745454563173199</c:v>
                </c:pt>
                <c:pt idx="32">
                  <c:v>-0.32972912436115598</c:v>
                </c:pt>
                <c:pt idx="33">
                  <c:v>-0.31207629178227803</c:v>
                </c:pt>
                <c:pt idx="34">
                  <c:v>-0.28594217244224301</c:v>
                </c:pt>
                <c:pt idx="35">
                  <c:v>-0.25279858663349802</c:v>
                </c:pt>
                <c:pt idx="36">
                  <c:v>-0.214114204747128</c:v>
                </c:pt>
                <c:pt idx="37">
                  <c:v>-0.171327528838842</c:v>
                </c:pt>
                <c:pt idx="38">
                  <c:v>-0.12582194270118599</c:v>
                </c:pt>
                <c:pt idx="39">
                  <c:v>-7.8903051127481805E-2</c:v>
                </c:pt>
                <c:pt idx="40">
                  <c:v>-3.1778508448484302E-2</c:v>
                </c:pt>
                <c:pt idx="41">
                  <c:v>1.44594841857675E-2</c:v>
                </c:pt>
                <c:pt idx="42">
                  <c:v>5.8848853910405702E-2</c:v>
                </c:pt>
                <c:pt idx="43">
                  <c:v>0.100569365378048</c:v>
                </c:pt>
                <c:pt idx="44">
                  <c:v>0.13895124646319501</c:v>
                </c:pt>
                <c:pt idx="45">
                  <c:v>0.17348063339177</c:v>
                </c:pt>
                <c:pt idx="46">
                  <c:v>0.20380175885583501</c:v>
                </c:pt>
                <c:pt idx="47">
                  <c:v>0.229715827277442</c:v>
                </c:pt>
                <c:pt idx="48">
                  <c:v>0.25117654199461797</c:v>
                </c:pt>
                <c:pt idx="49">
                  <c:v>0.268282269748085</c:v>
                </c:pt>
                <c:pt idx="50">
                  <c:v>0.28126484845322802</c:v>
                </c:pt>
                <c:pt idx="51">
                  <c:v>0.29047506484931801</c:v>
                </c:pt>
                <c:pt idx="52">
                  <c:v>0.29636484922401402</c:v>
                </c:pt>
                <c:pt idx="53">
                  <c:v>0.29946625501802798</c:v>
                </c:pt>
                <c:pt idx="54">
                  <c:v>0.30036731171882203</c:v>
                </c:pt>
                <c:pt idx="55">
                  <c:v>0.29968486006699702</c:v>
                </c:pt>
                <c:pt idx="56">
                  <c:v>0.29803449918853397</c:v>
                </c:pt>
                <c:pt idx="57">
                  <c:v>0.295997795898576</c:v>
                </c:pt>
                <c:pt idx="58">
                  <c:v>0.29408692699742001</c:v>
                </c:pt>
                <c:pt idx="59">
                  <c:v>0.29270694601750802</c:v>
                </c:pt>
                <c:pt idx="60">
                  <c:v>0.29211588645794101</c:v>
                </c:pt>
                <c:pt idx="61">
                  <c:v>0.29238293417563499</c:v>
                </c:pt>
                <c:pt idx="62">
                  <c:v>0.293344922186697</c:v>
                </c:pt>
                <c:pt idx="63">
                  <c:v>0.294561421752634</c:v>
                </c:pt>
                <c:pt idx="64">
                  <c:v>0.295268724225136</c:v>
                </c:pt>
                <c:pt idx="65">
                  <c:v>0.29433302873460399</c:v>
                </c:pt>
                <c:pt idx="66">
                  <c:v>0.29020317141115298</c:v>
                </c:pt>
                <c:pt idx="67">
                  <c:v>0.28086325242902499</c:v>
                </c:pt>
                <c:pt idx="68">
                  <c:v>0.26378553778442898</c:v>
                </c:pt>
                <c:pt idx="69">
                  <c:v>0.235884033307106</c:v>
                </c:pt>
                <c:pt idx="70">
                  <c:v>0.19346914903381501</c:v>
                </c:pt>
                <c:pt idx="71">
                  <c:v>0.13220389264263799</c:v>
                </c:pt>
                <c:pt idx="72">
                  <c:v>4.7062051307719802E-2</c:v>
                </c:pt>
                <c:pt idx="73">
                  <c:v>-6.7711158127110205E-2</c:v>
                </c:pt>
                <c:pt idx="74">
                  <c:v>-0.21863547006912801</c:v>
                </c:pt>
                <c:pt idx="75">
                  <c:v>-0.41302846111152203</c:v>
                </c:pt>
                <c:pt idx="76">
                  <c:v>-0.65903440913704203</c:v>
                </c:pt>
                <c:pt idx="77">
                  <c:v>-0.96564855831909802</c:v>
                </c:pt>
                <c:pt idx="78">
                  <c:v>-1.34273620699832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汇总'!$AE$99:$AE$180</c:f>
              <c:numCache>
                <c:formatCode>0.000_ </c:formatCode>
                <c:ptCount val="82"/>
                <c:pt idx="0">
                  <c:v>-0.75907122017403506</c:v>
                </c:pt>
                <c:pt idx="1">
                  <c:v>-0.70186981630117096</c:v>
                </c:pt>
                <c:pt idx="2">
                  <c:v>-0.362665550518597</c:v>
                </c:pt>
                <c:pt idx="3">
                  <c:v>0.130266912470927</c:v>
                </c:pt>
                <c:pt idx="4">
                  <c:v>0.67941562715412296</c:v>
                </c:pt>
                <c:pt idx="5">
                  <c:v>1.2133903529305099</c:v>
                </c:pt>
                <c:pt idx="6">
                  <c:v>1.6827304741040301</c:v>
                </c:pt>
                <c:pt idx="7">
                  <c:v>2.0561359302004298</c:v>
                </c:pt>
                <c:pt idx="8">
                  <c:v>2.3170959229519399</c:v>
                </c:pt>
                <c:pt idx="9">
                  <c:v>2.4608908565743701</c:v>
                </c:pt>
                <c:pt idx="10">
                  <c:v>2.4919436582460399</c:v>
                </c:pt>
                <c:pt idx="11">
                  <c:v>2.42149731598129</c:v>
                </c:pt>
                <c:pt idx="12">
                  <c:v>2.2655961613758002</c:v>
                </c:pt>
                <c:pt idx="13">
                  <c:v>2.04334911498455</c:v>
                </c:pt>
                <c:pt idx="14">
                  <c:v>1.77545380237662</c:v>
                </c:pt>
                <c:pt idx="15">
                  <c:v>1.4829611391963999</c:v>
                </c:pt>
                <c:pt idx="16">
                  <c:v>1.1862606738424799</c:v>
                </c:pt>
                <c:pt idx="17">
                  <c:v>0.90426766666184499</c:v>
                </c:pt>
                <c:pt idx="18">
                  <c:v>0.65379357483840805</c:v>
                </c:pt>
                <c:pt idx="19">
                  <c:v>0.44908230244107999</c:v>
                </c:pt>
                <c:pt idx="20">
                  <c:v>0.30149526537863902</c:v>
                </c:pt>
                <c:pt idx="21">
                  <c:v>0.21932901129297799</c:v>
                </c:pt>
                <c:pt idx="22">
                  <c:v>0.207749824709238</c:v>
                </c:pt>
                <c:pt idx="23">
                  <c:v>0.26883043803687601</c:v>
                </c:pt>
                <c:pt idx="24">
                  <c:v>0.40167465931211499</c:v>
                </c:pt>
                <c:pt idx="25">
                  <c:v>0.60261641784316899</c:v>
                </c:pt>
                <c:pt idx="26">
                  <c:v>0.86548041921416097</c:v>
                </c:pt>
                <c:pt idx="27">
                  <c:v>1.1818922913791601</c:v>
                </c:pt>
                <c:pt idx="28">
                  <c:v>1.54162679386873</c:v>
                </c:pt>
                <c:pt idx="29">
                  <c:v>1.9329833524084901</c:v>
                </c:pt>
                <c:pt idx="30">
                  <c:v>2.3431788715410402</c:v>
                </c:pt>
                <c:pt idx="31">
                  <c:v>2.7587484681175298</c:v>
                </c:pt>
                <c:pt idx="32">
                  <c:v>3.1659454588144702</c:v>
                </c:pt>
                <c:pt idx="33">
                  <c:v>3.5511326251185</c:v>
                </c:pt>
                <c:pt idx="34">
                  <c:v>3.90115746949391</c:v>
                </c:pt>
                <c:pt idx="35">
                  <c:v>4.2037048667479002</c:v>
                </c:pt>
                <c:pt idx="36">
                  <c:v>4.4476212048752704</c:v>
                </c:pt>
                <c:pt idx="37">
                  <c:v>4.6232047999612398</c:v>
                </c:pt>
                <c:pt idx="38">
                  <c:v>4.7224580600029702</c:v>
                </c:pt>
                <c:pt idx="39">
                  <c:v>4.7392975627856098</c:v>
                </c:pt>
                <c:pt idx="40">
                  <c:v>4.6697189032382198</c:v>
                </c:pt>
                <c:pt idx="41">
                  <c:v>4.5119138559854504</c:v>
                </c:pt>
                <c:pt idx="42">
                  <c:v>4.2663380890926703</c:v>
                </c:pt>
                <c:pt idx="43">
                  <c:v>3.9357283552543199</c:v>
                </c:pt>
                <c:pt idx="44">
                  <c:v>3.5250687770259401</c:v>
                </c:pt>
                <c:pt idx="45">
                  <c:v>3.0415065329173698</c:v>
                </c:pt>
                <c:pt idx="46">
                  <c:v>2.4942179414851302</c:v>
                </c:pt>
                <c:pt idx="47">
                  <c:v>1.8942266308324001</c:v>
                </c:pt>
                <c:pt idx="48">
                  <c:v>1.2541761712324699</c:v>
                </c:pt>
                <c:pt idx="49">
                  <c:v>0.58806023880656699</c:v>
                </c:pt>
                <c:pt idx="50">
                  <c:v>-8.9085931387117998E-2</c:v>
                </c:pt>
                <c:pt idx="51">
                  <c:v>-0.76152835443557798</c:v>
                </c:pt>
                <c:pt idx="52">
                  <c:v>-1.41320622785915</c:v>
                </c:pt>
                <c:pt idx="53">
                  <c:v>-2.0281271580748998</c:v>
                </c:pt>
                <c:pt idx="54">
                  <c:v>-2.59077916161359</c:v>
                </c:pt>
                <c:pt idx="55">
                  <c:v>-3.0865522313922198</c:v>
                </c:pt>
                <c:pt idx="56">
                  <c:v>-3.5021615680837801</c:v>
                </c:pt>
                <c:pt idx="57">
                  <c:v>-3.8260638863461098</c:v>
                </c:pt>
                <c:pt idx="58">
                  <c:v>-4.0488575153670796</c:v>
                </c:pt>
                <c:pt idx="59">
                  <c:v>-4.1636563228460703</c:v>
                </c:pt>
                <c:pt idx="60">
                  <c:v>-4.1664268014418298</c:v>
                </c:pt>
                <c:pt idx="61">
                  <c:v>-4.0562769661997304</c:v>
                </c:pt>
                <c:pt idx="62">
                  <c:v>-3.8356850212359301</c:v>
                </c:pt>
                <c:pt idx="63">
                  <c:v>-3.5106550639066199</c:v>
                </c:pt>
                <c:pt idx="64">
                  <c:v>-3.0907864040303301</c:v>
                </c:pt>
                <c:pt idx="65">
                  <c:v>-2.5892423857732698</c:v>
                </c:pt>
                <c:pt idx="66">
                  <c:v>-2.0226039093169601</c:v>
                </c:pt>
                <c:pt idx="67">
                  <c:v>-1.4105921592386901</c:v>
                </c:pt>
                <c:pt idx="68">
                  <c:v>-0.775644356278549</c:v>
                </c:pt>
                <c:pt idx="69">
                  <c:v>-0.14232565862258101</c:v>
                </c:pt>
                <c:pt idx="70">
                  <c:v>0.46344035069290301</c:v>
                </c:pt>
                <c:pt idx="71">
                  <c:v>1.0153408454142501</c:v>
                </c:pt>
                <c:pt idx="72">
                  <c:v>1.4878615501829999</c:v>
                </c:pt>
                <c:pt idx="73">
                  <c:v>1.8577127826923701</c:v>
                </c:pt>
                <c:pt idx="74">
                  <c:v>2.10551406871584</c:v>
                </c:pt>
                <c:pt idx="75">
                  <c:v>2.2177583452932299</c:v>
                </c:pt>
                <c:pt idx="76">
                  <c:v>2.1890774578075498</c:v>
                </c:pt>
                <c:pt idx="77">
                  <c:v>2.02483134691906</c:v>
                </c:pt>
                <c:pt idx="78">
                  <c:v>1.74404401138169</c:v>
                </c:pt>
                <c:pt idx="79">
                  <c:v>1.38271002346067</c:v>
                </c:pt>
                <c:pt idx="80">
                  <c:v>0.99749606374098898</c:v>
                </c:pt>
                <c:pt idx="81">
                  <c:v>0.66986263220441999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汇总'!$AF$107:$AF$180</c:f>
              <c:numCache>
                <c:formatCode>0.000_ </c:formatCode>
                <c:ptCount val="74"/>
                <c:pt idx="0">
                  <c:v>2.56325256048539</c:v>
                </c:pt>
                <c:pt idx="1">
                  <c:v>3.4872308421435898</c:v>
                </c:pt>
                <c:pt idx="2">
                  <c:v>4.2563011843911296</c:v>
                </c:pt>
                <c:pt idx="3">
                  <c:v>4.8539603206290796</c:v>
                </c:pt>
                <c:pt idx="4">
                  <c:v>5.2754723673829202</c:v>
                </c:pt>
                <c:pt idx="5">
                  <c:v>5.5252854326017999</c:v>
                </c:pt>
                <c:pt idx="6">
                  <c:v>5.61477392983572</c:v>
                </c:pt>
                <c:pt idx="7">
                  <c:v>5.5602828251316296</c:v>
                </c:pt>
                <c:pt idx="8">
                  <c:v>5.3814508358240003</c:v>
                </c:pt>
                <c:pt idx="9">
                  <c:v>5.0997903927210899</c:v>
                </c:pt>
                <c:pt idx="10">
                  <c:v>4.7375029695228701</c:v>
                </c:pt>
                <c:pt idx="11">
                  <c:v>4.3165091756350797</c:v>
                </c:pt>
                <c:pt idx="12">
                  <c:v>3.8576738008738101</c:v>
                </c:pt>
                <c:pt idx="13">
                  <c:v>3.38020679288829</c:v>
                </c:pt>
                <c:pt idx="14">
                  <c:v>2.9012219404563799</c:v>
                </c:pt>
                <c:pt idx="15">
                  <c:v>2.4354358281416602</c:v>
                </c:pt>
                <c:pt idx="16">
                  <c:v>1.9949904201275599</c:v>
                </c:pt>
                <c:pt idx="17">
                  <c:v>1.5893834233795301</c:v>
                </c:pt>
                <c:pt idx="18">
                  <c:v>1.2254913726097401</c:v>
                </c:pt>
                <c:pt idx="19">
                  <c:v>0.90767117185851198</c:v>
                </c:pt>
                <c:pt idx="20">
                  <c:v>0.63792661982850296</c:v>
                </c:pt>
                <c:pt idx="21">
                  <c:v>0.41612723844181498</c:v>
                </c:pt>
                <c:pt idx="22">
                  <c:v>0.24026751642543501</c:v>
                </c:pt>
                <c:pt idx="23">
                  <c:v>0.106755472049468</c:v>
                </c:pt>
                <c:pt idx="24">
                  <c:v>1.07202314855357E-2</c:v>
                </c:pt>
                <c:pt idx="25">
                  <c:v>-5.3670888422303199E-2</c:v>
                </c:pt>
                <c:pt idx="26">
                  <c:v>-9.2894511857055703E-2</c:v>
                </c:pt>
                <c:pt idx="27">
                  <c:v>-0.113760476735822</c:v>
                </c:pt>
                <c:pt idx="28">
                  <c:v>-0.123115382650424</c:v>
                </c:pt>
                <c:pt idx="29">
                  <c:v>-0.127566755915202</c:v>
                </c:pt>
                <c:pt idx="30">
                  <c:v>-0.13323338129135801</c:v>
                </c:pt>
                <c:pt idx="31">
                  <c:v>-0.145526557598155</c:v>
                </c:pt>
                <c:pt idx="32">
                  <c:v>-0.16896624210329</c:v>
                </c:pt>
                <c:pt idx="33">
                  <c:v>-0.20703525629469999</c:v>
                </c:pt>
                <c:pt idx="34">
                  <c:v>-0.26207393317615901</c:v>
                </c:pt>
                <c:pt idx="35">
                  <c:v>-0.335216794125754</c:v>
                </c:pt>
                <c:pt idx="36">
                  <c:v>-0.426372050718481</c:v>
                </c:pt>
                <c:pt idx="37">
                  <c:v>-0.53424393493406597</c:v>
                </c:pt>
                <c:pt idx="38">
                  <c:v>-0.65639706850920898</c:v>
                </c:pt>
                <c:pt idx="39">
                  <c:v>-0.78936129009616196</c:v>
                </c:pt>
                <c:pt idx="40">
                  <c:v>-0.92877456647303502</c:v>
                </c:pt>
                <c:pt idx="41">
                  <c:v>-1.0695608216924899</c:v>
                </c:pt>
                <c:pt idx="42">
                  <c:v>-1.2061387257565801</c:v>
                </c:pt>
                <c:pt idx="43">
                  <c:v>-1.3326566921451799</c:v>
                </c:pt>
                <c:pt idx="44">
                  <c:v>-1.44324854100172</c:v>
                </c:pt>
                <c:pt idx="45">
                  <c:v>-1.53230349272208</c:v>
                </c:pt>
                <c:pt idx="46">
                  <c:v>-1.5947433640455799</c:v>
                </c:pt>
                <c:pt idx="47">
                  <c:v>-1.62629904676172</c:v>
                </c:pt>
                <c:pt idx="48">
                  <c:v>-1.62377755646516</c:v>
                </c:pt>
                <c:pt idx="49">
                  <c:v>-1.58531014678237</c:v>
                </c:pt>
                <c:pt idx="50">
                  <c:v>-1.5105711919085101</c:v>
                </c:pt>
                <c:pt idx="51">
                  <c:v>-1.4009567481324401</c:v>
                </c:pt>
                <c:pt idx="52">
                  <c:v>-1.25971091254763</c:v>
                </c:pt>
                <c:pt idx="53">
                  <c:v>-1.09198730504805</c:v>
                </c:pt>
                <c:pt idx="54">
                  <c:v>-0.90483220710178902</c:v>
                </c:pt>
                <c:pt idx="55">
                  <c:v>-0.70707509856140405</c:v>
                </c:pt>
                <c:pt idx="56">
                  <c:v>-0.50911154172620599</c:v>
                </c:pt>
                <c:pt idx="57">
                  <c:v>-0.32256256887455798</c:v>
                </c:pt>
                <c:pt idx="58">
                  <c:v>-0.15979393801566599</c:v>
                </c:pt>
                <c:pt idx="59">
                  <c:v>-3.3277828409653799E-2</c:v>
                </c:pt>
                <c:pt idx="60">
                  <c:v>4.5221244119703699E-2</c:v>
                </c:pt>
                <c:pt idx="61">
                  <c:v>6.5655305070293907E-2</c:v>
                </c:pt>
                <c:pt idx="62">
                  <c:v>2.0916397320405601E-2</c:v>
                </c:pt>
                <c:pt idx="63">
                  <c:v>-9.1704747636560696E-2</c:v>
                </c:pt>
                <c:pt idx="64">
                  <c:v>-0.26880345287994301</c:v>
                </c:pt>
                <c:pt idx="65">
                  <c:v>-0.49886707247376599</c:v>
                </c:pt>
                <c:pt idx="66">
                  <c:v>-0.759979226235448</c:v>
                </c:pt>
                <c:pt idx="67">
                  <c:v>-1.0171985262615399</c:v>
                </c:pt>
                <c:pt idx="68">
                  <c:v>-1.2195872363148701</c:v>
                </c:pt>
                <c:pt idx="69">
                  <c:v>-1.2968645127107501</c:v>
                </c:pt>
                <c:pt idx="70">
                  <c:v>-1.15565808295648</c:v>
                </c:pt>
                <c:pt idx="71">
                  <c:v>-0.675327426471103</c:v>
                </c:pt>
                <c:pt idx="72">
                  <c:v>0.296669271919626</c:v>
                </c:pt>
                <c:pt idx="73">
                  <c:v>1.94989291470904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汇总'!$AG$104:$AG$180</c:f>
              <c:numCache>
                <c:formatCode>0.000_ </c:formatCode>
                <c:ptCount val="77"/>
                <c:pt idx="0">
                  <c:v>-0.28788936884579602</c:v>
                </c:pt>
                <c:pt idx="1">
                  <c:v>0.876027141091826</c:v>
                </c:pt>
                <c:pt idx="2">
                  <c:v>2.0808997546856798</c:v>
                </c:pt>
                <c:pt idx="3">
                  <c:v>3.2592021385948802</c:v>
                </c:pt>
                <c:pt idx="4">
                  <c:v>4.3584230857948603</c:v>
                </c:pt>
                <c:pt idx="5">
                  <c:v>5.3392458567979197</c:v>
                </c:pt>
                <c:pt idx="6">
                  <c:v>6.1738575353066096</c:v>
                </c:pt>
                <c:pt idx="7">
                  <c:v>6.8443835905690902</c:v>
                </c:pt>
                <c:pt idx="8">
                  <c:v>7.3414428919676897</c:v>
                </c:pt>
                <c:pt idx="9">
                  <c:v>7.6628184746355696</c:v>
                </c:pt>
                <c:pt idx="10">
                  <c:v>7.8122394081584297</c:v>
                </c:pt>
                <c:pt idx="11">
                  <c:v>7.7982691736823302</c:v>
                </c:pt>
                <c:pt idx="12">
                  <c:v>7.6332960080102303</c:v>
                </c:pt>
                <c:pt idx="13">
                  <c:v>7.3326207265340004</c:v>
                </c:pt>
                <c:pt idx="14">
                  <c:v>6.9136375901106897</c:v>
                </c:pt>
                <c:pt idx="15">
                  <c:v>6.3951038342558704</c:v>
                </c:pt>
                <c:pt idx="16">
                  <c:v>5.7964935322876299</c:v>
                </c:pt>
                <c:pt idx="17">
                  <c:v>5.13743151732145</c:v>
                </c:pt>
                <c:pt idx="18">
                  <c:v>4.43720314127407</c:v>
                </c:pt>
                <c:pt idx="19">
                  <c:v>3.7143357023030101</c:v>
                </c:pt>
                <c:pt idx="20">
                  <c:v>2.9862474253657099</c:v>
                </c:pt>
                <c:pt idx="21">
                  <c:v>2.26895993385076</c:v>
                </c:pt>
                <c:pt idx="22">
                  <c:v>1.5768702034915301</c:v>
                </c:pt>
                <c:pt idx="23">
                  <c:v>0.92257804303928803</c:v>
                </c:pt>
                <c:pt idx="24">
                  <c:v>0.31676519943228598</c:v>
                </c:pt>
                <c:pt idx="25">
                  <c:v>-0.231877761534585</c:v>
                </c:pt>
                <c:pt idx="26">
                  <c:v>-0.71668059477756296</c:v>
                </c:pt>
                <c:pt idx="27">
                  <c:v>-1.1329822782032399</c:v>
                </c:pt>
                <c:pt idx="28">
                  <c:v>-1.47808336690501</c:v>
                </c:pt>
                <c:pt idx="29">
                  <c:v>-1.75116543522678</c:v>
                </c:pt>
                <c:pt idx="30">
                  <c:v>-1.95318118937608</c:v>
                </c:pt>
                <c:pt idx="31">
                  <c:v>-2.0867187800134999</c:v>
                </c:pt>
                <c:pt idx="32">
                  <c:v>-2.1558437909611898</c:v>
                </c:pt>
                <c:pt idx="33">
                  <c:v>-2.1659223269489001</c:v>
                </c:pt>
                <c:pt idx="34">
                  <c:v>-2.1234285700055402</c:v>
                </c:pt>
                <c:pt idx="35">
                  <c:v>-2.0357401208840802</c:v>
                </c:pt>
                <c:pt idx="36">
                  <c:v>-1.9109243886159</c:v>
                </c:pt>
                <c:pt idx="37">
                  <c:v>-1.7575192380421001</c:v>
                </c:pt>
                <c:pt idx="38">
                  <c:v>-1.58431105189989</c:v>
                </c:pt>
                <c:pt idx="39">
                  <c:v>-1.40011331078876</c:v>
                </c:pt>
                <c:pt idx="40">
                  <c:v>-1.21354874105156</c:v>
                </c:pt>
                <c:pt idx="41">
                  <c:v>-1.0328380273962401</c:v>
                </c:pt>
                <c:pt idx="42">
                  <c:v>-0.86559803374801503</c:v>
                </c:pt>
                <c:pt idx="43">
                  <c:v>-0.71865242262590801</c:v>
                </c:pt>
                <c:pt idx="44">
                  <c:v>-0.59785751004319498</c:v>
                </c:pt>
                <c:pt idx="45">
                  <c:v>-0.50794613964525404</c:v>
                </c:pt>
                <c:pt idx="46">
                  <c:v>-0.45239230661022201</c:v>
                </c:pt>
                <c:pt idx="47">
                  <c:v>-0.43329920847332498</c:v>
                </c:pt>
                <c:pt idx="48">
                  <c:v>-0.451313346873147</c:v>
                </c:pt>
                <c:pt idx="49">
                  <c:v>-0.50556725086726895</c:v>
                </c:pt>
                <c:pt idx="50">
                  <c:v>-0.59365333927575503</c:v>
                </c:pt>
                <c:pt idx="51">
                  <c:v>-0.71163138620254296</c:v>
                </c:pt>
                <c:pt idx="52">
                  <c:v>-0.85407200061685595</c:v>
                </c:pt>
                <c:pt idx="53">
                  <c:v>-1.01413847766631</c:v>
                </c:pt>
                <c:pt idx="54">
                  <c:v>-1.18370932606164</c:v>
                </c:pt>
                <c:pt idx="55">
                  <c:v>-1.3535437226732101</c:v>
                </c:pt>
                <c:pt idx="56">
                  <c:v>-1.51349209215209</c:v>
                </c:pt>
                <c:pt idx="57">
                  <c:v>-1.65275395620668</c:v>
                </c:pt>
                <c:pt idx="58">
                  <c:v>-1.7601851438014999</c:v>
                </c:pt>
                <c:pt idx="59">
                  <c:v>-1.8246564003865899</c:v>
                </c:pt>
                <c:pt idx="60">
                  <c:v>-1.83546538094989</c:v>
                </c:pt>
                <c:pt idx="61">
                  <c:v>-1.7828039583442199</c:v>
                </c:pt>
                <c:pt idx="62">
                  <c:v>-1.6582827253158801</c:v>
                </c:pt>
                <c:pt idx="63">
                  <c:v>-1.45551451506239</c:v>
                </c:pt>
                <c:pt idx="64">
                  <c:v>-1.1707587122293399</c:v>
                </c:pt>
                <c:pt idx="65">
                  <c:v>-0.80362807268202197</c:v>
                </c:pt>
                <c:pt idx="66">
                  <c:v>-0.35785971738693501</c:v>
                </c:pt>
                <c:pt idx="67">
                  <c:v>0.15784808771956799</c:v>
                </c:pt>
                <c:pt idx="68">
                  <c:v>0.72893180710413497</c:v>
                </c:pt>
                <c:pt idx="69">
                  <c:v>1.3339896609775701</c:v>
                </c:pt>
                <c:pt idx="70">
                  <c:v>1.9437383481748201</c:v>
                </c:pt>
                <c:pt idx="71">
                  <c:v>2.5198980679765399</c:v>
                </c:pt>
                <c:pt idx="72">
                  <c:v>3.0140044949454898</c:v>
                </c:pt>
                <c:pt idx="73">
                  <c:v>3.3661464146958902</c:v>
                </c:pt>
                <c:pt idx="74">
                  <c:v>3.5036277810776402</c:v>
                </c:pt>
                <c:pt idx="75">
                  <c:v>3.3395530095091899</c:v>
                </c:pt>
                <c:pt idx="76">
                  <c:v>2.7713343731283899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汇总'!$AH$98:$AH$180</c:f>
              <c:numCache>
                <c:formatCode>0.000_ </c:formatCode>
                <c:ptCount val="83"/>
                <c:pt idx="0">
                  <c:v>0.13209162240017</c:v>
                </c:pt>
                <c:pt idx="1">
                  <c:v>-0.57947959394422299</c:v>
                </c:pt>
                <c:pt idx="2">
                  <c:v>-0.74596091695091404</c:v>
                </c:pt>
                <c:pt idx="3">
                  <c:v>-0.54512281831870302</c:v>
                </c:pt>
                <c:pt idx="4">
                  <c:v>-0.11891314434972999</c:v>
                </c:pt>
                <c:pt idx="5">
                  <c:v>0.42174430594121598</c:v>
                </c:pt>
                <c:pt idx="6">
                  <c:v>0.99257512999436204</c:v>
                </c:pt>
                <c:pt idx="7">
                  <c:v>1.53198087534137</c:v>
                </c:pt>
                <c:pt idx="8">
                  <c:v>1.9974446418076099</c:v>
                </c:pt>
                <c:pt idx="9">
                  <c:v>2.36229414328217</c:v>
                </c:pt>
                <c:pt idx="10">
                  <c:v>2.6128012069629798</c:v>
                </c:pt>
                <c:pt idx="11">
                  <c:v>2.7455972548892502</c:v>
                </c:pt>
                <c:pt idx="12">
                  <c:v>2.7653848794788098</c:v>
                </c:pt>
                <c:pt idx="13">
                  <c:v>2.68292619169278</c:v>
                </c:pt>
                <c:pt idx="14">
                  <c:v>2.5132891873553902</c:v>
                </c:pt>
                <c:pt idx="15">
                  <c:v>2.2743339440616301</c:v>
                </c:pt>
                <c:pt idx="16">
                  <c:v>1.9854210280111699</c:v>
                </c:pt>
                <c:pt idx="17">
                  <c:v>1.6663250570105199</c:v>
                </c:pt>
                <c:pt idx="18">
                  <c:v>1.33633693279322</c:v>
                </c:pt>
                <c:pt idx="19">
                  <c:v>1.0135388227098101</c:v>
                </c:pt>
                <c:pt idx="20">
                  <c:v>0.71423653774748197</c:v>
                </c:pt>
                <c:pt idx="21">
                  <c:v>0.45253452074147299</c:v>
                </c:pt>
                <c:pt idx="22">
                  <c:v>0.240039225548038</c:v>
                </c:pt>
                <c:pt idx="23">
                  <c:v>8.5677234852878897E-2</c:v>
                </c:pt>
                <c:pt idx="24">
                  <c:v>-4.3849688068116101E-3</c:v>
                </c:pt>
                <c:pt idx="25">
                  <c:v>-2.67320973224612E-2</c:v>
                </c:pt>
                <c:pt idx="26">
                  <c:v>1.9386031793777299E-2</c:v>
                </c:pt>
                <c:pt idx="27">
                  <c:v>0.132206382597821</c:v>
                </c:pt>
                <c:pt idx="28">
                  <c:v>0.30765956848461301</c:v>
                </c:pt>
                <c:pt idx="29">
                  <c:v>0.53962144964297198</c:v>
                </c:pt>
                <c:pt idx="30">
                  <c:v>0.82019977620770101</c:v>
                </c:pt>
                <c:pt idx="31">
                  <c:v>1.1400467600203601</c:v>
                </c:pt>
                <c:pt idx="32">
                  <c:v>1.4886890248220901</c:v>
                </c:pt>
                <c:pt idx="33">
                  <c:v>1.8548669515990399</c:v>
                </c:pt>
                <c:pt idx="34">
                  <c:v>2.22687600271595</c:v>
                </c:pt>
                <c:pt idx="35">
                  <c:v>2.5929031753671801</c:v>
                </c:pt>
                <c:pt idx="36">
                  <c:v>2.94135230179503</c:v>
                </c:pt>
                <c:pt idx="37">
                  <c:v>3.2611524806052201</c:v>
                </c:pt>
                <c:pt idx="38">
                  <c:v>3.5420444904498001</c:v>
                </c:pt>
                <c:pt idx="39">
                  <c:v>3.7748406042187201</c:v>
                </c:pt>
                <c:pt idx="40">
                  <c:v>3.9516537888015399</c:v>
                </c:pt>
                <c:pt idx="41">
                  <c:v>4.0660928424022904</c:v>
                </c:pt>
                <c:pt idx="42">
                  <c:v>4.1134205882478598</c:v>
                </c:pt>
                <c:pt idx="43">
                  <c:v>4.0906728105020402</c:v>
                </c:pt>
                <c:pt idx="44">
                  <c:v>3.9967361850375198</c:v>
                </c:pt>
                <c:pt idx="45">
                  <c:v>3.8323840246656</c:v>
                </c:pt>
                <c:pt idx="46">
                  <c:v>3.6002692253128799</c:v>
                </c:pt>
                <c:pt idx="47">
                  <c:v>3.3048743665603801</c:v>
                </c:pt>
                <c:pt idx="48">
                  <c:v>2.9524194867858702</c:v>
                </c:pt>
                <c:pt idx="49">
                  <c:v>2.55072862021711</c:v>
                </c:pt>
                <c:pt idx="50">
                  <c:v>2.1090567498939499</c:v>
                </c:pt>
                <c:pt idx="51">
                  <c:v>1.6378793976630099</c:v>
                </c:pt>
                <c:pt idx="52">
                  <c:v>1.1486476390343601</c:v>
                </c:pt>
                <c:pt idx="53">
                  <c:v>0.653511897810649</c:v>
                </c:pt>
                <c:pt idx="54">
                  <c:v>0.165018442147009</c:v>
                </c:pt>
                <c:pt idx="55">
                  <c:v>-0.30421692924643701</c:v>
                </c:pt>
                <c:pt idx="56">
                  <c:v>-0.74185295531463302</c:v>
                </c:pt>
                <c:pt idx="57">
                  <c:v>-1.13617911270563</c:v>
                </c:pt>
                <c:pt idx="58">
                  <c:v>-1.47647775840213</c:v>
                </c:pt>
                <c:pt idx="59">
                  <c:v>-1.7533854586691699</c:v>
                </c:pt>
                <c:pt idx="60">
                  <c:v>-1.95924618109132</c:v>
                </c:pt>
                <c:pt idx="61">
                  <c:v>-2.0884484596831601</c:v>
                </c:pt>
                <c:pt idx="62">
                  <c:v>-2.1377380761397999</c:v>
                </c:pt>
                <c:pt idx="63">
                  <c:v>-2.1064972331980298</c:v>
                </c:pt>
                <c:pt idx="64">
                  <c:v>-1.99698062948094</c:v>
                </c:pt>
                <c:pt idx="65">
                  <c:v>-1.81449827811789</c:v>
                </c:pt>
                <c:pt idx="66">
                  <c:v>-1.5675343444040399</c:v>
                </c:pt>
                <c:pt idx="67">
                  <c:v>-1.26779071124747</c:v>
                </c:pt>
                <c:pt idx="68">
                  <c:v>-0.93014341364883202</c:v>
                </c:pt>
                <c:pt idx="69">
                  <c:v>-0.57249951736371996</c:v>
                </c:pt>
                <c:pt idx="70">
                  <c:v>-0.215541448993982</c:v>
                </c:pt>
                <c:pt idx="71">
                  <c:v>0.117654781008391</c:v>
                </c:pt>
                <c:pt idx="72">
                  <c:v>0.40214158906335201</c:v>
                </c:pt>
                <c:pt idx="73">
                  <c:v>0.61177675539815501</c:v>
                </c:pt>
                <c:pt idx="74">
                  <c:v>0.72007054713499796</c:v>
                </c:pt>
                <c:pt idx="75">
                  <c:v>0.70121885444197196</c:v>
                </c:pt>
                <c:pt idx="76">
                  <c:v>0.53133873316504698</c:v>
                </c:pt>
                <c:pt idx="77">
                  <c:v>0.18992331463370199</c:v>
                </c:pt>
                <c:pt idx="78">
                  <c:v>-0.338466389883541</c:v>
                </c:pt>
                <c:pt idx="79">
                  <c:v>-1.0622546959540899</c:v>
                </c:pt>
                <c:pt idx="80">
                  <c:v>-1.9806308023141199</c:v>
                </c:pt>
                <c:pt idx="81">
                  <c:v>-3.0810354690541102</c:v>
                </c:pt>
                <c:pt idx="82">
                  <c:v>-4.3363350220616397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汇总'!$AI$102:$AI$180</c:f>
              <c:numCache>
                <c:formatCode>0.000_ </c:formatCode>
                <c:ptCount val="79"/>
                <c:pt idx="0">
                  <c:v>1.9260367937238201</c:v>
                </c:pt>
                <c:pt idx="1">
                  <c:v>2.6697555874702901</c:v>
                </c:pt>
                <c:pt idx="2">
                  <c:v>3.2637065823810398</c:v>
                </c:pt>
                <c:pt idx="3">
                  <c:v>3.7155628231071698</c:v>
                </c:pt>
                <c:pt idx="4">
                  <c:v>4.0346849529173099</c:v>
                </c:pt>
                <c:pt idx="5">
                  <c:v>4.23172886236111</c:v>
                </c:pt>
                <c:pt idx="6">
                  <c:v>4.31829147848992</c:v>
                </c:pt>
                <c:pt idx="7">
                  <c:v>4.3065928107274898</c:v>
                </c:pt>
                <c:pt idx="8">
                  <c:v>4.2091924060481203</c:v>
                </c:pt>
                <c:pt idx="9">
                  <c:v>4.0387384026841397</c:v>
                </c:pt>
                <c:pt idx="10">
                  <c:v>3.8077474081491198</c:v>
                </c:pt>
                <c:pt idx="11">
                  <c:v>3.52841346392771</c:v>
                </c:pt>
                <c:pt idx="12">
                  <c:v>3.2124443957474398</c:v>
                </c:pt>
                <c:pt idx="13">
                  <c:v>2.8709238849124801</c:v>
                </c:pt>
                <c:pt idx="14">
                  <c:v>2.51419763274362</c:v>
                </c:pt>
                <c:pt idx="15">
                  <c:v>2.1517820267335601</c:v>
                </c:pt>
                <c:pt idx="16">
                  <c:v>1.79229375359066</c:v>
                </c:pt>
                <c:pt idx="17">
                  <c:v>1.44339884090921</c:v>
                </c:pt>
                <c:pt idx="18">
                  <c:v>1.1117796457687401</c:v>
                </c:pt>
                <c:pt idx="19">
                  <c:v>0.80311834512886604</c:v>
                </c:pt>
                <c:pt idx="20">
                  <c:v>0.522095519451518</c:v>
                </c:pt>
                <c:pt idx="21">
                  <c:v>0.27240245754625803</c:v>
                </c:pt>
                <c:pt idx="22">
                  <c:v>5.6765847198970001E-2</c:v>
                </c:pt>
                <c:pt idx="23">
                  <c:v>-0.12301644729080299</c:v>
                </c:pt>
                <c:pt idx="24">
                  <c:v>-0.26602978297500501</c:v>
                </c:pt>
                <c:pt idx="25">
                  <c:v>-0.37218853727015999</c:v>
                </c:pt>
                <c:pt idx="26">
                  <c:v>-0.44217449730064001</c:v>
                </c:pt>
                <c:pt idx="27">
                  <c:v>-0.47736899218857498</c:v>
                </c:pt>
                <c:pt idx="28">
                  <c:v>-0.47977988434343599</c:v>
                </c:pt>
                <c:pt idx="29">
                  <c:v>-0.45196449923927201</c:v>
                </c:pt>
                <c:pt idx="30">
                  <c:v>-0.39694953660327897</c:v>
                </c:pt>
                <c:pt idx="31">
                  <c:v>-0.31814896937394599</c:v>
                </c:pt>
                <c:pt idx="32">
                  <c:v>-0.21928090022527599</c:v>
                </c:pt>
                <c:pt idx="33">
                  <c:v>-0.104284308884735</c:v>
                </c:pt>
                <c:pt idx="34">
                  <c:v>2.2763413087778499E-2</c:v>
                </c:pt>
                <c:pt idx="35">
                  <c:v>0.15772727995880301</c:v>
                </c:pt>
                <c:pt idx="36">
                  <c:v>0.29649305838321099</c:v>
                </c:pt>
                <c:pt idx="37">
                  <c:v>0.43504235589497398</c:v>
                </c:pt>
                <c:pt idx="38">
                  <c:v>0.56952370091977</c:v>
                </c:pt>
                <c:pt idx="39">
                  <c:v>0.69631890046881595</c:v>
                </c:pt>
                <c:pt idx="40">
                  <c:v>0.81210399822978296</c:v>
                </c:pt>
                <c:pt idx="41">
                  <c:v>0.91390419234793796</c:v>
                </c:pt>
                <c:pt idx="42">
                  <c:v>0.99914210874075204</c:v>
                </c:pt>
                <c:pt idx="43">
                  <c:v>1.0656788623670099</c:v>
                </c:pt>
                <c:pt idx="44">
                  <c:v>1.11184737542589</c:v>
                </c:pt>
                <c:pt idx="45">
                  <c:v>1.1364774580322801</c:v>
                </c:pt>
                <c:pt idx="46">
                  <c:v>1.1389121934724999</c:v>
                </c:pt>
                <c:pt idx="47">
                  <c:v>1.11901520672239</c:v>
                </c:pt>
                <c:pt idx="48">
                  <c:v>1.0771684314538199</c:v>
                </c:pt>
                <c:pt idx="49">
                  <c:v>1.01426002734081</c:v>
                </c:pt>
                <c:pt idx="50">
                  <c:v>0.93166213602544001</c:v>
                </c:pt>
                <c:pt idx="51">
                  <c:v>0.83119820067940298</c:v>
                </c:pt>
                <c:pt idx="52">
                  <c:v>0.71509961065398897</c:v>
                </c:pt>
                <c:pt idx="53">
                  <c:v>0.58595146927651398</c:v>
                </c:pt>
                <c:pt idx="54">
                  <c:v>0.44662731942323097</c:v>
                </c:pt>
                <c:pt idx="55">
                  <c:v>0.30021269805118</c:v>
                </c:pt>
                <c:pt idx="56">
                  <c:v>0.149917427450107</c:v>
                </c:pt>
                <c:pt idx="57">
                  <c:v>-1.0234124788839299E-3</c:v>
                </c:pt>
                <c:pt idx="58">
                  <c:v>-0.14945985002062601</c:v>
                </c:pt>
                <c:pt idx="59">
                  <c:v>-0.29244870808722101</c:v>
                </c:pt>
                <c:pt idx="60">
                  <c:v>-0.42738655727881297</c:v>
                </c:pt>
                <c:pt idx="61">
                  <c:v>-0.55215384500300702</c:v>
                </c:pt>
                <c:pt idx="62">
                  <c:v>-0.66527007348857004</c:v>
                </c:pt>
                <c:pt idx="63">
                  <c:v>-0.76605986302149698</c:v>
                </c:pt>
                <c:pt idx="64">
                  <c:v>-0.85482970010053205</c:v>
                </c:pt>
                <c:pt idx="65">
                  <c:v>-0.93305513370474602</c:v>
                </c:pt>
                <c:pt idx="66">
                  <c:v>-1.0035781462494</c:v>
                </c:pt>
                <c:pt idx="67">
                  <c:v>-1.0708143892983299</c:v>
                </c:pt>
                <c:pt idx="68">
                  <c:v>-1.1409699374814799</c:v>
                </c:pt>
                <c:pt idx="69">
                  <c:v>-1.2222671775232801</c:v>
                </c:pt>
                <c:pt idx="70">
                  <c:v>-1.32517941273892</c:v>
                </c:pt>
                <c:pt idx="71">
                  <c:v>-1.46267372679398</c:v>
                </c:pt>
                <c:pt idx="72">
                  <c:v>-1.6504616138839501</c:v>
                </c:pt>
                <c:pt idx="73">
                  <c:v>-1.90725684604799</c:v>
                </c:pt>
                <c:pt idx="74">
                  <c:v>-2.2550400116718698</c:v>
                </c:pt>
                <c:pt idx="75">
                  <c:v>-2.7193291226865699</c:v>
                </c:pt>
                <c:pt idx="76">
                  <c:v>-3.3294556514625899</c:v>
                </c:pt>
                <c:pt idx="77">
                  <c:v>-4.11884532175615</c:v>
                </c:pt>
                <c:pt idx="78">
                  <c:v>-5.1253029415218601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汇总'!$AJ$110:$AJ$180</c:f>
              <c:numCache>
                <c:formatCode>0.000_ </c:formatCode>
                <c:ptCount val="71"/>
                <c:pt idx="0">
                  <c:v>3.55873464612164</c:v>
                </c:pt>
                <c:pt idx="1">
                  <c:v>4.92827015956974</c:v>
                </c:pt>
                <c:pt idx="2">
                  <c:v>6.2569936541328799</c:v>
                </c:pt>
                <c:pt idx="3">
                  <c:v>7.49603780983756</c:v>
                </c:pt>
                <c:pt idx="4">
                  <c:v>8.6031498252463905</c:v>
                </c:pt>
                <c:pt idx="5">
                  <c:v>9.5434246207209998</c:v>
                </c:pt>
                <c:pt idx="6">
                  <c:v>10.289734107138001</c:v>
                </c:pt>
                <c:pt idx="7">
                  <c:v>10.8228879400256</c:v>
                </c:pt>
                <c:pt idx="8">
                  <c:v>11.1315596016626</c:v>
                </c:pt>
                <c:pt idx="9">
                  <c:v>11.212010076254201</c:v>
                </c:pt>
                <c:pt idx="10">
                  <c:v>11.067639805873799</c:v>
                </c:pt>
                <c:pt idx="11">
                  <c:v>10.7083980374342</c:v>
                </c:pt>
                <c:pt idx="12">
                  <c:v>10.150077093523199</c:v>
                </c:pt>
                <c:pt idx="13">
                  <c:v>9.4135175225157308</c:v>
                </c:pt>
                <c:pt idx="14">
                  <c:v>8.5237485059444094</c:v>
                </c:pt>
                <c:pt idx="15">
                  <c:v>7.50908632368707</c:v>
                </c:pt>
                <c:pt idx="16">
                  <c:v>6.4002121001058603</c:v>
                </c:pt>
                <c:pt idx="17">
                  <c:v>5.2292484768375402</c:v>
                </c:pt>
                <c:pt idx="18">
                  <c:v>4.0288532805180504</c:v>
                </c:pt>
                <c:pt idx="19">
                  <c:v>2.8313466762940598</c:v>
                </c:pt>
                <c:pt idx="20">
                  <c:v>1.6678867205482</c:v>
                </c:pt>
                <c:pt idx="21">
                  <c:v>0.56770664883472399</c:v>
                </c:pt>
                <c:pt idx="22">
                  <c:v>-0.442574342393391</c:v>
                </c:pt>
                <c:pt idx="23">
                  <c:v>-1.3395566391251901</c:v>
                </c:pt>
                <c:pt idx="24">
                  <c:v>-2.1035734744702501</c:v>
                </c:pt>
                <c:pt idx="25">
                  <c:v>-2.71910488839002</c:v>
                </c:pt>
                <c:pt idx="26">
                  <c:v>-3.17508693360061</c:v>
                </c:pt>
                <c:pt idx="27">
                  <c:v>-3.4651122562127301</c:v>
                </c:pt>
                <c:pt idx="28">
                  <c:v>-3.58751975709052</c:v>
                </c:pt>
                <c:pt idx="29">
                  <c:v>-3.5453726173358899</c:v>
                </c:pt>
                <c:pt idx="30">
                  <c:v>-3.3463255487333701</c:v>
                </c:pt>
                <c:pt idx="31">
                  <c:v>-3.0023837074203601</c:v>
                </c:pt>
                <c:pt idx="32">
                  <c:v>-2.5295572864679601</c:v>
                </c:pt>
                <c:pt idx="33">
                  <c:v>-1.9474173804906301</c:v>
                </c:pt>
                <c:pt idx="34">
                  <c:v>-1.27856029281964</c:v>
                </c:pt>
                <c:pt idx="35">
                  <c:v>-0.54798903320367898</c:v>
                </c:pt>
                <c:pt idx="36">
                  <c:v>0.217577668534188</c:v>
                </c:pt>
                <c:pt idx="37">
                  <c:v>0.99045693014463299</c:v>
                </c:pt>
                <c:pt idx="38">
                  <c:v>1.7428003855792</c:v>
                </c:pt>
                <c:pt idx="39">
                  <c:v>2.4474248969366501</c:v>
                </c:pt>
                <c:pt idx="40">
                  <c:v>3.0786586747273299</c:v>
                </c:pt>
                <c:pt idx="41">
                  <c:v>3.6131845936998999</c:v>
                </c:pt>
                <c:pt idx="42">
                  <c:v>4.0308609146647898</c:v>
                </c:pt>
                <c:pt idx="43">
                  <c:v>4.31549804446664</c:v>
                </c:pt>
                <c:pt idx="44">
                  <c:v>4.4555683897173601</c:v>
                </c:pt>
                <c:pt idx="45">
                  <c:v>4.4448247818087898</c:v>
                </c:pt>
                <c:pt idx="46">
                  <c:v>4.2828013736063104</c:v>
                </c:pt>
                <c:pt idx="47">
                  <c:v>3.9751693308990999</c:v>
                </c:pt>
                <c:pt idx="48">
                  <c:v>3.5339180637468899</c:v>
                </c:pt>
                <c:pt idx="49">
                  <c:v>2.9773311662674899</c:v>
                </c:pt>
                <c:pt idx="50">
                  <c:v>2.3297246549545201</c:v>
                </c:pt>
                <c:pt idx="51">
                  <c:v>1.62091351931383</c:v>
                </c:pt>
                <c:pt idx="52">
                  <c:v>0.88537102014923097</c:v>
                </c:pt>
                <c:pt idx="53">
                  <c:v>0.16104359403384999</c:v>
                </c:pt>
                <c:pt idx="54">
                  <c:v>-0.51221735500910304</c:v>
                </c:pt>
                <c:pt idx="55">
                  <c:v>-1.09464707320966</c:v>
                </c:pt>
                <c:pt idx="56">
                  <c:v>-1.54902435823949</c:v>
                </c:pt>
                <c:pt idx="57">
                  <c:v>-1.84363719462928</c:v>
                </c:pt>
                <c:pt idx="58">
                  <c:v>-1.9558021530835199</c:v>
                </c:pt>
                <c:pt idx="59">
                  <c:v>-1.8759841589488999</c:v>
                </c:pt>
                <c:pt idx="60">
                  <c:v>-1.6125648142276401</c:v>
                </c:pt>
                <c:pt idx="61">
                  <c:v>-1.1973090335954899</c:v>
                </c:pt>
                <c:pt idx="62">
                  <c:v>-0.69158133350866302</c:v>
                </c:pt>
                <c:pt idx="63">
                  <c:v>-0.193364689457619</c:v>
                </c:pt>
                <c:pt idx="64">
                  <c:v>0.15486354430576499</c:v>
                </c:pt>
                <c:pt idx="65">
                  <c:v>0.15734258254279601</c:v>
                </c:pt>
                <c:pt idx="66">
                  <c:v>-0.44473162398542598</c:v>
                </c:pt>
                <c:pt idx="67">
                  <c:v>-1.9839962281968799</c:v>
                </c:pt>
                <c:pt idx="68">
                  <c:v>-4.8788021361129301</c:v>
                </c:pt>
                <c:pt idx="69">
                  <c:v>-9.6462478455911498</c:v>
                </c:pt>
                <c:pt idx="70">
                  <c:v>-16.916430433962098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汇总'!$AK$121:$AK$180</c:f>
              <c:numCache>
                <c:formatCode>0.000_ </c:formatCode>
                <c:ptCount val="60"/>
                <c:pt idx="0">
                  <c:v>0.440373475311513</c:v>
                </c:pt>
                <c:pt idx="1">
                  <c:v>0.12985112655189199</c:v>
                </c:pt>
                <c:pt idx="2">
                  <c:v>-0.14406722617186399</c:v>
                </c:pt>
                <c:pt idx="3">
                  <c:v>-0.37816716742434597</c:v>
                </c:pt>
                <c:pt idx="4">
                  <c:v>-0.57052011045154705</c:v>
                </c:pt>
                <c:pt idx="5">
                  <c:v>-0.72040718150316296</c:v>
                </c:pt>
                <c:pt idx="6">
                  <c:v>-0.82822246522318899</c:v>
                </c:pt>
                <c:pt idx="7">
                  <c:v>-0.89536002514997004</c:v>
                </c:pt>
                <c:pt idx="8">
                  <c:v>-0.92408882589984398</c:v>
                </c:pt>
                <c:pt idx="9">
                  <c:v>-0.91741939612923895</c:v>
                </c:pt>
                <c:pt idx="10">
                  <c:v>-0.87896578390513103</c:v>
                </c:pt>
                <c:pt idx="11">
                  <c:v>-0.81280606863265803</c:v>
                </c:pt>
                <c:pt idx="12">
                  <c:v>-0.72334440622418095</c:v>
                </c:pt>
                <c:pt idx="13">
                  <c:v>-0.61517729671597798</c:v>
                </c:pt>
                <c:pt idx="14">
                  <c:v>-0.49296647606649002</c:v>
                </c:pt>
                <c:pt idx="15">
                  <c:v>-0.36132054640289901</c:v>
                </c:pt>
                <c:pt idx="16">
                  <c:v>-0.224687171501571</c:v>
                </c:pt>
                <c:pt idx="17">
                  <c:v>-8.7257376821695806E-2</c:v>
                </c:pt>
                <c:pt idx="18">
                  <c:v>4.7116794062096498E-2</c:v>
                </c:pt>
                <c:pt idx="19">
                  <c:v>0.174990302258062</c:v>
                </c:pt>
                <c:pt idx="20">
                  <c:v>0.29337813868510199</c:v>
                </c:pt>
                <c:pt idx="21">
                  <c:v>0.39979296210502402</c:v>
                </c:pt>
                <c:pt idx="22">
                  <c:v>0.49226724810220401</c:v>
                </c:pt>
                <c:pt idx="23">
                  <c:v>0.56936013453552303</c:v>
                </c:pt>
                <c:pt idx="24">
                  <c:v>0.63014943644057997</c:v>
                </c:pt>
                <c:pt idx="25">
                  <c:v>0.67420959086629195</c:v>
                </c:pt>
                <c:pt idx="26">
                  <c:v>0.70157657955572195</c:v>
                </c:pt>
                <c:pt idx="27">
                  <c:v>0.71270116490711</c:v>
                </c:pt>
                <c:pt idx="28">
                  <c:v>0.70839206207558403</c:v>
                </c:pt>
                <c:pt idx="29">
                  <c:v>0.68975095758326699</c:v>
                </c:pt>
                <c:pt idx="30">
                  <c:v>0.65810157225423704</c:v>
                </c:pt>
                <c:pt idx="31">
                  <c:v>0.614915253786261</c:v>
                </c:pt>
                <c:pt idx="32">
                  <c:v>0.56173587170896999</c:v>
                </c:pt>
                <c:pt idx="33">
                  <c:v>0.50010707500920504</c:v>
                </c:pt>
                <c:pt idx="34">
                  <c:v>0.43150526010343399</c:v>
                </c:pt>
                <c:pt idx="35">
                  <c:v>0.35728188436883501</c:v>
                </c:pt>
                <c:pt idx="36">
                  <c:v>0.27861904789469399</c:v>
                </c:pt>
                <c:pt idx="37">
                  <c:v>0.19650255356754001</c:v>
                </c:pt>
                <c:pt idx="38">
                  <c:v>0.111716943142867</c:v>
                </c:pt>
                <c:pt idx="39">
                  <c:v>2.4867294325611401E-2</c:v>
                </c:pt>
                <c:pt idx="40">
                  <c:v>-6.3567148519619601E-2</c:v>
                </c:pt>
                <c:pt idx="41">
                  <c:v>-0.153142150094947</c:v>
                </c:pt>
                <c:pt idx="42">
                  <c:v>-0.24331481871302499</c:v>
                </c:pt>
                <c:pt idx="43">
                  <c:v>-0.33326116481440299</c:v>
                </c:pt>
                <c:pt idx="44">
                  <c:v>-0.42163866091151397</c:v>
                </c:pt>
                <c:pt idx="45">
                  <c:v>-0.50628729311151899</c:v>
                </c:pt>
                <c:pt idx="46">
                  <c:v>-0.583862306779666</c:v>
                </c:pt>
                <c:pt idx="47">
                  <c:v>-0.64939156153600797</c:v>
                </c:pt>
                <c:pt idx="48">
                  <c:v>-0.69575012317546703</c:v>
                </c:pt>
                <c:pt idx="49">
                  <c:v>-0.71304443281482999</c:v>
                </c:pt>
                <c:pt idx="50">
                  <c:v>-0.68789810586157596</c:v>
                </c:pt>
                <c:pt idx="51">
                  <c:v>-0.60263112613449099</c:v>
                </c:pt>
                <c:pt idx="52">
                  <c:v>-0.434323912886041</c:v>
                </c:pt>
                <c:pt idx="53">
                  <c:v>-0.15375745107834299</c:v>
                </c:pt>
                <c:pt idx="54">
                  <c:v>0.275779612393174</c:v>
                </c:pt>
                <c:pt idx="55">
                  <c:v>0.89982629100749401</c:v>
                </c:pt>
                <c:pt idx="56">
                  <c:v>1.77423667164499</c:v>
                </c:pt>
                <c:pt idx="57">
                  <c:v>2.9668293779714201</c:v>
                </c:pt>
                <c:pt idx="58">
                  <c:v>4.55920933114274</c:v>
                </c:pt>
                <c:pt idx="59">
                  <c:v>6.6487723424309202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汇总'!$F$96:$F$180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汇总'!$AL$110:$AL$180</c:f>
              <c:numCache>
                <c:formatCode>0.000_ </c:formatCode>
                <c:ptCount val="71"/>
                <c:pt idx="0">
                  <c:v>8.8069053270268292</c:v>
                </c:pt>
                <c:pt idx="1">
                  <c:v>9.3860696257152902</c:v>
                </c:pt>
                <c:pt idx="2">
                  <c:v>9.6724070190462506</c:v>
                </c:pt>
                <c:pt idx="3">
                  <c:v>9.6866755766543307</c:v>
                </c:pt>
                <c:pt idx="4">
                  <c:v>9.4580260159087395</c:v>
                </c:pt>
                <c:pt idx="5">
                  <c:v>9.0211735608211399</c:v>
                </c:pt>
                <c:pt idx="6">
                  <c:v>8.4139976141493804</c:v>
                </c:pt>
                <c:pt idx="7">
                  <c:v>7.6755339744153597</c:v>
                </c:pt>
                <c:pt idx="8">
                  <c:v>6.8443256269025801</c:v>
                </c:pt>
                <c:pt idx="9">
                  <c:v>5.95709943504077</c:v>
                </c:pt>
                <c:pt idx="10">
                  <c:v>5.0477373559370298</c:v>
                </c:pt>
                <c:pt idx="11">
                  <c:v>4.1465121011592698</c:v>
                </c:pt>
                <c:pt idx="12">
                  <c:v>3.27955846121103</c:v>
                </c:pt>
                <c:pt idx="13">
                  <c:v>2.4685528095108902</c:v>
                </c:pt>
                <c:pt idx="14">
                  <c:v>1.7305745990036301</c:v>
                </c:pt>
                <c:pt idx="15">
                  <c:v>1.0781249619012301</c:v>
                </c:pt>
                <c:pt idx="16">
                  <c:v>0.51927882038560502</c:v>
                </c:pt>
                <c:pt idx="17">
                  <c:v>5.7948213458963997E-2</c:v>
                </c:pt>
                <c:pt idx="18">
                  <c:v>-0.30576415753603903</c:v>
                </c:pt>
                <c:pt idx="19">
                  <c:v>-0.57514086484538396</c:v>
                </c:pt>
                <c:pt idx="20">
                  <c:v>-0.75637357446164799</c:v>
                </c:pt>
                <c:pt idx="21">
                  <c:v>-0.85805185594764999</c:v>
                </c:pt>
                <c:pt idx="22">
                  <c:v>-0.89063279000616602</c:v>
                </c:pt>
                <c:pt idx="23">
                  <c:v>-0.865905884533543</c:v>
                </c:pt>
                <c:pt idx="24">
                  <c:v>-0.79646651255711398</c:v>
                </c:pt>
                <c:pt idx="25">
                  <c:v>-0.69520978810391698</c:v>
                </c:pt>
                <c:pt idx="26">
                  <c:v>-0.57485549867921704</c:v>
                </c:pt>
                <c:pt idx="27">
                  <c:v>-0.44751341574624698</c:v>
                </c:pt>
                <c:pt idx="28">
                  <c:v>-0.32429700717031901</c:v>
                </c:pt>
                <c:pt idx="29">
                  <c:v>-0.21499227832855899</c:v>
                </c:pt>
                <c:pt idx="30">
                  <c:v>-0.127787171173182</c:v>
                </c:pt>
                <c:pt idx="31">
                  <c:v>-6.9065653219592404E-2</c:v>
                </c:pt>
                <c:pt idx="32">
                  <c:v>-4.3269331092506698E-2</c:v>
                </c:pt>
                <c:pt idx="33">
                  <c:v>-5.2828125893881903E-2</c:v>
                </c:pt>
                <c:pt idx="34">
                  <c:v>-9.8160250319807602E-2</c:v>
                </c:pt>
                <c:pt idx="35">
                  <c:v>-0.17774043013184099</c:v>
                </c:pt>
                <c:pt idx="36">
                  <c:v>-0.28823401514446101</c:v>
                </c:pt>
                <c:pt idx="37">
                  <c:v>-0.42469332776794</c:v>
                </c:pt>
                <c:pt idx="38">
                  <c:v>-0.58081129944721999</c:v>
                </c:pt>
                <c:pt idx="39">
                  <c:v>-0.74922614838044799</c:v>
                </c:pt>
                <c:pt idx="40">
                  <c:v>-0.92186955422768002</c:v>
                </c:pt>
                <c:pt idx="41">
                  <c:v>-1.09034948841701</c:v>
                </c:pt>
                <c:pt idx="42">
                  <c:v>-1.24635756113801</c:v>
                </c:pt>
                <c:pt idx="43">
                  <c:v>-1.38208944882354</c:v>
                </c:pt>
                <c:pt idx="44">
                  <c:v>-1.4906656687008299</c:v>
                </c:pt>
                <c:pt idx="45">
                  <c:v>-1.5665386693049299</c:v>
                </c:pt>
                <c:pt idx="46">
                  <c:v>-1.6058709090052099</c:v>
                </c:pt>
                <c:pt idx="47">
                  <c:v>-1.6068672967422</c:v>
                </c:pt>
                <c:pt idx="48">
                  <c:v>-1.5700440721756099</c:v>
                </c:pt>
                <c:pt idx="49">
                  <c:v>-1.4984149048928801</c:v>
                </c:pt>
                <c:pt idx="50">
                  <c:v>-1.39757369511162</c:v>
                </c:pt>
                <c:pt idx="51">
                  <c:v>-1.27565226099726</c:v>
                </c:pt>
                <c:pt idx="52">
                  <c:v>-1.1431298001207999</c:v>
                </c:pt>
                <c:pt idx="53">
                  <c:v>-1.0124697154475899</c:v>
                </c:pt>
                <c:pt idx="54">
                  <c:v>-0.89755809901501504</c:v>
                </c:pt>
                <c:pt idx="55">
                  <c:v>-0.81291686875125502</c:v>
                </c:pt>
                <c:pt idx="56">
                  <c:v>-0.77266325666518298</c:v>
                </c:pt>
                <c:pt idx="57">
                  <c:v>-0.78918605002020603</c:v>
                </c:pt>
                <c:pt idx="58">
                  <c:v>-0.87150768790392497</c:v>
                </c:pt>
                <c:pt idx="59">
                  <c:v>-1.0233000207854499</c:v>
                </c:pt>
                <c:pt idx="60">
                  <c:v>-1.24052024101999</c:v>
                </c:pt>
                <c:pt idx="61">
                  <c:v>-1.50863219616279</c:v>
                </c:pt>
                <c:pt idx="62">
                  <c:v>-1.7993769998639699</c:v>
                </c:pt>
                <c:pt idx="63">
                  <c:v>-2.06705555596315</c:v>
                </c:pt>
                <c:pt idx="64">
                  <c:v>-2.2442843168408202</c:v>
                </c:pt>
                <c:pt idx="65">
                  <c:v>-2.2371842967529401</c:v>
                </c:pt>
                <c:pt idx="66">
                  <c:v>-1.9199620667063</c:v>
                </c:pt>
                <c:pt idx="67">
                  <c:v>-1.1288401559044201</c:v>
                </c:pt>
                <c:pt idx="68">
                  <c:v>0.34470700706766899</c:v>
                </c:pt>
                <c:pt idx="69">
                  <c:v>2.7614567831614201</c:v>
                </c:pt>
                <c:pt idx="70">
                  <c:v>6.4427281050049601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3361936"/>
        <c:axId val="933378800"/>
      </c:scatterChart>
      <c:valAx>
        <c:axId val="933361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b="0" i="0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Time/min</a:t>
                </a:r>
                <a:endParaRPr lang="zh-CN" altLang="zh-CN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78800"/>
        <c:crosses val="autoZero"/>
        <c:crossBetween val="midCat"/>
      </c:valAx>
      <c:valAx>
        <c:axId val="933378800"/>
        <c:scaling>
          <c:orientation val="minMax"/>
          <c:max val="2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800" b="0" i="0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d[Rnr3-gfp]/</a:t>
                </a:r>
                <a:r>
                  <a:rPr lang="en-US" altLang="zh-CN" sz="1800" b="0" i="0" baseline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dt</a:t>
                </a:r>
                <a:endParaRPr lang="zh-CN" altLang="zh-CN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61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lang="en-US" altLang="zh-CN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 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6434599733073224"/>
          <c:y val="0.15556141168113252"/>
          <c:w val="0.75587882078193402"/>
          <c:h val="0.63471191382997649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汇总'!$F$110:$F$132</c:f>
              <c:numCache>
                <c:formatCode>0.00</c:formatCode>
                <c:ptCount val="23"/>
                <c:pt idx="0">
                  <c:v>0.51368787595308396</c:v>
                </c:pt>
                <c:pt idx="1">
                  <c:v>1.01358729443248</c:v>
                </c:pt>
                <c:pt idx="2">
                  <c:v>1.3956011329554101</c:v>
                </c:pt>
                <c:pt idx="3">
                  <c:v>1.6538616720533501</c:v>
                </c:pt>
                <c:pt idx="4">
                  <c:v>1.79319459892279</c:v>
                </c:pt>
                <c:pt idx="5">
                  <c:v>1.82580938939507</c:v>
                </c:pt>
                <c:pt idx="6">
                  <c:v>1.7685802576248799</c:v>
                </c:pt>
                <c:pt idx="7">
                  <c:v>1.64085073921831</c:v>
                </c:pt>
                <c:pt idx="8">
                  <c:v>1.4626995290240901</c:v>
                </c:pt>
                <c:pt idx="9">
                  <c:v>1.25360960615575</c:v>
                </c:pt>
                <c:pt idx="10">
                  <c:v>1.03148694599812</c:v>
                </c:pt>
                <c:pt idx="11">
                  <c:v>0.81197924197922799</c:v>
                </c:pt>
                <c:pt idx="12">
                  <c:v>0.60804903875768102</c:v>
                </c:pt>
                <c:pt idx="13">
                  <c:v>0.42975951318572703</c:v>
                </c:pt>
                <c:pt idx="14">
                  <c:v>0.28423482996099098</c:v>
                </c:pt>
                <c:pt idx="15">
                  <c:v>0.17576054527367799</c:v>
                </c:pt>
                <c:pt idx="16">
                  <c:v>0.105992933990322</c:v>
                </c:pt>
                <c:pt idx="17">
                  <c:v>7.4249373994522402E-2</c:v>
                </c:pt>
                <c:pt idx="18">
                  <c:v>7.7855035220148999E-2</c:v>
                </c:pt>
                <c:pt idx="19">
                  <c:v>0.11252409067708199</c:v>
                </c:pt>
                <c:pt idx="20">
                  <c:v>0.172756492367624</c:v>
                </c:pt>
                <c:pt idx="21">
                  <c:v>0.25223403643597803</c:v>
                </c:pt>
                <c:pt idx="22">
                  <c:v>0.34420197918177797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汇总'!$G$112:$G$134</c:f>
              <c:numCache>
                <c:formatCode>0.00</c:formatCode>
                <c:ptCount val="23"/>
                <c:pt idx="0">
                  <c:v>2.7827592296910399</c:v>
                </c:pt>
                <c:pt idx="1">
                  <c:v>3.6149500837382398</c:v>
                </c:pt>
                <c:pt idx="2">
                  <c:v>4.1375201798240804</c:v>
                </c:pt>
                <c:pt idx="3">
                  <c:v>4.3699984798412101</c:v>
                </c:pt>
                <c:pt idx="4">
                  <c:v>4.3475306244972201</c:v>
                </c:pt>
                <c:pt idx="5">
                  <c:v>4.11468050507575</c:v>
                </c:pt>
                <c:pt idx="6">
                  <c:v>3.7204633642487601</c:v>
                </c:pt>
                <c:pt idx="7">
                  <c:v>3.21446027223804</c:v>
                </c:pt>
                <c:pt idx="8">
                  <c:v>2.6438746721526201</c:v>
                </c:pt>
                <c:pt idx="9">
                  <c:v>2.0514021736055699</c:v>
                </c:pt>
                <c:pt idx="10">
                  <c:v>1.4737948967593</c:v>
                </c:pt>
                <c:pt idx="11">
                  <c:v>0.94101142974324403</c:v>
                </c:pt>
                <c:pt idx="12">
                  <c:v>0.47585286095012203</c:v>
                </c:pt>
                <c:pt idx="13">
                  <c:v>9.3994384025087599E-2</c:v>
                </c:pt>
                <c:pt idx="14">
                  <c:v>-0.19566935255384599</c:v>
                </c:pt>
                <c:pt idx="15">
                  <c:v>-0.39043866758537199</c:v>
                </c:pt>
                <c:pt idx="16">
                  <c:v>-0.49304860762251201</c:v>
                </c:pt>
                <c:pt idx="17">
                  <c:v>-0.51079202515988797</c:v>
                </c:pt>
                <c:pt idx="18">
                  <c:v>-0.45457672874648503</c:v>
                </c:pt>
                <c:pt idx="19">
                  <c:v>-0.33796059641363702</c:v>
                </c:pt>
                <c:pt idx="20">
                  <c:v>-0.17620204310969401</c:v>
                </c:pt>
                <c:pt idx="21">
                  <c:v>1.46429054446875E-2</c:v>
                </c:pt>
                <c:pt idx="22">
                  <c:v>0.21855145632620901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汇总'!$H$117:$H$138</c:f>
              <c:numCache>
                <c:formatCode>0.00</c:formatCode>
                <c:ptCount val="22"/>
                <c:pt idx="0">
                  <c:v>0.373685738151184</c:v>
                </c:pt>
                <c:pt idx="1">
                  <c:v>0.44387577204762502</c:v>
                </c:pt>
                <c:pt idx="2">
                  <c:v>0.52709136643329801</c:v>
                </c:pt>
                <c:pt idx="3">
                  <c:v>0.615884757738561</c:v>
                </c:pt>
                <c:pt idx="4">
                  <c:v>0.70336841380630799</c:v>
                </c:pt>
                <c:pt idx="5">
                  <c:v>0.78352513815104596</c:v>
                </c:pt>
                <c:pt idx="6">
                  <c:v>0.85140622846445502</c:v>
                </c:pt>
                <c:pt idx="7">
                  <c:v>0.90323613971693795</c:v>
                </c:pt>
                <c:pt idx="8">
                  <c:v>0.93644044567098605</c:v>
                </c:pt>
                <c:pt idx="9">
                  <c:v>0.94961230227223303</c:v>
                </c:pt>
                <c:pt idx="10">
                  <c:v>0.94243109222872601</c:v>
                </c:pt>
                <c:pt idx="11">
                  <c:v>0.91554547211441795</c:v>
                </c:pt>
                <c:pt idx="12">
                  <c:v>0.87043165155545199</c:v>
                </c:pt>
                <c:pt idx="13">
                  <c:v>0.80923640845820499</c:v>
                </c:pt>
                <c:pt idx="14">
                  <c:v>0.73461308483492804</c:v>
                </c:pt>
                <c:pt idx="15">
                  <c:v>0.64955761456720995</c:v>
                </c:pt>
                <c:pt idx="16">
                  <c:v>0.55725050741122095</c:v>
                </c:pt>
                <c:pt idx="17">
                  <c:v>0.46090965271484402</c:v>
                </c:pt>
                <c:pt idx="18">
                  <c:v>0.36365781165733901</c:v>
                </c:pt>
                <c:pt idx="19">
                  <c:v>0.26840773836291998</c:v>
                </c:pt>
                <c:pt idx="20">
                  <c:v>0.177767007957125</c:v>
                </c:pt>
                <c:pt idx="21">
                  <c:v>9.39638335471598E-2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汇总'!$I$109:$I$127</c:f>
              <c:numCache>
                <c:formatCode>0.00</c:formatCode>
                <c:ptCount val="19"/>
                <c:pt idx="0">
                  <c:v>1.3698580876876101</c:v>
                </c:pt>
                <c:pt idx="1">
                  <c:v>1.6099676479827101</c:v>
                </c:pt>
                <c:pt idx="2">
                  <c:v>1.74895496949409</c:v>
                </c:pt>
                <c:pt idx="3">
                  <c:v>1.80507648334801</c:v>
                </c:pt>
                <c:pt idx="4">
                  <c:v>1.79475264070541</c:v>
                </c:pt>
                <c:pt idx="5">
                  <c:v>1.73260335009614</c:v>
                </c:pt>
                <c:pt idx="6">
                  <c:v>1.6315033023849099</c:v>
                </c:pt>
                <c:pt idx="7">
                  <c:v>1.50265393310797</c:v>
                </c:pt>
                <c:pt idx="8">
                  <c:v>1.3556690085535199</c:v>
                </c:pt>
                <c:pt idx="9">
                  <c:v>1.1986710514657599</c:v>
                </c:pt>
                <c:pt idx="10">
                  <c:v>1.0383960446306999</c:v>
                </c:pt>
                <c:pt idx="11">
                  <c:v>0.88030406585212495</c:v>
                </c:pt>
                <c:pt idx="12">
                  <c:v>0.72869371594829302</c:v>
                </c:pt>
                <c:pt idx="13">
                  <c:v>0.58681840239440397</c:v>
                </c:pt>
                <c:pt idx="14">
                  <c:v>0.45700273510163197</c:v>
                </c:pt>
                <c:pt idx="15">
                  <c:v>0.34075747756176999</c:v>
                </c:pt>
                <c:pt idx="16">
                  <c:v>0.238891676196301</c:v>
                </c:pt>
                <c:pt idx="17">
                  <c:v>0.151620763230992</c:v>
                </c:pt>
                <c:pt idx="18">
                  <c:v>7.8669593770248597E-2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汇总'!$J$116:$J$137</c:f>
              <c:numCache>
                <c:formatCode>0.00</c:formatCode>
                <c:ptCount val="22"/>
                <c:pt idx="0">
                  <c:v>-0.87983015072925996</c:v>
                </c:pt>
                <c:pt idx="1">
                  <c:v>-0.82995654618516901</c:v>
                </c:pt>
                <c:pt idx="2">
                  <c:v>-0.75502153520058402</c:v>
                </c:pt>
                <c:pt idx="3">
                  <c:v>-0.66220761648745896</c:v>
                </c:pt>
                <c:pt idx="4">
                  <c:v>-0.55853869937581502</c:v>
                </c:pt>
                <c:pt idx="5">
                  <c:v>-0.45051188308221202</c:v>
                </c:pt>
                <c:pt idx="6">
                  <c:v>-0.34384169956177901</c:v>
                </c:pt>
                <c:pt idx="7">
                  <c:v>-0.243299320644983</c:v>
                </c:pt>
                <c:pt idx="8">
                  <c:v>-0.152630757284451</c:v>
                </c:pt>
                <c:pt idx="9">
                  <c:v>-7.4539545628830306E-2</c:v>
                </c:pt>
                <c:pt idx="10">
                  <c:v>-1.07208212967898E-2</c:v>
                </c:pt>
                <c:pt idx="11">
                  <c:v>3.8064970352774501E-2</c:v>
                </c:pt>
                <c:pt idx="12">
                  <c:v>7.1889193968371207E-2</c:v>
                </c:pt>
                <c:pt idx="13">
                  <c:v>9.1532214033124101E-2</c:v>
                </c:pt>
                <c:pt idx="14">
                  <c:v>9.8348729108861804E-2</c:v>
                </c:pt>
                <c:pt idx="15">
                  <c:v>9.4128219351103104E-2</c:v>
                </c:pt>
                <c:pt idx="16">
                  <c:v>8.0956430893647E-2</c:v>
                </c:pt>
                <c:pt idx="17">
                  <c:v>6.1082835685230201E-2</c:v>
                </c:pt>
                <c:pt idx="18">
                  <c:v>3.6798080569820299E-2</c:v>
                </c:pt>
                <c:pt idx="19">
                  <c:v>1.0324574863091599E-2</c:v>
                </c:pt>
                <c:pt idx="20">
                  <c:v>-1.62774386546625E-2</c:v>
                </c:pt>
                <c:pt idx="21">
                  <c:v>-4.1186728476669397E-2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汇总'!$K$116:$K$137</c:f>
              <c:numCache>
                <c:formatCode>0.00</c:formatCode>
                <c:ptCount val="22"/>
                <c:pt idx="0">
                  <c:v>-0.28661483676945798</c:v>
                </c:pt>
                <c:pt idx="1">
                  <c:v>-0.17112820896108999</c:v>
                </c:pt>
                <c:pt idx="2">
                  <c:v>-7.8850898500024899E-2</c:v>
                </c:pt>
                <c:pt idx="3">
                  <c:v>-1.3961927572067901E-2</c:v>
                </c:pt>
                <c:pt idx="4">
                  <c:v>2.1512310693157399E-2</c:v>
                </c:pt>
                <c:pt idx="5">
                  <c:v>2.7542978928653299E-2</c:v>
                </c:pt>
                <c:pt idx="6">
                  <c:v>5.8756280093471601E-3</c:v>
                </c:pt>
                <c:pt idx="7">
                  <c:v>-4.0241594161145401E-2</c:v>
                </c:pt>
                <c:pt idx="8">
                  <c:v>-0.10636106740307399</c:v>
                </c:pt>
                <c:pt idx="9">
                  <c:v>-0.18715495009827801</c:v>
                </c:pt>
                <c:pt idx="10">
                  <c:v>-0.27673733368360798</c:v>
                </c:pt>
                <c:pt idx="11">
                  <c:v>-0.36897796570941199</c:v>
                </c:pt>
                <c:pt idx="12">
                  <c:v>-0.45779799604094801</c:v>
                </c:pt>
                <c:pt idx="13">
                  <c:v>-0.53743989276099302</c:v>
                </c:pt>
                <c:pt idx="14">
                  <c:v>-0.60270526863872798</c:v>
                </c:pt>
                <c:pt idx="15">
                  <c:v>-0.64915585565936695</c:v>
                </c:pt>
                <c:pt idx="16">
                  <c:v>-0.67327426404899504</c:v>
                </c:pt>
                <c:pt idx="17">
                  <c:v>-0.67258246350693696</c:v>
                </c:pt>
                <c:pt idx="18">
                  <c:v>-0.645717127937531</c:v>
                </c:pt>
                <c:pt idx="19">
                  <c:v>-0.59246209088966595</c:v>
                </c:pt>
                <c:pt idx="20">
                  <c:v>-0.513739167142099</c:v>
                </c:pt>
                <c:pt idx="21">
                  <c:v>-0.41155950641865002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汇总'!$L$107:$L$128</c:f>
              <c:numCache>
                <c:formatCode>0.00</c:formatCode>
                <c:ptCount val="22"/>
                <c:pt idx="0">
                  <c:v>-0.14647025709679701</c:v>
                </c:pt>
                <c:pt idx="1">
                  <c:v>0.11461824734152699</c:v>
                </c:pt>
                <c:pt idx="2">
                  <c:v>0.26890018554805301</c:v>
                </c:pt>
                <c:pt idx="3">
                  <c:v>0.35068860397073398</c:v>
                </c:pt>
                <c:pt idx="4">
                  <c:v>0.38658003382268902</c:v>
                </c:pt>
                <c:pt idx="5">
                  <c:v>0.396676314455296</c:v>
                </c:pt>
                <c:pt idx="6">
                  <c:v>0.39567054826936299</c:v>
                </c:pt>
                <c:pt idx="7">
                  <c:v>0.39380733682802899</c:v>
                </c:pt>
                <c:pt idx="8">
                  <c:v>0.39772699578743398</c:v>
                </c:pt>
                <c:pt idx="9">
                  <c:v>0.41120300290321699</c:v>
                </c:pt>
                <c:pt idx="10">
                  <c:v>0.43578149870169403</c:v>
                </c:pt>
                <c:pt idx="11">
                  <c:v>0.471331233425069</c:v>
                </c:pt>
                <c:pt idx="12">
                  <c:v>0.51651193656933303</c:v>
                </c:pt>
                <c:pt idx="13">
                  <c:v>0.56916867673222404</c:v>
                </c:pt>
                <c:pt idx="14">
                  <c:v>0.62665937957697804</c:v>
                </c:pt>
                <c:pt idx="15">
                  <c:v>0.68612228049414703</c:v>
                </c:pt>
                <c:pt idx="16">
                  <c:v>0.74468970601071405</c:v>
                </c:pt>
                <c:pt idx="17">
                  <c:v>0.79965420415136601</c:v>
                </c:pt>
                <c:pt idx="18">
                  <c:v>0.84859267880122002</c:v>
                </c:pt>
                <c:pt idx="19">
                  <c:v>0.889453826654371</c:v>
                </c:pt>
                <c:pt idx="20">
                  <c:v>0.92061382755450305</c:v>
                </c:pt>
                <c:pt idx="21">
                  <c:v>0.94090489994848103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汇总'!$M$110:$M$131</c:f>
              <c:numCache>
                <c:formatCode>0.00</c:formatCode>
                <c:ptCount val="22"/>
                <c:pt idx="0">
                  <c:v>0.32181991177901997</c:v>
                </c:pt>
                <c:pt idx="1">
                  <c:v>0.37254673819562001</c:v>
                </c:pt>
                <c:pt idx="2">
                  <c:v>0.39907009676300198</c:v>
                </c:pt>
                <c:pt idx="3">
                  <c:v>0.40559504049233902</c:v>
                </c:pt>
                <c:pt idx="4">
                  <c:v>0.39557813097143901</c:v>
                </c:pt>
                <c:pt idx="5">
                  <c:v>0.37203669978343901</c:v>
                </c:pt>
                <c:pt idx="6">
                  <c:v>0.33776659603173098</c:v>
                </c:pt>
                <c:pt idx="7">
                  <c:v>0.29548354060752802</c:v>
                </c:pt>
                <c:pt idx="8">
                  <c:v>0.24790185328369699</c:v>
                </c:pt>
                <c:pt idx="9">
                  <c:v>0.19776301686026601</c:v>
                </c:pt>
                <c:pt idx="10">
                  <c:v>0.147825293422988</c:v>
                </c:pt>
                <c:pt idx="11">
                  <c:v>0.100824411306994</c:v>
                </c:pt>
                <c:pt idx="12">
                  <c:v>5.9414197582340601E-2</c:v>
                </c:pt>
                <c:pt idx="13">
                  <c:v>2.60949397979213E-2</c:v>
                </c:pt>
                <c:pt idx="14">
                  <c:v>3.13622233344724E-3</c:v>
                </c:pt>
                <c:pt idx="15">
                  <c:v>-7.5000029820149203E-3</c:v>
                </c:pt>
                <c:pt idx="16">
                  <c:v>-4.2312853240700204E-3</c:v>
                </c:pt>
                <c:pt idx="17">
                  <c:v>1.40824639578083E-2</c:v>
                </c:pt>
                <c:pt idx="18">
                  <c:v>4.8088236206034599E-2</c:v>
                </c:pt>
                <c:pt idx="19">
                  <c:v>9.79036601897421E-2</c:v>
                </c:pt>
                <c:pt idx="20">
                  <c:v>0.16309682832535999</c:v>
                </c:pt>
                <c:pt idx="21">
                  <c:v>0.24268316647178101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汇总'!$N$114:$N$133</c:f>
              <c:numCache>
                <c:formatCode>0.00</c:formatCode>
                <c:ptCount val="20"/>
                <c:pt idx="0">
                  <c:v>0.44200235192306397</c:v>
                </c:pt>
                <c:pt idx="1">
                  <c:v>0.42996224556878898</c:v>
                </c:pt>
                <c:pt idx="2">
                  <c:v>0.40231733969743599</c:v>
                </c:pt>
                <c:pt idx="3">
                  <c:v>0.36489400355727702</c:v>
                </c:pt>
                <c:pt idx="4">
                  <c:v>0.322846969420018</c:v>
                </c:pt>
                <c:pt idx="5">
                  <c:v>0.280776755252655</c:v>
                </c:pt>
                <c:pt idx="6">
                  <c:v>0.24279577902773899</c:v>
                </c:pt>
                <c:pt idx="7">
                  <c:v>0.21255504243339099</c:v>
                </c:pt>
                <c:pt idx="8">
                  <c:v>0.19324193474288401</c:v>
                </c:pt>
                <c:pt idx="9">
                  <c:v>0.187558440983877</c:v>
                </c:pt>
                <c:pt idx="10">
                  <c:v>0.19768783230886899</c:v>
                </c:pt>
                <c:pt idx="11">
                  <c:v>0.225256770612282</c:v>
                </c:pt>
                <c:pt idx="12">
                  <c:v>0.27129867396441698</c:v>
                </c:pt>
                <c:pt idx="13">
                  <c:v>0.33622316433962501</c:v>
                </c:pt>
                <c:pt idx="14">
                  <c:v>0.41979545440331101</c:v>
                </c:pt>
                <c:pt idx="15">
                  <c:v>0.52112862579534802</c:v>
                </c:pt>
                <c:pt idx="16">
                  <c:v>0.63869090739463197</c:v>
                </c:pt>
                <c:pt idx="17">
                  <c:v>0.770329278488039</c:v>
                </c:pt>
                <c:pt idx="18">
                  <c:v>0.913309998578274</c:v>
                </c:pt>
                <c:pt idx="19">
                  <c:v>1.06437600276304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汇总'!$O$124:$O$142</c:f>
              <c:numCache>
                <c:formatCode>0.00</c:formatCode>
                <c:ptCount val="19"/>
                <c:pt idx="0">
                  <c:v>2.1842542336823501</c:v>
                </c:pt>
                <c:pt idx="1">
                  <c:v>2.2732518377564599</c:v>
                </c:pt>
                <c:pt idx="2">
                  <c:v>2.2930196155714002</c:v>
                </c:pt>
                <c:pt idx="3">
                  <c:v>2.2495082413099001</c:v>
                </c:pt>
                <c:pt idx="4">
                  <c:v>2.1513551365308698</c:v>
                </c:pt>
                <c:pt idx="5">
                  <c:v>2.0091178306049202</c:v>
                </c:pt>
                <c:pt idx="6">
                  <c:v>1.8345133858728799</c:v>
                </c:pt>
                <c:pt idx="7">
                  <c:v>1.6396936491504699</c:v>
                </c:pt>
                <c:pt idx="8">
                  <c:v>1.43658055357589</c:v>
                </c:pt>
                <c:pt idx="9">
                  <c:v>1.2362805062098401</c:v>
                </c:pt>
                <c:pt idx="10">
                  <c:v>1.0485920571918601</c:v>
                </c:pt>
                <c:pt idx="11">
                  <c:v>0.88161655568913899</c:v>
                </c:pt>
                <c:pt idx="12">
                  <c:v>0.74147735628329303</c:v>
                </c:pt>
                <c:pt idx="13">
                  <c:v>0.63214934689900404</c:v>
                </c:pt>
                <c:pt idx="14">
                  <c:v>0.55539712580706702</c:v>
                </c:pt>
                <c:pt idx="15">
                  <c:v>0.51081706067939303</c:v>
                </c:pt>
                <c:pt idx="16">
                  <c:v>0.49597571720060302</c:v>
                </c:pt>
                <c:pt idx="17">
                  <c:v>0.50663474810823095</c:v>
                </c:pt>
                <c:pt idx="18">
                  <c:v>0.53705028615341399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汇总'!$P$113:$P$140</c:f>
              <c:numCache>
                <c:formatCode>0.00</c:formatCode>
                <c:ptCount val="28"/>
                <c:pt idx="0">
                  <c:v>0.53774561741625104</c:v>
                </c:pt>
                <c:pt idx="1">
                  <c:v>0.46656369708302903</c:v>
                </c:pt>
                <c:pt idx="2">
                  <c:v>0.40713185212091402</c:v>
                </c:pt>
                <c:pt idx="3">
                  <c:v>0.36509731397725198</c:v>
                </c:pt>
                <c:pt idx="4">
                  <c:v>0.34272362795108302</c:v>
                </c:pt>
                <c:pt idx="5">
                  <c:v>0.33979802177775797</c:v>
                </c:pt>
                <c:pt idx="6">
                  <c:v>0.35438642935135301</c:v>
                </c:pt>
                <c:pt idx="7">
                  <c:v>0.38345282193043201</c:v>
                </c:pt>
                <c:pt idx="8">
                  <c:v>0.42335839544793602</c:v>
                </c:pt>
                <c:pt idx="9">
                  <c:v>0.47025509295373602</c:v>
                </c:pt>
                <c:pt idx="10">
                  <c:v>0.52038690576097402</c:v>
                </c:pt>
                <c:pt idx="11">
                  <c:v>0.57031139554376897</c:v>
                </c:pt>
                <c:pt idx="12">
                  <c:v>0.61705291244491001</c:v>
                </c:pt>
                <c:pt idx="13">
                  <c:v>0.65819805119556296</c:v>
                </c:pt>
                <c:pt idx="14">
                  <c:v>0.69194298832906398</c:v>
                </c:pt>
                <c:pt idx="15">
                  <c:v>0.71710147878297603</c:v>
                </c:pt>
                <c:pt idx="16">
                  <c:v>0.73308145952989101</c:v>
                </c:pt>
                <c:pt idx="17">
                  <c:v>0.739837411359206</c:v>
                </c:pt>
                <c:pt idx="18">
                  <c:v>0.737804867547312</c:v>
                </c:pt>
                <c:pt idx="19">
                  <c:v>0.727822729899813</c:v>
                </c:pt>
                <c:pt idx="20">
                  <c:v>0.71104835853773396</c:v>
                </c:pt>
                <c:pt idx="21">
                  <c:v>0.68886974181016403</c:v>
                </c:pt>
                <c:pt idx="22">
                  <c:v>0.66281842687283998</c:v>
                </c:pt>
                <c:pt idx="23">
                  <c:v>0.63448629975520099</c:v>
                </c:pt>
                <c:pt idx="24">
                  <c:v>0.60544874615434596</c:v>
                </c:pt>
                <c:pt idx="25">
                  <c:v>0.57719620075504396</c:v>
                </c:pt>
                <c:pt idx="26">
                  <c:v>0.55107560355464302</c:v>
                </c:pt>
                <c:pt idx="27">
                  <c:v>0.52824282650004095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汇总'!$Q$114:$Q$138</c:f>
              <c:numCache>
                <c:formatCode>0.00</c:formatCode>
                <c:ptCount val="25"/>
                <c:pt idx="0">
                  <c:v>1.3866858469713199</c:v>
                </c:pt>
                <c:pt idx="1">
                  <c:v>1.26833177946057</c:v>
                </c:pt>
                <c:pt idx="2">
                  <c:v>1.10865123957208</c:v>
                </c:pt>
                <c:pt idx="3">
                  <c:v>0.92341137611972102</c:v>
                </c:pt>
                <c:pt idx="4">
                  <c:v>0.72639234978682099</c:v>
                </c:pt>
                <c:pt idx="5">
                  <c:v>0.52934449557195395</c:v>
                </c:pt>
                <c:pt idx="6">
                  <c:v>0.34200051386031299</c:v>
                </c:pt>
                <c:pt idx="7">
                  <c:v>0.17213338947328399</c:v>
                </c:pt>
                <c:pt idx="8">
                  <c:v>2.5651525996415198E-2</c:v>
                </c:pt>
                <c:pt idx="9">
                  <c:v>-9.3276658885721495E-2</c:v>
                </c:pt>
                <c:pt idx="10">
                  <c:v>-0.18207570241117901</c:v>
                </c:pt>
                <c:pt idx="11">
                  <c:v>-0.23959995609427501</c:v>
                </c:pt>
                <c:pt idx="12">
                  <c:v>-0.26595999151810101</c:v>
                </c:pt>
                <c:pt idx="13">
                  <c:v>-0.26234356832525402</c:v>
                </c:pt>
                <c:pt idx="14">
                  <c:v>-0.23083556933742599</c:v>
                </c:pt>
                <c:pt idx="15">
                  <c:v>-0.174240726426756</c:v>
                </c:pt>
                <c:pt idx="16">
                  <c:v>-9.5912408972663996E-2</c:v>
                </c:pt>
                <c:pt idx="17">
                  <c:v>4.0977552886545298E-4</c:v>
                </c:pt>
                <c:pt idx="18">
                  <c:v>0.110751311885668</c:v>
                </c:pt>
                <c:pt idx="19">
                  <c:v>0.231041245071195</c:v>
                </c:pt>
                <c:pt idx="20">
                  <c:v>0.35723642564396002</c:v>
                </c:pt>
                <c:pt idx="21">
                  <c:v>0.48543057703452702</c:v>
                </c:pt>
                <c:pt idx="22">
                  <c:v>0.61194760367328005</c:v>
                </c:pt>
                <c:pt idx="23">
                  <c:v>0.73341890408285304</c:v>
                </c:pt>
                <c:pt idx="24">
                  <c:v>0.84684476868985004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汇总'!$R$124:$R$144</c:f>
              <c:numCache>
                <c:formatCode>0.00</c:formatCode>
                <c:ptCount val="21"/>
                <c:pt idx="0">
                  <c:v>0.21148061900651199</c:v>
                </c:pt>
                <c:pt idx="1">
                  <c:v>1.6934957698524E-2</c:v>
                </c:pt>
                <c:pt idx="2">
                  <c:v>-0.16697056336171301</c:v>
                </c:pt>
                <c:pt idx="3">
                  <c:v>-0.334048949061028</c:v>
                </c:pt>
                <c:pt idx="4">
                  <c:v>-0.47861783270040298</c:v>
                </c:pt>
                <c:pt idx="5">
                  <c:v>-0.59568008681968698</c:v>
                </c:pt>
                <c:pt idx="6">
                  <c:v>-0.68108069743504795</c:v>
                </c:pt>
                <c:pt idx="7">
                  <c:v>-0.73163502840579697</c:v>
                </c:pt>
                <c:pt idx="8">
                  <c:v>-0.74522495901603902</c:v>
                </c:pt>
                <c:pt idx="9">
                  <c:v>-0.72086063858792904</c:v>
                </c:pt>
                <c:pt idx="10">
                  <c:v>-0.65870676703291797</c:v>
                </c:pt>
                <c:pt idx="11">
                  <c:v>-0.560073379693386</c:v>
                </c:pt>
                <c:pt idx="12">
                  <c:v>-0.42737208863771198</c:v>
                </c:pt>
                <c:pt idx="13">
                  <c:v>-0.26403961073730398</c:v>
                </c:pt>
                <c:pt idx="14">
                  <c:v>-7.44311953752224E-2</c:v>
                </c:pt>
                <c:pt idx="15">
                  <c:v>0.13631274846847</c:v>
                </c:pt>
                <c:pt idx="16">
                  <c:v>0.36242293478319298</c:v>
                </c:pt>
                <c:pt idx="17">
                  <c:v>0.59767600614759298</c:v>
                </c:pt>
                <c:pt idx="18">
                  <c:v>0.83558307586913505</c:v>
                </c:pt>
                <c:pt idx="19">
                  <c:v>1.0695869157705999</c:v>
                </c:pt>
                <c:pt idx="20">
                  <c:v>1.2932624900699501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汇总'!$S$105:$S$127</c:f>
              <c:numCache>
                <c:formatCode>0.00</c:formatCode>
                <c:ptCount val="23"/>
                <c:pt idx="0">
                  <c:v>-2.2209830047858401</c:v>
                </c:pt>
                <c:pt idx="1">
                  <c:v>-1.3033887466325</c:v>
                </c:pt>
                <c:pt idx="2">
                  <c:v>-0.68976343112912497</c:v>
                </c:pt>
                <c:pt idx="3">
                  <c:v>-0.308348690327167</c:v>
                </c:pt>
                <c:pt idx="4">
                  <c:v>-9.9432683887121301E-2</c:v>
                </c:pt>
                <c:pt idx="5">
                  <c:v>-1.3888197637369299E-2</c:v>
                </c:pt>
                <c:pt idx="6">
                  <c:v>-1.18417915814293E-2</c:v>
                </c:pt>
                <c:pt idx="7">
                  <c:v>-6.1465017314833198E-2</c:v>
                </c:pt>
                <c:pt idx="8">
                  <c:v>-0.13787919301267301</c:v>
                </c:pt>
                <c:pt idx="9">
                  <c:v>-0.222165677977817</c:v>
                </c:pt>
                <c:pt idx="10">
                  <c:v>-0.30047402819757701</c:v>
                </c:pt>
                <c:pt idx="11">
                  <c:v>-0.36322083944334899</c:v>
                </c:pt>
                <c:pt idx="12">
                  <c:v>-0.40437249516347301</c:v>
                </c:pt>
                <c:pt idx="13">
                  <c:v>-0.42080543276409899</c:v>
                </c:pt>
                <c:pt idx="14">
                  <c:v>-0.41173792384653102</c:v>
                </c:pt>
                <c:pt idx="15">
                  <c:v>-0.37822773157179901</c:v>
                </c:pt>
                <c:pt idx="16">
                  <c:v>-0.32273036155500801</c:v>
                </c:pt>
                <c:pt idx="17">
                  <c:v>-0.24871296155185399</c:v>
                </c:pt>
                <c:pt idx="18">
                  <c:v>-0.16031924968966499</c:v>
                </c:pt>
                <c:pt idx="19">
                  <c:v>-6.2081161112749902E-2</c:v>
                </c:pt>
                <c:pt idx="20">
                  <c:v>4.1326801340021597E-2</c:v>
                </c:pt>
                <c:pt idx="21">
                  <c:v>0.145294245432389</c:v>
                </c:pt>
                <c:pt idx="22">
                  <c:v>0.24544606280340101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汇总'!$T$116:$T$143</c:f>
              <c:numCache>
                <c:formatCode>0.00</c:formatCode>
                <c:ptCount val="28"/>
                <c:pt idx="0">
                  <c:v>0.91779478324251995</c:v>
                </c:pt>
                <c:pt idx="1">
                  <c:v>0.943497895531486</c:v>
                </c:pt>
                <c:pt idx="2">
                  <c:v>0.946841212702077</c:v>
                </c:pt>
                <c:pt idx="3">
                  <c:v>0.93581082314556496</c:v>
                </c:pt>
                <c:pt idx="4">
                  <c:v>0.91755146067476601</c:v>
                </c:pt>
                <c:pt idx="5">
                  <c:v>0.89820711637462602</c:v>
                </c:pt>
                <c:pt idx="6">
                  <c:v>0.88281709278236298</c:v>
                </c:pt>
                <c:pt idx="7">
                  <c:v>0.87526137510467505</c:v>
                </c:pt>
                <c:pt idx="8">
                  <c:v>0.878249416237466</c:v>
                </c:pt>
                <c:pt idx="9">
                  <c:v>0.89334665893051002</c:v>
                </c:pt>
                <c:pt idx="10">
                  <c:v>0.92103334953701999</c:v>
                </c:pt>
                <c:pt idx="11">
                  <c:v>0.96079043340459203</c:v>
                </c:pt>
                <c:pt idx="12">
                  <c:v>1.0112075621007</c:v>
                </c:pt>
                <c:pt idx="13">
                  <c:v>1.07010848732244</c:v>
                </c:pt>
                <c:pt idx="14">
                  <c:v>1.1346893655164201</c:v>
                </c:pt>
                <c:pt idx="15">
                  <c:v>1.2016657509298601</c:v>
                </c:pt>
                <c:pt idx="16">
                  <c:v>1.2674243130313101</c:v>
                </c:pt>
                <c:pt idx="17">
                  <c:v>1.3281755769727499</c:v>
                </c:pt>
                <c:pt idx="18">
                  <c:v>1.3801042530213901</c:v>
                </c:pt>
                <c:pt idx="19">
                  <c:v>1.41951399266445</c:v>
                </c:pt>
                <c:pt idx="20">
                  <c:v>1.4429636853841601</c:v>
                </c:pt>
                <c:pt idx="21">
                  <c:v>1.44739269091483</c:v>
                </c:pt>
                <c:pt idx="22">
                  <c:v>1.43023268712889</c:v>
                </c:pt>
                <c:pt idx="23">
                  <c:v>1.3895041035525799</c:v>
                </c:pt>
                <c:pt idx="24">
                  <c:v>1.3238954048840801</c:v>
                </c:pt>
                <c:pt idx="25">
                  <c:v>1.2328237877824499</c:v>
                </c:pt>
                <c:pt idx="26">
                  <c:v>1.11647615760936</c:v>
                </c:pt>
                <c:pt idx="27">
                  <c:v>0.975829559735228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汇总'!$U$119:$U$146</c:f>
              <c:numCache>
                <c:formatCode>0.00</c:formatCode>
                <c:ptCount val="28"/>
                <c:pt idx="0">
                  <c:v>0.77752036379183498</c:v>
                </c:pt>
                <c:pt idx="1">
                  <c:v>0.75420456067519903</c:v>
                </c:pt>
                <c:pt idx="2">
                  <c:v>0.71284858916680405</c:v>
                </c:pt>
                <c:pt idx="3">
                  <c:v>0.65728799777441105</c:v>
                </c:pt>
                <c:pt idx="4">
                  <c:v>0.59146835280001198</c:v>
                </c:pt>
                <c:pt idx="5">
                  <c:v>0.519348954619128</c:v>
                </c:pt>
                <c:pt idx="6">
                  <c:v>0.444799054941802</c:v>
                </c:pt>
                <c:pt idx="7">
                  <c:v>0.37149298286874199</c:v>
                </c:pt>
                <c:pt idx="8">
                  <c:v>0.30280959718988198</c:v>
                </c:pt>
                <c:pt idx="9">
                  <c:v>0.24174054670884301</c:v>
                </c:pt>
                <c:pt idx="10">
                  <c:v>0.190810939415342</c:v>
                </c:pt>
                <c:pt idx="11">
                  <c:v>0.15201519506681599</c:v>
                </c:pt>
                <c:pt idx="12">
                  <c:v>0.126770084182666</c:v>
                </c:pt>
                <c:pt idx="13">
                  <c:v>0.115886239600224</c:v>
                </c:pt>
                <c:pt idx="14">
                  <c:v>0.119558764584347</c:v>
                </c:pt>
                <c:pt idx="15">
                  <c:v>0.137376954034059</c:v>
                </c:pt>
                <c:pt idx="16">
                  <c:v>0.16835259257677901</c:v>
                </c:pt>
                <c:pt idx="17">
                  <c:v>0.21096579529460199</c:v>
                </c:pt>
                <c:pt idx="18">
                  <c:v>0.263226913478802</c:v>
                </c:pt>
                <c:pt idx="19">
                  <c:v>0.322752639169611</c:v>
                </c:pt>
                <c:pt idx="20">
                  <c:v>0.38685410828579903</c:v>
                </c:pt>
                <c:pt idx="21">
                  <c:v>0.452634522925428</c:v>
                </c:pt>
                <c:pt idx="22">
                  <c:v>0.51709358885812795</c:v>
                </c:pt>
                <c:pt idx="23">
                  <c:v>0.577235894420558</c:v>
                </c:pt>
                <c:pt idx="24">
                  <c:v>0.63018024186269594</c:v>
                </c:pt>
                <c:pt idx="25">
                  <c:v>0.67326688178738703</c:v>
                </c:pt>
                <c:pt idx="26">
                  <c:v>0.70415959557702001</c:v>
                </c:pt>
                <c:pt idx="27">
                  <c:v>0.72093961968208198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汇总'!$V$104:$V$127</c:f>
              <c:numCache>
                <c:formatCode>0.00</c:formatCode>
                <c:ptCount val="24"/>
                <c:pt idx="0">
                  <c:v>-2.8514888183437002</c:v>
                </c:pt>
                <c:pt idx="1">
                  <c:v>-1.58146671464649</c:v>
                </c:pt>
                <c:pt idx="2">
                  <c:v>-0.76295408699248102</c:v>
                </c:pt>
                <c:pt idx="3">
                  <c:v>-0.262425866849268</c:v>
                </c:pt>
                <c:pt idx="4">
                  <c:v>2.2027587427996501E-2</c:v>
                </c:pt>
                <c:pt idx="5">
                  <c:v>0.16652091845217201</c:v>
                </c:pt>
                <c:pt idx="6">
                  <c:v>0.226392761925823</c:v>
                </c:pt>
                <c:pt idx="7">
                  <c:v>0.24050106393631801</c:v>
                </c:pt>
                <c:pt idx="8">
                  <c:v>0.23486772530324601</c:v>
                </c:pt>
                <c:pt idx="9">
                  <c:v>0.225740954668219</c:v>
                </c:pt>
                <c:pt idx="10">
                  <c:v>0.222139230667485</c:v>
                </c:pt>
                <c:pt idx="11">
                  <c:v>0.22793643101772501</c:v>
                </c:pt>
                <c:pt idx="12">
                  <c:v>0.243543482674624</c:v>
                </c:pt>
                <c:pt idx="13">
                  <c:v>0.26723782239246702</c:v>
                </c:pt>
                <c:pt idx="14">
                  <c:v>0.29618803102084401</c:v>
                </c:pt>
                <c:pt idx="15">
                  <c:v>0.32721721772273199</c:v>
                </c:pt>
                <c:pt idx="16">
                  <c:v>0.357345081983586</c:v>
                </c:pt>
                <c:pt idx="17">
                  <c:v>0.38414507180929902</c:v>
                </c:pt>
                <c:pt idx="18">
                  <c:v>0.40594968587450497</c:v>
                </c:pt>
                <c:pt idx="19">
                  <c:v>0.421933735588848</c:v>
                </c:pt>
                <c:pt idx="20">
                  <c:v>0.43210229009377898</c:v>
                </c:pt>
                <c:pt idx="21">
                  <c:v>0.43720707308413798</c:v>
                </c:pt>
                <c:pt idx="22">
                  <c:v>0.438612265074519</c:v>
                </c:pt>
                <c:pt idx="23">
                  <c:v>0.43812798829152899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汇总'!$W$103:$W$122</c:f>
              <c:numCache>
                <c:formatCode>0.00</c:formatCode>
                <c:ptCount val="20"/>
                <c:pt idx="0">
                  <c:v>-4.1852902647872501</c:v>
                </c:pt>
                <c:pt idx="1">
                  <c:v>-1.64087668732924</c:v>
                </c:pt>
                <c:pt idx="2">
                  <c:v>-0.18673041317684999</c:v>
                </c:pt>
                <c:pt idx="3">
                  <c:v>0.51193140701345796</c:v>
                </c:pt>
                <c:pt idx="4">
                  <c:v>0.71501141950607505</c:v>
                </c:pt>
                <c:pt idx="5">
                  <c:v>0.61984476750318296</c:v>
                </c:pt>
                <c:pt idx="6">
                  <c:v>0.372040813547308</c:v>
                </c:pt>
                <c:pt idx="7">
                  <c:v>7.4976288711562603E-2</c:v>
                </c:pt>
                <c:pt idx="8">
                  <c:v>-0.20194414328848101</c:v>
                </c:pt>
                <c:pt idx="9">
                  <c:v>-0.416150174144088</c:v>
                </c:pt>
                <c:pt idx="10">
                  <c:v>-0.54578735241211396</c:v>
                </c:pt>
                <c:pt idx="11">
                  <c:v>-0.58452009274504102</c:v>
                </c:pt>
                <c:pt idx="12">
                  <c:v>-0.53716425931689205</c:v>
                </c:pt>
                <c:pt idx="13">
                  <c:v>-0.41606300088015702</c:v>
                </c:pt>
                <c:pt idx="14">
                  <c:v>-0.23812496484884901</c:v>
                </c:pt>
                <c:pt idx="15">
                  <c:v>-2.24493067099658E-2</c:v>
                </c:pt>
                <c:pt idx="16">
                  <c:v>0.21153296107674399</c:v>
                </c:pt>
                <c:pt idx="17">
                  <c:v>0.445466769726377</c:v>
                </c:pt>
                <c:pt idx="18">
                  <c:v>0.663090627605875</c:v>
                </c:pt>
                <c:pt idx="19">
                  <c:v>0.85092012512050796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汇总'!$X$111:$X$130</c:f>
              <c:numCache>
                <c:formatCode>0.00</c:formatCode>
                <c:ptCount val="20"/>
                <c:pt idx="0">
                  <c:v>0.40755320034815101</c:v>
                </c:pt>
                <c:pt idx="1">
                  <c:v>0.351299506890902</c:v>
                </c:pt>
                <c:pt idx="2">
                  <c:v>0.28774033557732198</c:v>
                </c:pt>
                <c:pt idx="3">
                  <c:v>0.22953666142513601</c:v>
                </c:pt>
                <c:pt idx="4">
                  <c:v>0.18471931847442799</c:v>
                </c:pt>
                <c:pt idx="5">
                  <c:v>0.157727692182553</c:v>
                </c:pt>
                <c:pt idx="6">
                  <c:v>0.150282125986585</c:v>
                </c:pt>
                <c:pt idx="7">
                  <c:v>0.16210911631046099</c:v>
                </c:pt>
                <c:pt idx="8">
                  <c:v>0.19153695100996901</c:v>
                </c:pt>
                <c:pt idx="9">
                  <c:v>0.235978078273162</c:v>
                </c:pt>
                <c:pt idx="10">
                  <c:v>0.29231317632603299</c:v>
                </c:pt>
                <c:pt idx="11">
                  <c:v>0.35719062893347397</c:v>
                </c:pt>
                <c:pt idx="12">
                  <c:v>0.42725389763496202</c:v>
                </c:pt>
                <c:pt idx="13">
                  <c:v>0.49930811890993798</c:v>
                </c:pt>
                <c:pt idx="14">
                  <c:v>0.57043614303430401</c:v>
                </c:pt>
                <c:pt idx="15">
                  <c:v>0.63807317126112495</c:v>
                </c:pt>
                <c:pt idx="16">
                  <c:v>0.70004813914102504</c:v>
                </c:pt>
                <c:pt idx="17">
                  <c:v>0.75459903628553704</c:v>
                </c:pt>
                <c:pt idx="18">
                  <c:v>0.80036844667715901</c:v>
                </c:pt>
                <c:pt idx="19">
                  <c:v>0.83638473873077301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汇总'!$Y$105:$Y$123</c:f>
              <c:numCache>
                <c:formatCode>0.00</c:formatCode>
                <c:ptCount val="19"/>
                <c:pt idx="0">
                  <c:v>0.62946618533235998</c:v>
                </c:pt>
                <c:pt idx="1">
                  <c:v>0.88516762745536903</c:v>
                </c:pt>
                <c:pt idx="2">
                  <c:v>0.85524255110809799</c:v>
                </c:pt>
                <c:pt idx="3">
                  <c:v>0.65901706379665603</c:v>
                </c:pt>
                <c:pt idx="4">
                  <c:v>0.38501585444291497</c:v>
                </c:pt>
                <c:pt idx="5">
                  <c:v>9.6460098781706805E-2</c:v>
                </c:pt>
                <c:pt idx="6">
                  <c:v>-0.16392655171834</c:v>
                </c:pt>
                <c:pt idx="7">
                  <c:v>-0.36974438237878499</c:v>
                </c:pt>
                <c:pt idx="8">
                  <c:v>-0.50732009215362905</c:v>
                </c:pt>
                <c:pt idx="9">
                  <c:v>-0.57263209535674697</c:v>
                </c:pt>
                <c:pt idx="10">
                  <c:v>-0.56870842632311502</c:v>
                </c:pt>
                <c:pt idx="11">
                  <c:v>-0.50344996232142403</c:v>
                </c:pt>
                <c:pt idx="12">
                  <c:v>-0.38783453709478799</c:v>
                </c:pt>
                <c:pt idx="13">
                  <c:v>-0.23446029425106299</c:v>
                </c:pt>
                <c:pt idx="14">
                  <c:v>-5.6389326359352697E-2</c:v>
                </c:pt>
                <c:pt idx="15">
                  <c:v>0.13374473796811201</c:v>
                </c:pt>
                <c:pt idx="16">
                  <c:v>0.32439900051987203</c:v>
                </c:pt>
                <c:pt idx="17">
                  <c:v>0.50558475896590604</c:v>
                </c:pt>
                <c:pt idx="18">
                  <c:v>0.66916114109996305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汇总'!$Z$127:$Z$145</c:f>
              <c:numCache>
                <c:formatCode>0.00</c:formatCode>
                <c:ptCount val="19"/>
                <c:pt idx="0">
                  <c:v>1.7581717841067499</c:v>
                </c:pt>
                <c:pt idx="1">
                  <c:v>1.9050370431263699</c:v>
                </c:pt>
                <c:pt idx="2">
                  <c:v>2.0094376004143601</c:v>
                </c:pt>
                <c:pt idx="3">
                  <c:v>2.06871064202599</c:v>
                </c:pt>
                <c:pt idx="4">
                  <c:v>2.08185085140643</c:v>
                </c:pt>
                <c:pt idx="5">
                  <c:v>2.0494355281676899</c:v>
                </c:pt>
                <c:pt idx="6">
                  <c:v>1.9735103809443999</c:v>
                </c:pt>
                <c:pt idx="7">
                  <c:v>1.85744218584844</c:v>
                </c:pt>
                <c:pt idx="8">
                  <c:v>1.70574442595988</c:v>
                </c:pt>
                <c:pt idx="9">
                  <c:v>1.5238819189330901</c:v>
                </c:pt>
                <c:pt idx="10">
                  <c:v>1.31806029917659</c:v>
                </c:pt>
                <c:pt idx="11">
                  <c:v>1.0950060481705599</c:v>
                </c:pt>
                <c:pt idx="12">
                  <c:v>0.86174256132586402</c:v>
                </c:pt>
                <c:pt idx="13">
                  <c:v>0.62536750235475902</c:v>
                </c:pt>
                <c:pt idx="14">
                  <c:v>0.39283642643049799</c:v>
                </c:pt>
                <c:pt idx="15">
                  <c:v>0.170757351438769</c:v>
                </c:pt>
                <c:pt idx="16">
                  <c:v>-3.47993776092217E-2</c:v>
                </c:pt>
                <c:pt idx="17">
                  <c:v>-0.21847195243908701</c:v>
                </c:pt>
                <c:pt idx="18">
                  <c:v>-0.37575511386086502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汇总'!$AA$119:$AA$138</c:f>
              <c:numCache>
                <c:formatCode>0.00</c:formatCode>
                <c:ptCount val="20"/>
                <c:pt idx="0">
                  <c:v>-7.4109394655420005E-2</c:v>
                </c:pt>
                <c:pt idx="1">
                  <c:v>-0.110708020693062</c:v>
                </c:pt>
                <c:pt idx="2">
                  <c:v>-0.124854373788126</c:v>
                </c:pt>
                <c:pt idx="3">
                  <c:v>-0.118920141527856</c:v>
                </c:pt>
                <c:pt idx="4">
                  <c:v>-9.6795014133322393E-2</c:v>
                </c:pt>
                <c:pt idx="5">
                  <c:v>-6.3500167679831701E-2</c:v>
                </c:pt>
                <c:pt idx="6">
                  <c:v>-2.4779506173607E-2</c:v>
                </c:pt>
                <c:pt idx="7">
                  <c:v>1.33102585385522E-2</c:v>
                </c:pt>
                <c:pt idx="8">
                  <c:v>4.4792898723231903E-2</c:v>
                </c:pt>
                <c:pt idx="9">
                  <c:v>6.4134649418907896E-2</c:v>
                </c:pt>
                <c:pt idx="10">
                  <c:v>6.65631102771016E-2</c:v>
                </c:pt>
                <c:pt idx="11">
                  <c:v>4.8334045166681099E-2</c:v>
                </c:pt>
                <c:pt idx="12">
                  <c:v>6.9396087254001201E-3</c:v>
                </c:pt>
                <c:pt idx="13">
                  <c:v>-5.8746099894059003E-2</c:v>
                </c:pt>
                <c:pt idx="14">
                  <c:v>-0.14838606827211701</c:v>
                </c:pt>
                <c:pt idx="15">
                  <c:v>-0.26016389512464999</c:v>
                </c:pt>
                <c:pt idx="16">
                  <c:v>-0.39082989549873098</c:v>
                </c:pt>
                <c:pt idx="17">
                  <c:v>-0.53580623739935196</c:v>
                </c:pt>
                <c:pt idx="18">
                  <c:v>-0.68934610701990295</c:v>
                </c:pt>
                <c:pt idx="19">
                  <c:v>-0.84474062976299102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汇总'!$AB$111:$AB$131</c:f>
              <c:numCache>
                <c:formatCode>0.00</c:formatCode>
                <c:ptCount val="21"/>
                <c:pt idx="0">
                  <c:v>0.52971020264689395</c:v>
                </c:pt>
                <c:pt idx="1">
                  <c:v>0.57431126937007004</c:v>
                </c:pt>
                <c:pt idx="2">
                  <c:v>0.59434165304730602</c:v>
                </c:pt>
                <c:pt idx="3">
                  <c:v>0.59149084597594004</c:v>
                </c:pt>
                <c:pt idx="4">
                  <c:v>0.56699619620728003</c:v>
                </c:pt>
                <c:pt idx="5">
                  <c:v>0.52204973552329303</c:v>
                </c:pt>
                <c:pt idx="6">
                  <c:v>0.45807543595977501</c:v>
                </c:pt>
                <c:pt idx="7">
                  <c:v>0.37689814589777298</c:v>
                </c:pt>
                <c:pt idx="8">
                  <c:v>0.280823577286409</c:v>
                </c:pt>
                <c:pt idx="9">
                  <c:v>0.172646908557788</c:v>
                </c:pt>
                <c:pt idx="10">
                  <c:v>5.5605833247925701E-2</c:v>
                </c:pt>
                <c:pt idx="11">
                  <c:v>-6.6707777753401795E-2</c:v>
                </c:pt>
                <c:pt idx="12">
                  <c:v>-0.19046502203625701</c:v>
                </c:pt>
                <c:pt idx="13">
                  <c:v>-0.31173485847910998</c:v>
                </c:pt>
                <c:pt idx="14">
                  <c:v>-0.42662713064747698</c:v>
                </c:pt>
                <c:pt idx="15">
                  <c:v>-0.53143547666601298</c:v>
                </c:pt>
                <c:pt idx="16">
                  <c:v>-0.62277318125867898</c:v>
                </c:pt>
                <c:pt idx="17">
                  <c:v>-0.69769625300803395</c:v>
                </c:pt>
                <c:pt idx="18">
                  <c:v>-0.75380916478553694</c:v>
                </c:pt>
                <c:pt idx="19">
                  <c:v>-0.78934977774884996</c:v>
                </c:pt>
                <c:pt idx="20">
                  <c:v>-0.80325097929019496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汇总'!$AC$102:$AC$121</c:f>
              <c:numCache>
                <c:formatCode>0.00</c:formatCode>
                <c:ptCount val="20"/>
                <c:pt idx="0">
                  <c:v>2.0745394601581899</c:v>
                </c:pt>
                <c:pt idx="1">
                  <c:v>1.45749763420647</c:v>
                </c:pt>
                <c:pt idx="2">
                  <c:v>0.98255586259364702</c:v>
                </c:pt>
                <c:pt idx="3">
                  <c:v>0.64527479786257202</c:v>
                </c:pt>
                <c:pt idx="4">
                  <c:v>0.43323750607425898</c:v>
                </c:pt>
                <c:pt idx="5">
                  <c:v>0.328772104682514</c:v>
                </c:pt>
                <c:pt idx="6">
                  <c:v>0.31119113630907902</c:v>
                </c:pt>
                <c:pt idx="7">
                  <c:v>0.35860024002010299</c:v>
                </c:pt>
                <c:pt idx="8">
                  <c:v>0.44932531472321002</c:v>
                </c:pt>
                <c:pt idx="9">
                  <c:v>0.56300410139583101</c:v>
                </c:pt>
                <c:pt idx="10">
                  <c:v>0.68138494201983701</c:v>
                </c:pt>
                <c:pt idx="11">
                  <c:v>0.788872403334823</c:v>
                </c:pt>
                <c:pt idx="12">
                  <c:v>0.87285648283260098</c:v>
                </c:pt>
                <c:pt idx="13">
                  <c:v>0.923859242798723</c:v>
                </c:pt>
                <c:pt idx="14">
                  <c:v>0.93552994566289704</c:v>
                </c:pt>
                <c:pt idx="15">
                  <c:v>0.90451709044934703</c:v>
                </c:pt>
                <c:pt idx="16">
                  <c:v>0.83024317572009299</c:v>
                </c:pt>
                <c:pt idx="17">
                  <c:v>0.71460553907917901</c:v>
                </c:pt>
                <c:pt idx="18">
                  <c:v>0.56162424705374003</c:v>
                </c:pt>
                <c:pt idx="19">
                  <c:v>0.37705573198865799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汇总'!$AD$115:$AD$140</c:f>
              <c:numCache>
                <c:formatCode>0.00</c:formatCode>
                <c:ptCount val="26"/>
                <c:pt idx="0">
                  <c:v>-1.5767050656034301E-2</c:v>
                </c:pt>
                <c:pt idx="1">
                  <c:v>3.6802704216208702E-2</c:v>
                </c:pt>
                <c:pt idx="2">
                  <c:v>0.10056363926833201</c:v>
                </c:pt>
                <c:pt idx="3">
                  <c:v>0.172109382439668</c:v>
                </c:pt>
                <c:pt idx="4">
                  <c:v>0.247444601739229</c:v>
                </c:pt>
                <c:pt idx="5">
                  <c:v>0.32262061502247302</c:v>
                </c:pt>
                <c:pt idx="6">
                  <c:v>0.39417443888821602</c:v>
                </c:pt>
                <c:pt idx="7">
                  <c:v>0.459404133121812</c:v>
                </c:pt>
                <c:pt idx="8">
                  <c:v>0.51651026794954003</c:v>
                </c:pt>
                <c:pt idx="9">
                  <c:v>0.56463043497702803</c:v>
                </c:pt>
                <c:pt idx="10">
                  <c:v>0.60379093905067005</c:v>
                </c:pt>
                <c:pt idx="11">
                  <c:v>0.63479714742073101</c:v>
                </c:pt>
                <c:pt idx="12">
                  <c:v>0.65908143447603396</c:v>
                </c:pt>
                <c:pt idx="13">
                  <c:v>0.67852524499282496</c:v>
                </c:pt>
                <c:pt idx="14">
                  <c:v>0.69526950625800099</c:v>
                </c:pt>
                <c:pt idx="15">
                  <c:v>0.71152544962781605</c:v>
                </c:pt>
                <c:pt idx="16">
                  <c:v>0.72939585503405502</c:v>
                </c:pt>
                <c:pt idx="17">
                  <c:v>0.75071480767310395</c:v>
                </c:pt>
                <c:pt idx="18">
                  <c:v>0.77691225460171698</c:v>
                </c:pt>
                <c:pt idx="19">
                  <c:v>0.80890797020299998</c:v>
                </c:pt>
                <c:pt idx="20">
                  <c:v>0.84703798352264503</c:v>
                </c:pt>
                <c:pt idx="21">
                  <c:v>0.89101508721982903</c:v>
                </c:pt>
                <c:pt idx="22">
                  <c:v>0.93992373746082203</c:v>
                </c:pt>
                <c:pt idx="23">
                  <c:v>0.99224846636153796</c:v>
                </c:pt>
                <c:pt idx="24">
                  <c:v>1.0459338636687301</c:v>
                </c:pt>
                <c:pt idx="25">
                  <c:v>1.0984732422066199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汇总'!$AE$113:$AE$139</c:f>
              <c:numCache>
                <c:formatCode>0.00</c:formatCode>
                <c:ptCount val="27"/>
                <c:pt idx="0">
                  <c:v>5.2509220987683696</c:v>
                </c:pt>
                <c:pt idx="1">
                  <c:v>5.8604975653859803</c:v>
                </c:pt>
                <c:pt idx="2">
                  <c:v>6.2076327662499704</c:v>
                </c:pt>
                <c:pt idx="3">
                  <c:v>6.29916431961749</c:v>
                </c:pt>
                <c:pt idx="4">
                  <c:v>6.1536388076949002</c:v>
                </c:pt>
                <c:pt idx="5">
                  <c:v>5.79819759342816</c:v>
                </c:pt>
                <c:pt idx="6">
                  <c:v>5.2658605610868099</c:v>
                </c:pt>
                <c:pt idx="7">
                  <c:v>4.5931826018271797</c:v>
                </c:pt>
                <c:pt idx="8">
                  <c:v>3.8182571756111101</c:v>
                </c:pt>
                <c:pt idx="9">
                  <c:v>2.9790418131396699</c:v>
                </c:pt>
                <c:pt idx="10">
                  <c:v>2.11198097585183</c:v>
                </c:pt>
                <c:pt idx="11">
                  <c:v>1.2509022685154101</c:v>
                </c:pt>
                <c:pt idx="12">
                  <c:v>0.426162597522181</c:v>
                </c:pt>
                <c:pt idx="13">
                  <c:v>-0.33597851131754097</c:v>
                </c:pt>
                <c:pt idx="14">
                  <c:v>-1.01378057891646</c:v>
                </c:pt>
                <c:pt idx="15">
                  <c:v>-1.59026030153345</c:v>
                </c:pt>
                <c:pt idx="16">
                  <c:v>-2.0532669334657498</c:v>
                </c:pt>
                <c:pt idx="17">
                  <c:v>-2.3954150063047499</c:v>
                </c:pt>
                <c:pt idx="18">
                  <c:v>-2.6138937360955401</c:v>
                </c:pt>
                <c:pt idx="19">
                  <c:v>-2.7101717164589698</c:v>
                </c:pt>
                <c:pt idx="20">
                  <c:v>-2.68961472037316</c:v>
                </c:pt>
                <c:pt idx="21">
                  <c:v>-2.56103363584096</c:v>
                </c:pt>
                <c:pt idx="22">
                  <c:v>-2.3361787411026298</c:v>
                </c:pt>
                <c:pt idx="23">
                  <c:v>-2.0291956834001299</c:v>
                </c:pt>
                <c:pt idx="24">
                  <c:v>-1.65605766152226</c:v>
                </c:pt>
                <c:pt idx="25">
                  <c:v>-1.2339874265150299</c:v>
                </c:pt>
                <c:pt idx="26">
                  <c:v>-0.78088180696781895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汇总'!$AF$120:$AF$144</c:f>
              <c:numCache>
                <c:formatCode>0.00</c:formatCode>
                <c:ptCount val="25"/>
                <c:pt idx="0">
                  <c:v>1.5300574764230701</c:v>
                </c:pt>
                <c:pt idx="1">
                  <c:v>1.87507351626317</c:v>
                </c:pt>
                <c:pt idx="2">
                  <c:v>2.1777239605453702</c:v>
                </c:pt>
                <c:pt idx="3">
                  <c:v>2.4259330587502701</c:v>
                </c:pt>
                <c:pt idx="4">
                  <c:v>2.6108761894991201</c:v>
                </c:pt>
                <c:pt idx="5">
                  <c:v>2.7270132374005098</c:v>
                </c:pt>
                <c:pt idx="6">
                  <c:v>2.7719869154356598</c:v>
                </c:pt>
                <c:pt idx="7">
                  <c:v>2.7464130270720899</c:v>
                </c:pt>
                <c:pt idx="8">
                  <c:v>2.6535871569599201</c:v>
                </c:pt>
                <c:pt idx="9">
                  <c:v>2.4991298714563999</c:v>
                </c:pt>
                <c:pt idx="10">
                  <c:v>2.2905902003101102</c:v>
                </c:pt>
                <c:pt idx="11">
                  <c:v>2.0370249586470601</c:v>
                </c:pt>
                <c:pt idx="12">
                  <c:v>1.74856935391554</c:v>
                </c:pt>
                <c:pt idx="13">
                  <c:v>1.43601230568371</c:v>
                </c:pt>
                <c:pt idx="14">
                  <c:v>1.11038798712249</c:v>
                </c:pt>
                <c:pt idx="15">
                  <c:v>0.782593275656842</c:v>
                </c:pt>
                <c:pt idx="16">
                  <c:v>0.46303907665065502</c:v>
                </c:pt>
                <c:pt idx="17">
                  <c:v>0.161341858052134</c:v>
                </c:pt>
                <c:pt idx="18">
                  <c:v>-0.113939794269856</c:v>
                </c:pt>
                <c:pt idx="19">
                  <c:v>-0.35552022126032401</c:v>
                </c:pt>
                <c:pt idx="20">
                  <c:v>-0.55755128905162898</c:v>
                </c:pt>
                <c:pt idx="21">
                  <c:v>-0.71573572958173204</c:v>
                </c:pt>
                <c:pt idx="22">
                  <c:v>-0.82738954944963905</c:v>
                </c:pt>
                <c:pt idx="23">
                  <c:v>-0.89145487264032297</c:v>
                </c:pt>
                <c:pt idx="24">
                  <c:v>-0.90846552467712705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汇总'!$AG$119:$AG$149</c:f>
              <c:numCache>
                <c:formatCode>0.00</c:formatCode>
                <c:ptCount val="31"/>
                <c:pt idx="0">
                  <c:v>1.45270013603222</c:v>
                </c:pt>
                <c:pt idx="1">
                  <c:v>1.74022454966777</c:v>
                </c:pt>
                <c:pt idx="2">
                  <c:v>1.9820462413043001</c:v>
                </c:pt>
                <c:pt idx="3">
                  <c:v>2.1658722245810802</c:v>
                </c:pt>
                <c:pt idx="4">
                  <c:v>2.28382049559539</c:v>
                </c:pt>
                <c:pt idx="5">
                  <c:v>2.3322982573284698</c:v>
                </c:pt>
                <c:pt idx="6">
                  <c:v>2.3116906632612202</c:v>
                </c:pt>
                <c:pt idx="7">
                  <c:v>2.2259076069587098</c:v>
                </c:pt>
                <c:pt idx="8">
                  <c:v>2.0818308466451398</c:v>
                </c:pt>
                <c:pt idx="9">
                  <c:v>1.8886987547776299</c:v>
                </c:pt>
                <c:pt idx="10">
                  <c:v>1.65746122234398</c:v>
                </c:pt>
                <c:pt idx="11">
                  <c:v>1.4001327260921601</c:v>
                </c:pt>
                <c:pt idx="12">
                  <c:v>1.12916728409779</c:v>
                </c:pt>
                <c:pt idx="13">
                  <c:v>0.85687498103279103</c:v>
                </c:pt>
                <c:pt idx="14">
                  <c:v>0.59489593919828698</c:v>
                </c:pt>
                <c:pt idx="15">
                  <c:v>0.35374404481342198</c:v>
                </c:pt>
                <c:pt idx="16">
                  <c:v>0.14242941124927</c:v>
                </c:pt>
                <c:pt idx="17">
                  <c:v>-3.1834528216032602E-2</c:v>
                </c:pt>
                <c:pt idx="18">
                  <c:v>-0.163836255826974</c:v>
                </c:pt>
                <c:pt idx="19">
                  <c:v>-0.25048330232042998</c:v>
                </c:pt>
                <c:pt idx="20">
                  <c:v>-0.29083321958941</c:v>
                </c:pt>
                <c:pt idx="21">
                  <c:v>-0.28604246936176497</c:v>
                </c:pt>
                <c:pt idx="22">
                  <c:v>-0.23923919951136699</c:v>
                </c:pt>
                <c:pt idx="23">
                  <c:v>-0.15532753630464999</c:v>
                </c:pt>
                <c:pt idx="24">
                  <c:v>-4.0732438734127498E-2</c:v>
                </c:pt>
                <c:pt idx="25">
                  <c:v>9.6904659779171204E-2</c:v>
                </c:pt>
                <c:pt idx="26">
                  <c:v>0.24906825658386</c:v>
                </c:pt>
                <c:pt idx="27">
                  <c:v>0.40673736458436699</c:v>
                </c:pt>
                <c:pt idx="28">
                  <c:v>0.56076794631814098</c:v>
                </c:pt>
                <c:pt idx="29">
                  <c:v>0.70227664296279102</c:v>
                </c:pt>
                <c:pt idx="30">
                  <c:v>0.82301325828875405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汇总'!$AH$125:$AH$148</c:f>
              <c:numCache>
                <c:formatCode>0.00</c:formatCode>
                <c:ptCount val="24"/>
                <c:pt idx="0">
                  <c:v>2.9681820239038199</c:v>
                </c:pt>
                <c:pt idx="1">
                  <c:v>3.2384789090299702</c:v>
                </c:pt>
                <c:pt idx="2">
                  <c:v>3.4442624958991401</c:v>
                </c:pt>
                <c:pt idx="3">
                  <c:v>3.57801133432661</c:v>
                </c:pt>
                <c:pt idx="4">
                  <c:v>3.6348876843868898</c:v>
                </c:pt>
                <c:pt idx="5">
                  <c:v>3.6127324229479898</c:v>
                </c:pt>
                <c:pt idx="6">
                  <c:v>3.5119855637649402</c:v>
                </c:pt>
                <c:pt idx="7">
                  <c:v>3.3355415103276602</c:v>
                </c:pt>
                <c:pt idx="8">
                  <c:v>3.0885481347071999</c:v>
                </c:pt>
                <c:pt idx="9">
                  <c:v>2.7781587049937699</c:v>
                </c:pt>
                <c:pt idx="10">
                  <c:v>2.4132455685695402</c:v>
                </c:pt>
                <c:pt idx="11">
                  <c:v>2.0040843384114599</c:v>
                </c:pt>
                <c:pt idx="12">
                  <c:v>1.5620171248691499</c:v>
                </c:pt>
                <c:pt idx="13">
                  <c:v>1.0991031059182701</c:v>
                </c:pt>
                <c:pt idx="14">
                  <c:v>0.62776443474130905</c:v>
                </c:pt>
                <c:pt idx="15">
                  <c:v>0.16043514464185901</c:v>
                </c:pt>
                <c:pt idx="16">
                  <c:v>-0.29077967224009199</c:v>
                </c:pt>
                <c:pt idx="17">
                  <c:v>-0.71442756420547204</c:v>
                </c:pt>
                <c:pt idx="18">
                  <c:v>-1.1000089219735201</c:v>
                </c:pt>
                <c:pt idx="19">
                  <c:v>-1.4382478257404101</c:v>
                </c:pt>
                <c:pt idx="20">
                  <c:v>-1.7213282420248399</c:v>
                </c:pt>
                <c:pt idx="21">
                  <c:v>-1.9430908820355599</c:v>
                </c:pt>
                <c:pt idx="22">
                  <c:v>-2.0991866850713801</c:v>
                </c:pt>
                <c:pt idx="23">
                  <c:v>-2.1871835868652498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汇总'!$AI$140:$AI$161</c:f>
              <c:numCache>
                <c:formatCode>0.00</c:formatCode>
                <c:ptCount val="22"/>
                <c:pt idx="0">
                  <c:v>1.3623787682542501</c:v>
                </c:pt>
                <c:pt idx="1">
                  <c:v>1.6098693727095299</c:v>
                </c:pt>
                <c:pt idx="2">
                  <c:v>1.83908035648785</c:v>
                </c:pt>
                <c:pt idx="3">
                  <c:v>2.0409486259699099</c:v>
                </c:pt>
                <c:pt idx="4">
                  <c:v>2.2070557892971299</c:v>
                </c:pt>
                <c:pt idx="5">
                  <c:v>2.3299647346751899</c:v>
                </c:pt>
                <c:pt idx="6">
                  <c:v>2.40353170579903</c:v>
                </c:pt>
                <c:pt idx="7">
                  <c:v>2.4231835662336398</c:v>
                </c:pt>
                <c:pt idx="8">
                  <c:v>2.3861505145428699</c:v>
                </c:pt>
                <c:pt idx="9">
                  <c:v>2.2916452780622798</c:v>
                </c:pt>
                <c:pt idx="10">
                  <c:v>2.1409807760274502</c:v>
                </c:pt>
                <c:pt idx="11">
                  <c:v>1.93761940211299</c:v>
                </c:pt>
                <c:pt idx="12">
                  <c:v>1.6871484320452399</c:v>
                </c:pt>
                <c:pt idx="13">
                  <c:v>1.39717761443479</c:v>
                </c:pt>
                <c:pt idx="14">
                  <c:v>1.07715675156333</c:v>
                </c:pt>
                <c:pt idx="15">
                  <c:v>0.73811302233616505</c:v>
                </c:pt>
                <c:pt idx="16">
                  <c:v>0.39230994120069201</c:v>
                </c:pt>
                <c:pt idx="17">
                  <c:v>5.2832185425265799E-2</c:v>
                </c:pt>
                <c:pt idx="18">
                  <c:v>-0.26689694253366802</c:v>
                </c:pt>
                <c:pt idx="19">
                  <c:v>-0.55365591883311005</c:v>
                </c:pt>
                <c:pt idx="20">
                  <c:v>-0.79501084251627796</c:v>
                </c:pt>
                <c:pt idx="21">
                  <c:v>-0.97993116938362002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汇总'!$AJ$120:$AJ$149</c:f>
              <c:numCache>
                <c:formatCode>0.00</c:formatCode>
                <c:ptCount val="30"/>
                <c:pt idx="0">
                  <c:v>0.93069465137276097</c:v>
                </c:pt>
                <c:pt idx="1">
                  <c:v>0.83437350841862701</c:v>
                </c:pt>
                <c:pt idx="2">
                  <c:v>0.71997160467496502</c:v>
                </c:pt>
                <c:pt idx="3">
                  <c:v>0.58839782639604099</c:v>
                </c:pt>
                <c:pt idx="4">
                  <c:v>0.44211549489100099</c:v>
                </c:pt>
                <c:pt idx="5">
                  <c:v>0.28489961307817602</c:v>
                </c:pt>
                <c:pt idx="6">
                  <c:v>0.12154445071596499</c:v>
                </c:pt>
                <c:pt idx="7">
                  <c:v>-4.2456982695437101E-2</c:v>
                </c:pt>
                <c:pt idx="8">
                  <c:v>-0.20124299434756601</c:v>
                </c:pt>
                <c:pt idx="9">
                  <c:v>-0.34890701960942899</c:v>
                </c:pt>
                <c:pt idx="10">
                  <c:v>-0.47980206567647699</c:v>
                </c:pt>
                <c:pt idx="11">
                  <c:v>-0.58881515861054401</c:v>
                </c:pt>
                <c:pt idx="12">
                  <c:v>-0.67160350179436601</c:v>
                </c:pt>
                <c:pt idx="13">
                  <c:v>-0.72478623333592296</c:v>
                </c:pt>
                <c:pt idx="14">
                  <c:v>-0.74608769216183701</c:v>
                </c:pt>
                <c:pt idx="15">
                  <c:v>-0.73442996745095801</c:v>
                </c:pt>
                <c:pt idx="16">
                  <c:v>-0.68997421366108802</c:v>
                </c:pt>
                <c:pt idx="17">
                  <c:v>-0.61411176371614795</c:v>
                </c:pt>
                <c:pt idx="18">
                  <c:v>-0.50940746592719599</c:v>
                </c:pt>
                <c:pt idx="19">
                  <c:v>-0.37949890593239599</c:v>
                </c:pt>
                <c:pt idx="20">
                  <c:v>-0.228956253349755</c:v>
                </c:pt>
                <c:pt idx="21">
                  <c:v>-6.3108393954618397E-2</c:v>
                </c:pt>
                <c:pt idx="22">
                  <c:v>0.112158228011008</c:v>
                </c:pt>
                <c:pt idx="23">
                  <c:v>0.29062102625181602</c:v>
                </c:pt>
                <c:pt idx="24">
                  <c:v>0.46595546722690101</c:v>
                </c:pt>
                <c:pt idx="25">
                  <c:v>0.63197427107563697</c:v>
                </c:pt>
                <c:pt idx="26">
                  <c:v>0.78286371180800096</c:v>
                </c:pt>
                <c:pt idx="27">
                  <c:v>0.91340913256413103</c:v>
                </c:pt>
                <c:pt idx="28">
                  <c:v>1.01920197172453</c:v>
                </c:pt>
                <c:pt idx="29">
                  <c:v>1.09682093298029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汇总'!$AK$121:$AK$134</c:f>
              <c:numCache>
                <c:formatCode>0.00</c:formatCode>
                <c:ptCount val="14"/>
                <c:pt idx="0">
                  <c:v>0.38322938095273001</c:v>
                </c:pt>
                <c:pt idx="1">
                  <c:v>0.29778295888775902</c:v>
                </c:pt>
                <c:pt idx="2">
                  <c:v>0.21693432488122699</c:v>
                </c:pt>
                <c:pt idx="3">
                  <c:v>0.143827849455192</c:v>
                </c:pt>
                <c:pt idx="4">
                  <c:v>8.0883720977886805E-2</c:v>
                </c:pt>
                <c:pt idx="5">
                  <c:v>2.9810004587245399E-2</c:v>
                </c:pt>
                <c:pt idx="6">
                  <c:v>-8.3640312528916495E-3</c:v>
                </c:pt>
                <c:pt idx="7">
                  <c:v>-3.3237607504058603E-2</c:v>
                </c:pt>
                <c:pt idx="8">
                  <c:v>-4.4975062423978203E-2</c:v>
                </c:pt>
                <c:pt idx="9">
                  <c:v>-4.4232971596829901E-2</c:v>
                </c:pt>
                <c:pt idx="10">
                  <c:v>-3.2080970747740502E-2</c:v>
                </c:pt>
                <c:pt idx="11">
                  <c:v>-9.9191579061757001E-3</c:v>
                </c:pt>
                <c:pt idx="12">
                  <c:v>2.0605370217695401E-2</c:v>
                </c:pt>
                <c:pt idx="13">
                  <c:v>5.7680602128128901E-2</c:v>
                </c:pt>
              </c:numCache>
            </c:numRef>
          </c:yVal>
          <c:smooth val="0"/>
        </c:ser>
        <c:ser>
          <c:idx val="32"/>
          <c:order val="32"/>
          <c:spPr>
            <a:ln w="190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汇总'!$AL$106:$AL$126</c:f>
              <c:numCache>
                <c:formatCode>0.00</c:formatCode>
                <c:ptCount val="21"/>
                <c:pt idx="0">
                  <c:v>0.87588610126476196</c:v>
                </c:pt>
                <c:pt idx="1">
                  <c:v>1.0452357278732101</c:v>
                </c:pt>
                <c:pt idx="2">
                  <c:v>1.03900244090564</c:v>
                </c:pt>
                <c:pt idx="3">
                  <c:v>0.92040712051185902</c:v>
                </c:pt>
                <c:pt idx="4">
                  <c:v>0.73792470973104296</c:v>
                </c:pt>
                <c:pt idx="5">
                  <c:v>0.52784681927491395</c:v>
                </c:pt>
                <c:pt idx="6">
                  <c:v>0.31650346682643499</c:v>
                </c:pt>
                <c:pt idx="7">
                  <c:v>0.122177141473089</c:v>
                </c:pt>
                <c:pt idx="8">
                  <c:v>-4.3259715891116997E-2</c:v>
                </c:pt>
                <c:pt idx="9">
                  <c:v>-0.17295476079071201</c:v>
                </c:pt>
                <c:pt idx="10">
                  <c:v>-0.263906237689713</c:v>
                </c:pt>
                <c:pt idx="11">
                  <c:v>-0.31598873919623</c:v>
                </c:pt>
                <c:pt idx="12">
                  <c:v>-0.33115089669977799</c:v>
                </c:pt>
                <c:pt idx="13">
                  <c:v>-0.31276344519757299</c:v>
                </c:pt>
                <c:pt idx="14">
                  <c:v>-0.26509781871690302</c:v>
                </c:pt>
                <c:pt idx="15">
                  <c:v>-0.19291708203524399</c:v>
                </c:pt>
                <c:pt idx="16">
                  <c:v>-0.10116258933967801</c:v>
                </c:pt>
                <c:pt idx="17">
                  <c:v>5.2787189491612097E-3</c:v>
                </c:pt>
                <c:pt idx="18">
                  <c:v>0.121740013736252</c:v>
                </c:pt>
                <c:pt idx="19">
                  <c:v>0.24388550986846799</c:v>
                </c:pt>
                <c:pt idx="20">
                  <c:v>0.36777754696704001</c:v>
                </c:pt>
              </c:numCache>
            </c:numRef>
          </c:yVal>
          <c:smooth val="0"/>
        </c:ser>
        <c:ser>
          <c:idx val="33"/>
          <c:order val="33"/>
          <c:spPr>
            <a:ln w="190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汇总'!$AM$119:$AM$143</c:f>
              <c:numCache>
                <c:formatCode>0.00</c:formatCode>
                <c:ptCount val="25"/>
                <c:pt idx="0">
                  <c:v>0.60070415066677196</c:v>
                </c:pt>
                <c:pt idx="1">
                  <c:v>0.80933100386194401</c:v>
                </c:pt>
                <c:pt idx="2">
                  <c:v>0.99304875652145697</c:v>
                </c:pt>
                <c:pt idx="3">
                  <c:v>1.1422336360602301</c:v>
                </c:pt>
                <c:pt idx="4">
                  <c:v>1.2501556257644999</c:v>
                </c:pt>
                <c:pt idx="5">
                  <c:v>1.31301263201716</c:v>
                </c:pt>
                <c:pt idx="6">
                  <c:v>1.3298029357367001</c:v>
                </c:pt>
                <c:pt idx="7">
                  <c:v>1.30207367881897</c:v>
                </c:pt>
                <c:pt idx="8">
                  <c:v>1.23357903950216</c:v>
                </c:pt>
                <c:pt idx="9">
                  <c:v>1.1298778405110099</c:v>
                </c:pt>
                <c:pt idx="10">
                  <c:v>0.99789661054333201</c:v>
                </c:pt>
                <c:pt idx="11">
                  <c:v>0.84548058317345098</c:v>
                </c:pt>
                <c:pt idx="12">
                  <c:v>0.68095176752577302</c:v>
                </c:pt>
                <c:pt idx="13">
                  <c:v>0.51269006217130697</c:v>
                </c:pt>
                <c:pt idx="14">
                  <c:v>0.34875040755144399</c:v>
                </c:pt>
                <c:pt idx="15">
                  <c:v>0.19652618290072099</c:v>
                </c:pt>
                <c:pt idx="16">
                  <c:v>6.2466451080888802E-2</c:v>
                </c:pt>
                <c:pt idx="17">
                  <c:v>-4.8147761023564301E-2</c:v>
                </c:pt>
                <c:pt idx="18">
                  <c:v>-0.13136518787294299</c:v>
                </c:pt>
                <c:pt idx="19">
                  <c:v>-0.18466313992313099</c:v>
                </c:pt>
                <c:pt idx="20">
                  <c:v>-0.20698434648442701</c:v>
                </c:pt>
                <c:pt idx="21">
                  <c:v>-0.198714434295306</c:v>
                </c:pt>
                <c:pt idx="22">
                  <c:v>-0.161604131188199</c:v>
                </c:pt>
                <c:pt idx="23">
                  <c:v>-9.8641579214190103E-2</c:v>
                </c:pt>
                <c:pt idx="24">
                  <c:v>-1.38812498718757E-2</c:v>
                </c:pt>
              </c:numCache>
            </c:numRef>
          </c:yVal>
          <c:smooth val="0"/>
        </c:ser>
        <c:ser>
          <c:idx val="34"/>
          <c:order val="34"/>
          <c:spPr>
            <a:ln w="19050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汇总'!$AN$120:$AN$140</c:f>
              <c:numCache>
                <c:formatCode>0.00</c:formatCode>
                <c:ptCount val="21"/>
                <c:pt idx="0">
                  <c:v>3.6843157800124302E-2</c:v>
                </c:pt>
                <c:pt idx="1">
                  <c:v>1.20322376376576E-2</c:v>
                </c:pt>
                <c:pt idx="2">
                  <c:v>-3.0063396793344999E-3</c:v>
                </c:pt>
                <c:pt idx="3">
                  <c:v>-7.5404160012224599E-3</c:v>
                </c:pt>
                <c:pt idx="4">
                  <c:v>-1.4801787025682199E-3</c:v>
                </c:pt>
                <c:pt idx="5">
                  <c:v>1.46745214707371E-2</c:v>
                </c:pt>
                <c:pt idx="6">
                  <c:v>3.9917217015194198E-2</c:v>
                </c:pt>
                <c:pt idx="7">
                  <c:v>7.2838112105039002E-2</c:v>
                </c:pt>
                <c:pt idx="8">
                  <c:v>0.11173882089988001</c:v>
                </c:pt>
                <c:pt idx="9">
                  <c:v>0.15475102477106401</c:v>
                </c:pt>
                <c:pt idx="10">
                  <c:v>0.19995270879038601</c:v>
                </c:pt>
                <c:pt idx="11">
                  <c:v>0.245476759431138</c:v>
                </c:pt>
                <c:pt idx="12">
                  <c:v>0.28960775733604099</c:v>
                </c:pt>
                <c:pt idx="13">
                  <c:v>0.330863781225402</c:v>
                </c:pt>
                <c:pt idx="14">
                  <c:v>0.36806095153322399</c:v>
                </c:pt>
                <c:pt idx="15">
                  <c:v>0.40035928517906</c:v>
                </c:pt>
                <c:pt idx="16">
                  <c:v>0.42728920601687498</c:v>
                </c:pt>
                <c:pt idx="17">
                  <c:v>0.44875875893150502</c:v>
                </c:pt>
                <c:pt idx="18">
                  <c:v>0.46504220928511503</c:v>
                </c:pt>
                <c:pt idx="19">
                  <c:v>0.476751273465091</c:v>
                </c:pt>
                <c:pt idx="20">
                  <c:v>0.48479072062721201</c:v>
                </c:pt>
              </c:numCache>
            </c:numRef>
          </c:yVal>
          <c:smooth val="0"/>
        </c:ser>
        <c:ser>
          <c:idx val="35"/>
          <c:order val="35"/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汇总'!$AO$114:$AO$135</c:f>
              <c:numCache>
                <c:formatCode>0.00</c:formatCode>
                <c:ptCount val="22"/>
                <c:pt idx="0">
                  <c:v>1.91332991492057</c:v>
                </c:pt>
                <c:pt idx="1">
                  <c:v>2.5501195418796399</c:v>
                </c:pt>
                <c:pt idx="2">
                  <c:v>3.1377214790624199</c:v>
                </c:pt>
                <c:pt idx="3">
                  <c:v>3.6539036998413001</c:v>
                </c:pt>
                <c:pt idx="4">
                  <c:v>4.0805385092346702</c:v>
                </c:pt>
                <c:pt idx="5">
                  <c:v>4.4041498523509004</c:v>
                </c:pt>
                <c:pt idx="6">
                  <c:v>4.6161452469498299</c:v>
                </c:pt>
                <c:pt idx="7">
                  <c:v>4.7127880030948299</c:v>
                </c:pt>
                <c:pt idx="8">
                  <c:v>4.6949604123617101</c:v>
                </c:pt>
                <c:pt idx="9">
                  <c:v>4.5677638014400603</c:v>
                </c:pt>
                <c:pt idx="10">
                  <c:v>4.33999675020097</c:v>
                </c:pt>
                <c:pt idx="11">
                  <c:v>4.0235483724132504</c:v>
                </c:pt>
                <c:pt idx="12">
                  <c:v>3.6327393482735801</c:v>
                </c:pt>
                <c:pt idx="13">
                  <c:v>3.1836393817679198</c:v>
                </c:pt>
                <c:pt idx="14">
                  <c:v>2.6933859326024101</c:v>
                </c:pt>
                <c:pt idx="15">
                  <c:v>2.1795254420454002</c:v>
                </c:pt>
                <c:pt idx="16">
                  <c:v>1.6593948344755101</c:v>
                </c:pt>
                <c:pt idx="17">
                  <c:v>1.1495578317844299</c:v>
                </c:pt>
                <c:pt idx="18">
                  <c:v>0.66530756597529805</c:v>
                </c:pt>
                <c:pt idx="19">
                  <c:v>0.22024411639487501</c:v>
                </c:pt>
                <c:pt idx="20">
                  <c:v>-0.17406706802407501</c:v>
                </c:pt>
                <c:pt idx="21">
                  <c:v>-0.50835237430429903</c:v>
                </c:pt>
              </c:numCache>
            </c:numRef>
          </c:yVal>
          <c:smooth val="0"/>
        </c:ser>
        <c:ser>
          <c:idx val="36"/>
          <c:order val="36"/>
          <c:spPr>
            <a:ln w="19050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汇总'!$AP$106:$AP$127</c:f>
              <c:numCache>
                <c:formatCode>0.00</c:formatCode>
                <c:ptCount val="22"/>
                <c:pt idx="0">
                  <c:v>-0.99610646136436398</c:v>
                </c:pt>
                <c:pt idx="1">
                  <c:v>-0.214536958548149</c:v>
                </c:pt>
                <c:pt idx="2">
                  <c:v>0.34584283111109099</c:v>
                </c:pt>
                <c:pt idx="3">
                  <c:v>0.72862882732574497</c:v>
                </c:pt>
                <c:pt idx="4">
                  <c:v>0.97178418158714397</c:v>
                </c:pt>
                <c:pt idx="5">
                  <c:v>1.10797736753781</c:v>
                </c:pt>
                <c:pt idx="6">
                  <c:v>1.16494565931505</c:v>
                </c:pt>
                <c:pt idx="7">
                  <c:v>1.1658766248549</c:v>
                </c:pt>
                <c:pt idx="8">
                  <c:v>1.12980091241374</c:v>
                </c:pt>
                <c:pt idx="9">
                  <c:v>1.0719902372154799</c:v>
                </c:pt>
                <c:pt idx="10">
                  <c:v>1.0043550811655599</c:v>
                </c:pt>
                <c:pt idx="11">
                  <c:v>0.93583720198869302</c:v>
                </c:pt>
                <c:pt idx="12">
                  <c:v>0.87279260894566901</c:v>
                </c:pt>
                <c:pt idx="13">
                  <c:v>0.81936120046522598</c:v>
                </c:pt>
                <c:pt idx="14">
                  <c:v>0.77781977459067397</c:v>
                </c:pt>
                <c:pt idx="15">
                  <c:v>0.74891561608637802</c:v>
                </c:pt>
                <c:pt idx="16">
                  <c:v>0.73217833437824797</c:v>
                </c:pt>
                <c:pt idx="17">
                  <c:v>0.72620807421282296</c:v>
                </c:pt>
                <c:pt idx="18">
                  <c:v>0.72893864601332004</c:v>
                </c:pt>
                <c:pt idx="19">
                  <c:v>0.73787452538707099</c:v>
                </c:pt>
                <c:pt idx="20">
                  <c:v>0.75030105109733702</c:v>
                </c:pt>
                <c:pt idx="21">
                  <c:v>0.76346750805323604</c:v>
                </c:pt>
              </c:numCache>
            </c:numRef>
          </c:yVal>
          <c:smooth val="0"/>
        </c:ser>
        <c:ser>
          <c:idx val="37"/>
          <c:order val="37"/>
          <c:spPr>
            <a:ln w="19050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汇总'!$AQ$115:$AQ$132</c:f>
              <c:numCache>
                <c:formatCode>0.00</c:formatCode>
                <c:ptCount val="18"/>
                <c:pt idx="0">
                  <c:v>3.2826316313817898</c:v>
                </c:pt>
                <c:pt idx="1">
                  <c:v>3.4847257062864698</c:v>
                </c:pt>
                <c:pt idx="2">
                  <c:v>3.6120798553289002</c:v>
                </c:pt>
                <c:pt idx="3">
                  <c:v>3.6577008015482302</c:v>
                </c:pt>
                <c:pt idx="4">
                  <c:v>3.6190811581433699</c:v>
                </c:pt>
                <c:pt idx="5">
                  <c:v>3.4978257804426001</c:v>
                </c:pt>
                <c:pt idx="6">
                  <c:v>3.29915753735412</c:v>
                </c:pt>
                <c:pt idx="7">
                  <c:v>3.0313395692117</c:v>
                </c:pt>
                <c:pt idx="8">
                  <c:v>2.70504678254557</c:v>
                </c:pt>
                <c:pt idx="9">
                  <c:v>2.3327152171376002</c:v>
                </c:pt>
                <c:pt idx="10">
                  <c:v>1.9278940067616499</c:v>
                </c:pt>
                <c:pt idx="11">
                  <c:v>1.50462094226731</c:v>
                </c:pt>
                <c:pt idx="12">
                  <c:v>1.0768391341321699</c:v>
                </c:pt>
                <c:pt idx="13">
                  <c:v>0.65786896129254402</c:v>
                </c:pt>
                <c:pt idx="14">
                  <c:v>0.25994638395783098</c:v>
                </c:pt>
                <c:pt idx="15">
                  <c:v>-0.106164209779766</c:v>
                </c:pt>
                <c:pt idx="16">
                  <c:v>-0.43147716039850298</c:v>
                </c:pt>
                <c:pt idx="17">
                  <c:v>-0.70900973879365303</c:v>
                </c:pt>
              </c:numCache>
            </c:numRef>
          </c:yVal>
          <c:smooth val="0"/>
        </c:ser>
        <c:ser>
          <c:idx val="38"/>
          <c:order val="38"/>
          <c:spPr>
            <a:ln w="19050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  <a:lumOff val="30000"/>
                </a:schemeClr>
              </a:solidFill>
              <a:ln w="9525">
                <a:solidFill>
                  <a:schemeClr val="accent3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汇总'!$AR$119:$AR$137</c:f>
              <c:numCache>
                <c:formatCode>0.00</c:formatCode>
                <c:ptCount val="19"/>
                <c:pt idx="0">
                  <c:v>2.7096627637304099E-3</c:v>
                </c:pt>
                <c:pt idx="1">
                  <c:v>-0.109639325428859</c:v>
                </c:pt>
                <c:pt idx="2">
                  <c:v>-0.21984388305329999</c:v>
                </c:pt>
                <c:pt idx="3">
                  <c:v>-0.32385634168135602</c:v>
                </c:pt>
                <c:pt idx="4">
                  <c:v>-0.41646764305643902</c:v>
                </c:pt>
                <c:pt idx="5">
                  <c:v>-0.49176495364402401</c:v>
                </c:pt>
                <c:pt idx="6">
                  <c:v>-0.54359437626229301</c:v>
                </c:pt>
                <c:pt idx="7">
                  <c:v>-0.56600720744672595</c:v>
                </c:pt>
                <c:pt idx="8">
                  <c:v>-0.55367189799366601</c:v>
                </c:pt>
                <c:pt idx="9">
                  <c:v>-0.50223736525449203</c:v>
                </c:pt>
                <c:pt idx="10">
                  <c:v>-0.40863657921712798</c:v>
                </c:pt>
                <c:pt idx="11">
                  <c:v>-0.27132240020704201</c:v>
                </c:pt>
                <c:pt idx="12">
                  <c:v>-9.0430484177679696E-2</c:v>
                </c:pt>
                <c:pt idx="13">
                  <c:v>0.132133307971223</c:v>
                </c:pt>
                <c:pt idx="14">
                  <c:v>0.39268115780259799</c:v>
                </c:pt>
                <c:pt idx="15">
                  <c:v>0.68580516909200995</c:v>
                </c:pt>
                <c:pt idx="16">
                  <c:v>1.00450888805073</c:v>
                </c:pt>
                <c:pt idx="17">
                  <c:v>1.3404027223517601</c:v>
                </c:pt>
                <c:pt idx="18">
                  <c:v>1.6839559851265999</c:v>
                </c:pt>
              </c:numCache>
            </c:numRef>
          </c:yVal>
          <c:smooth val="0"/>
        </c:ser>
        <c:ser>
          <c:idx val="39"/>
          <c:order val="39"/>
          <c:spPr>
            <a:ln w="19050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  <a:lumOff val="30000"/>
                </a:schemeClr>
              </a:solidFill>
              <a:ln w="9525">
                <a:solidFill>
                  <a:schemeClr val="accent4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汇总'!$AS$103:$AS$121</c:f>
              <c:numCache>
                <c:formatCode>0.00</c:formatCode>
                <c:ptCount val="19"/>
                <c:pt idx="0">
                  <c:v>-4.9131288455743398</c:v>
                </c:pt>
                <c:pt idx="1">
                  <c:v>-0.58494323840866402</c:v>
                </c:pt>
                <c:pt idx="2">
                  <c:v>2.0635968036834602</c:v>
                </c:pt>
                <c:pt idx="3">
                  <c:v>3.49389377722256</c:v>
                </c:pt>
                <c:pt idx="4">
                  <c:v>4.0701100996350004</c:v>
                </c:pt>
                <c:pt idx="5">
                  <c:v>4.0750150356416404</c:v>
                </c:pt>
                <c:pt idx="6">
                  <c:v>3.72388494635128</c:v>
                </c:pt>
                <c:pt idx="7">
                  <c:v>3.1766273169856101</c:v>
                </c:pt>
                <c:pt idx="8">
                  <c:v>2.5482894984279101</c:v>
                </c:pt>
                <c:pt idx="9">
                  <c:v>1.9181038330197799</c:v>
                </c:pt>
                <c:pt idx="10">
                  <c:v>1.3372118262261199</c:v>
                </c:pt>
                <c:pt idx="11">
                  <c:v>0.83520127295177304</c:v>
                </c:pt>
                <c:pt idx="12">
                  <c:v>0.42558175041971902</c:v>
                </c:pt>
                <c:pt idx="13">
                  <c:v>0.11031564861487</c:v>
                </c:pt>
                <c:pt idx="14">
                  <c:v>-0.116486075645565</c:v>
                </c:pt>
                <c:pt idx="15">
                  <c:v>-0.265601963928839</c:v>
                </c:pt>
                <c:pt idx="16">
                  <c:v>-0.35037795661634702</c:v>
                </c:pt>
                <c:pt idx="17">
                  <c:v>-0.38495836151718299</c:v>
                </c:pt>
                <c:pt idx="18">
                  <c:v>-0.38299008471580698</c:v>
                </c:pt>
              </c:numCache>
            </c:numRef>
          </c:yVal>
          <c:smooth val="0"/>
        </c:ser>
        <c:ser>
          <c:idx val="40"/>
          <c:order val="40"/>
          <c:spPr>
            <a:ln w="19050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  <a:lumOff val="30000"/>
                </a:schemeClr>
              </a:solidFill>
              <a:ln w="9525">
                <a:solidFill>
                  <a:schemeClr val="accent5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汇总'!$AT$110:$AT$136</c:f>
              <c:numCache>
                <c:formatCode>0.00</c:formatCode>
                <c:ptCount val="27"/>
                <c:pt idx="0">
                  <c:v>-0.202812278608097</c:v>
                </c:pt>
                <c:pt idx="1">
                  <c:v>-0.156063618221706</c:v>
                </c:pt>
                <c:pt idx="2">
                  <c:v>-9.9056062624021599E-2</c:v>
                </c:pt>
                <c:pt idx="3">
                  <c:v>-2.2242032771809601E-2</c:v>
                </c:pt>
                <c:pt idx="4">
                  <c:v>7.8427600216262106E-2</c:v>
                </c:pt>
                <c:pt idx="5">
                  <c:v>0.20284839785856501</c:v>
                </c:pt>
                <c:pt idx="6">
                  <c:v>0.34790922330728302</c:v>
                </c:pt>
                <c:pt idx="7">
                  <c:v>0.508459689900846</c:v>
                </c:pt>
                <c:pt idx="8">
                  <c:v>0.67811573092080002</c:v>
                </c:pt>
                <c:pt idx="9">
                  <c:v>0.84991980840688097</c:v>
                </c:pt>
                <c:pt idx="10">
                  <c:v>1.0168712829993301</c:v>
                </c:pt>
                <c:pt idx="11">
                  <c:v>1.17234149880695</c:v>
                </c:pt>
                <c:pt idx="12">
                  <c:v>1.3103871972393299</c:v>
                </c:pt>
                <c:pt idx="13">
                  <c:v>1.4259749615952499</c:v>
                </c:pt>
                <c:pt idx="14">
                  <c:v>1.5151285099643801</c:v>
                </c:pt>
                <c:pt idx="15">
                  <c:v>1.5750097976768</c:v>
                </c:pt>
                <c:pt idx="16">
                  <c:v>1.60394406212484</c:v>
                </c:pt>
                <c:pt idx="17">
                  <c:v>1.60139814228318</c:v>
                </c:pt>
                <c:pt idx="18">
                  <c:v>1.56792063266855</c:v>
                </c:pt>
                <c:pt idx="19">
                  <c:v>1.5050516868061601</c:v>
                </c:pt>
                <c:pt idx="20">
                  <c:v>1.41520956850763</c:v>
                </c:pt>
                <c:pt idx="21">
                  <c:v>1.3015603604194701</c:v>
                </c:pt>
                <c:pt idx="22">
                  <c:v>1.1678765783601901</c:v>
                </c:pt>
                <c:pt idx="23">
                  <c:v>1.01838980694324</c:v>
                </c:pt>
                <c:pt idx="24">
                  <c:v>0.85764186686947097</c:v>
                </c:pt>
                <c:pt idx="25">
                  <c:v>0.69033844707068204</c:v>
                </c:pt>
                <c:pt idx="26">
                  <c:v>0.52120858560303196</c:v>
                </c:pt>
              </c:numCache>
            </c:numRef>
          </c:yVal>
          <c:smooth val="0"/>
        </c:ser>
        <c:ser>
          <c:idx val="41"/>
          <c:order val="41"/>
          <c:spPr>
            <a:ln w="19050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0000"/>
                  <a:lumOff val="30000"/>
                </a:schemeClr>
              </a:solidFill>
              <a:ln w="9525">
                <a:solidFill>
                  <a:schemeClr val="accent6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汇总'!$AU$121:$AU$141</c:f>
              <c:numCache>
                <c:formatCode>0.00</c:formatCode>
                <c:ptCount val="21"/>
                <c:pt idx="0">
                  <c:v>0.13479144848581601</c:v>
                </c:pt>
                <c:pt idx="1">
                  <c:v>0.140222044640824</c:v>
                </c:pt>
                <c:pt idx="2">
                  <c:v>0.17092332451507899</c:v>
                </c:pt>
                <c:pt idx="3">
                  <c:v>0.22344402115584</c:v>
                </c:pt>
                <c:pt idx="4">
                  <c:v>0.293753895906328</c:v>
                </c:pt>
                <c:pt idx="5">
                  <c:v>0.377465095309859</c:v>
                </c:pt>
                <c:pt idx="6">
                  <c:v>0.47002722704359101</c:v>
                </c:pt>
                <c:pt idx="7">
                  <c:v>0.56689765013568105</c:v>
                </c:pt>
                <c:pt idx="8">
                  <c:v>0.663688383943697</c:v>
                </c:pt>
                <c:pt idx="9">
                  <c:v>0.75629095749284203</c:v>
                </c:pt>
                <c:pt idx="10">
                  <c:v>0.84098044579707898</c:v>
                </c:pt>
                <c:pt idx="11">
                  <c:v>0.91449987270675204</c:v>
                </c:pt>
                <c:pt idx="12">
                  <c:v>0.97412610065155503</c:v>
                </c:pt>
                <c:pt idx="13">
                  <c:v>1.01771827636793</c:v>
                </c:pt>
                <c:pt idx="14">
                  <c:v>1.04374985832555</c:v>
                </c:pt>
                <c:pt idx="15">
                  <c:v>1.05132521608795</c:v>
                </c:pt>
                <c:pt idx="16">
                  <c:v>1.0401817642678199</c:v>
                </c:pt>
                <c:pt idx="17">
                  <c:v>1.0106785740605799</c:v>
                </c:pt>
                <c:pt idx="18">
                  <c:v>0.96377239355877198</c:v>
                </c:pt>
                <c:pt idx="19">
                  <c:v>0.90098200418200203</c:v>
                </c:pt>
                <c:pt idx="20">
                  <c:v>0.82434184457111603</c:v>
                </c:pt>
              </c:numCache>
            </c:numRef>
          </c:yVal>
          <c:smooth val="0"/>
        </c:ser>
        <c:ser>
          <c:idx val="42"/>
          <c:order val="42"/>
          <c:spPr>
            <a:ln w="19050" cap="rnd">
              <a:solidFill>
                <a:schemeClr val="accent1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</a:schemeClr>
              </a:solidFill>
              <a:ln w="9525">
                <a:solidFill>
                  <a:schemeClr val="accent1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汇总'!$AV$112:$AV$139</c:f>
              <c:numCache>
                <c:formatCode>0.00</c:formatCode>
                <c:ptCount val="28"/>
                <c:pt idx="0">
                  <c:v>-0.14913132019893799</c:v>
                </c:pt>
                <c:pt idx="1">
                  <c:v>-7.8317362327020107E-2</c:v>
                </c:pt>
                <c:pt idx="2">
                  <c:v>0.10429709763815399</c:v>
                </c:pt>
                <c:pt idx="3">
                  <c:v>0.38325688724669998</c:v>
                </c:pt>
                <c:pt idx="4">
                  <c:v>0.73451124035175397</c:v>
                </c:pt>
                <c:pt idx="5">
                  <c:v>1.13003012542034</c:v>
                </c:pt>
                <c:pt idx="6">
                  <c:v>1.5412923824270801</c:v>
                </c:pt>
                <c:pt idx="7">
                  <c:v>1.94180970384445</c:v>
                </c:pt>
                <c:pt idx="8">
                  <c:v>2.30883668262629</c:v>
                </c:pt>
                <c:pt idx="9">
                  <c:v>2.6244038642084901</c:v>
                </c:pt>
                <c:pt idx="10">
                  <c:v>2.8757979804267699</c:v>
                </c:pt>
                <c:pt idx="11">
                  <c:v>3.0556013108777602</c:v>
                </c:pt>
                <c:pt idx="12">
                  <c:v>3.1613904116225902</c:v>
                </c:pt>
                <c:pt idx="13">
                  <c:v>3.1951832722536699</c:v>
                </c:pt>
                <c:pt idx="14">
                  <c:v>3.16271331021558</c:v>
                </c:pt>
                <c:pt idx="15">
                  <c:v>3.0725984858861901</c:v>
                </c:pt>
                <c:pt idx="16">
                  <c:v>2.9354642232984598</c:v>
                </c:pt>
                <c:pt idx="17">
                  <c:v>2.7630697494879501</c:v>
                </c:pt>
                <c:pt idx="18">
                  <c:v>2.5674789203213799</c:v>
                </c:pt>
                <c:pt idx="19">
                  <c:v>2.3603085822715002</c:v>
                </c:pt>
                <c:pt idx="20">
                  <c:v>2.1520800279585499</c:v>
                </c:pt>
                <c:pt idx="21">
                  <c:v>1.9516921383973</c:v>
                </c:pt>
                <c:pt idx="22">
                  <c:v>1.7660283667296</c:v>
                </c:pt>
                <c:pt idx="23">
                  <c:v>1.5997038068448499</c:v>
                </c:pt>
                <c:pt idx="24">
                  <c:v>1.4549532056151999</c:v>
                </c:pt>
                <c:pt idx="25">
                  <c:v>1.3316559196257201</c:v>
                </c:pt>
                <c:pt idx="26">
                  <c:v>1.2274894860604699</c:v>
                </c:pt>
                <c:pt idx="27">
                  <c:v>1.1381996730569599</c:v>
                </c:pt>
              </c:numCache>
            </c:numRef>
          </c:yVal>
          <c:smooth val="0"/>
        </c:ser>
        <c:ser>
          <c:idx val="43"/>
          <c:order val="43"/>
          <c:spPr>
            <a:ln w="19050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</a:schemeClr>
              </a:solidFill>
              <a:ln w="9525">
                <a:solidFill>
                  <a:schemeClr val="accent2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汇总'!$AW$106:$AW$132</c:f>
              <c:numCache>
                <c:formatCode>0.00</c:formatCode>
                <c:ptCount val="27"/>
                <c:pt idx="0">
                  <c:v>-0.70793805875473004</c:v>
                </c:pt>
                <c:pt idx="1">
                  <c:v>-9.3975746268296398E-2</c:v>
                </c:pt>
                <c:pt idx="2">
                  <c:v>0.33411872701260198</c:v>
                </c:pt>
                <c:pt idx="3">
                  <c:v>0.59444213461143602</c:v>
                </c:pt>
                <c:pt idx="4">
                  <c:v>0.71210785966103396</c:v>
                </c:pt>
                <c:pt idx="5">
                  <c:v>0.71607731178205702</c:v>
                </c:pt>
                <c:pt idx="6">
                  <c:v>0.63662485786213496</c:v>
                </c:pt>
                <c:pt idx="7">
                  <c:v>0.50336117869984598</c:v>
                </c:pt>
                <c:pt idx="8">
                  <c:v>0.343745146560821</c:v>
                </c:pt>
                <c:pt idx="9">
                  <c:v>0.18201933805863499</c:v>
                </c:pt>
                <c:pt idx="10">
                  <c:v>3.8509152420469497E-2</c:v>
                </c:pt>
                <c:pt idx="11">
                  <c:v>-7.0769802872896498E-2</c:v>
                </c:pt>
                <c:pt idx="12">
                  <c:v>-0.134246868871816</c:v>
                </c:pt>
                <c:pt idx="13">
                  <c:v>-0.14472047967233201</c:v>
                </c:pt>
                <c:pt idx="14">
                  <c:v>-9.9113539190381197E-2</c:v>
                </c:pt>
                <c:pt idx="15">
                  <c:v>1.90176233284323E-3</c:v>
                </c:pt>
                <c:pt idx="16">
                  <c:v>0.15437535796225499</c:v>
                </c:pt>
                <c:pt idx="17">
                  <c:v>0.35161631532773702</c:v>
                </c:pt>
                <c:pt idx="18">
                  <c:v>0.58476837090356704</c:v>
                </c:pt>
                <c:pt idx="19">
                  <c:v>0.84340029089001001</c:v>
                </c:pt>
                <c:pt idx="20">
                  <c:v>1.1160905807449999</c:v>
                </c:pt>
                <c:pt idx="21">
                  <c:v>1.3909891201653899</c:v>
                </c:pt>
                <c:pt idx="22">
                  <c:v>1.65634119134799</c:v>
                </c:pt>
                <c:pt idx="23">
                  <c:v>1.90096209567775</c:v>
                </c:pt>
                <c:pt idx="24">
                  <c:v>2.1146531175846199</c:v>
                </c:pt>
                <c:pt idx="25">
                  <c:v>2.2885519941912502</c:v>
                </c:pt>
                <c:pt idx="26">
                  <c:v>2.4154132855304602</c:v>
                </c:pt>
              </c:numCache>
            </c:numRef>
          </c:yVal>
          <c:smooth val="0"/>
        </c:ser>
        <c:ser>
          <c:idx val="44"/>
          <c:order val="44"/>
          <c:spPr>
            <a:ln w="19050" cap="rnd">
              <a:solidFill>
                <a:schemeClr val="accent3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</a:schemeClr>
              </a:solidFill>
              <a:ln w="9525">
                <a:solidFill>
                  <a:schemeClr val="accent3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汇总'!$AX$132:$AX$160</c:f>
              <c:numCache>
                <c:formatCode>0.00</c:formatCode>
                <c:ptCount val="29"/>
                <c:pt idx="0">
                  <c:v>0.99683360154059397</c:v>
                </c:pt>
                <c:pt idx="1">
                  <c:v>0.90050271071869503</c:v>
                </c:pt>
                <c:pt idx="2">
                  <c:v>0.79475033859767197</c:v>
                </c:pt>
                <c:pt idx="3">
                  <c:v>0.68334305498770398</c:v>
                </c:pt>
                <c:pt idx="4">
                  <c:v>0.57010965027994598</c:v>
                </c:pt>
                <c:pt idx="5">
                  <c:v>0.45880702301773901</c:v>
                </c:pt>
                <c:pt idx="6">
                  <c:v>0.35299289261386901</c:v>
                </c:pt>
                <c:pt idx="7">
                  <c:v>0.25590833845001298</c:v>
                </c:pt>
                <c:pt idx="8">
                  <c:v>0.17037281728746001</c:v>
                </c:pt>
                <c:pt idx="9">
                  <c:v>9.8693958097274298E-2</c:v>
                </c:pt>
                <c:pt idx="10">
                  <c:v>4.2594077054787703E-2</c:v>
                </c:pt>
                <c:pt idx="11">
                  <c:v>3.1549955753629199E-3</c:v>
                </c:pt>
                <c:pt idx="12">
                  <c:v>-1.9217619141694599E-2</c:v>
                </c:pt>
                <c:pt idx="13">
                  <c:v>-2.4809538508892899E-2</c:v>
                </c:pt>
                <c:pt idx="14">
                  <c:v>-1.45923998096915E-2</c:v>
                </c:pt>
                <c:pt idx="15">
                  <c:v>9.8028318085772205E-3</c:v>
                </c:pt>
                <c:pt idx="16">
                  <c:v>4.6133097206628698E-2</c:v>
                </c:pt>
                <c:pt idx="17">
                  <c:v>9.1610522583715201E-2</c:v>
                </c:pt>
                <c:pt idx="18">
                  <c:v>0.142988709295058</c:v>
                </c:pt>
                <c:pt idx="19">
                  <c:v>0.196666611122643</c:v>
                </c:pt>
                <c:pt idx="20">
                  <c:v>0.248808184339262</c:v>
                </c:pt>
                <c:pt idx="21">
                  <c:v>0.29547560081035201</c:v>
                </c:pt>
                <c:pt idx="22">
                  <c:v>0.332773415699047</c:v>
                </c:pt>
                <c:pt idx="23">
                  <c:v>0.35700067919772799</c:v>
                </c:pt>
                <c:pt idx="24">
                  <c:v>0.364807575961764</c:v>
                </c:pt>
                <c:pt idx="25">
                  <c:v>0.35335276673253302</c:v>
                </c:pt>
                <c:pt idx="26">
                  <c:v>0.32045719390031302</c:v>
                </c:pt>
                <c:pt idx="27">
                  <c:v>0.26474969640151003</c:v>
                </c:pt>
                <c:pt idx="28">
                  <c:v>0.18579935966470801</c:v>
                </c:pt>
              </c:numCache>
            </c:numRef>
          </c:yVal>
          <c:smooth val="0"/>
        </c:ser>
        <c:ser>
          <c:idx val="45"/>
          <c:order val="45"/>
          <c:spPr>
            <a:ln w="19050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</a:schemeClr>
              </a:solidFill>
              <a:ln w="9525">
                <a:solidFill>
                  <a:schemeClr val="accent4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汇总'!$AY$126:$AY$150</c:f>
              <c:numCache>
                <c:formatCode>0.00</c:formatCode>
                <c:ptCount val="25"/>
                <c:pt idx="0">
                  <c:v>1.18427354169261</c:v>
                </c:pt>
                <c:pt idx="1">
                  <c:v>1.2526327102450601</c:v>
                </c:pt>
                <c:pt idx="2">
                  <c:v>1.2660245798149701</c:v>
                </c:pt>
                <c:pt idx="3">
                  <c:v>1.22700619365485</c:v>
                </c:pt>
                <c:pt idx="4">
                  <c:v>1.14019639444503</c:v>
                </c:pt>
                <c:pt idx="5">
                  <c:v>1.01190307947378</c:v>
                </c:pt>
                <c:pt idx="6">
                  <c:v>0.84972915027692997</c:v>
                </c:pt>
                <c:pt idx="7">
                  <c:v>0.66217187795844801</c:v>
                </c:pt>
                <c:pt idx="8">
                  <c:v>0.45822851390924202</c:v>
                </c:pt>
                <c:pt idx="9">
                  <c:v>0.24701916878918001</c:v>
                </c:pt>
                <c:pt idx="10">
                  <c:v>3.7436260369316798E-2</c:v>
                </c:pt>
                <c:pt idx="11">
                  <c:v>-0.16217180673348799</c:v>
                </c:pt>
                <c:pt idx="12">
                  <c:v>-0.34427661941967902</c:v>
                </c:pt>
                <c:pt idx="13">
                  <c:v>-0.50240075086414404</c:v>
                </c:pt>
                <c:pt idx="14">
                  <c:v>-0.63130051371036</c:v>
                </c:pt>
                <c:pt idx="15">
                  <c:v>-0.727098512808944</c:v>
                </c:pt>
                <c:pt idx="16">
                  <c:v>-0.78736525306902105</c:v>
                </c:pt>
                <c:pt idx="17">
                  <c:v>-0.81115018782191906</c:v>
                </c:pt>
                <c:pt idx="18">
                  <c:v>-0.79896363827758199</c:v>
                </c:pt>
                <c:pt idx="19">
                  <c:v>-0.75271197523658195</c:v>
                </c:pt>
                <c:pt idx="20">
                  <c:v>-0.67558933010392697</c:v>
                </c:pt>
                <c:pt idx="21">
                  <c:v>-0.57192989365256597</c:v>
                </c:pt>
                <c:pt idx="22">
                  <c:v>-0.44702556751341999</c:v>
                </c:pt>
                <c:pt idx="23">
                  <c:v>-0.30691435557281499</c:v>
                </c:pt>
                <c:pt idx="24">
                  <c:v>-0.15814541969204399</c:v>
                </c:pt>
              </c:numCache>
            </c:numRef>
          </c:yVal>
          <c:smooth val="0"/>
        </c:ser>
        <c:ser>
          <c:idx val="46"/>
          <c:order val="46"/>
          <c:spPr>
            <a:ln w="19050" cap="rnd">
              <a:solidFill>
                <a:schemeClr val="accent5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</a:schemeClr>
              </a:solidFill>
              <a:ln w="9525">
                <a:solidFill>
                  <a:schemeClr val="accent5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汇总'!$E$102:$E$186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汇总'!$AZ$102:$AZ$123</c:f>
              <c:numCache>
                <c:formatCode>0.00</c:formatCode>
                <c:ptCount val="22"/>
                <c:pt idx="0">
                  <c:v>2.0955724242260301</c:v>
                </c:pt>
                <c:pt idx="1">
                  <c:v>6.2417257613866104</c:v>
                </c:pt>
                <c:pt idx="2">
                  <c:v>8.6686023041548701</c:v>
                </c:pt>
                <c:pt idx="3">
                  <c:v>9.80099122495057</c:v>
                </c:pt>
                <c:pt idx="4">
                  <c:v>9.9879220758667007</c:v>
                </c:pt>
                <c:pt idx="5">
                  <c:v>9.5127740574508692</c:v>
                </c:pt>
                <c:pt idx="6">
                  <c:v>8.6023895318711396</c:v>
                </c:pt>
                <c:pt idx="7">
                  <c:v>7.4352604560182201</c:v>
                </c:pt>
                <c:pt idx="8">
                  <c:v>6.1488534563724402</c:v>
                </c:pt>
                <c:pt idx="9">
                  <c:v>4.8461363727177202</c:v>
                </c:pt>
                <c:pt idx="10">
                  <c:v>3.6013662620146301</c:v>
                </c:pt>
                <c:pt idx="11">
                  <c:v>2.46519607695154</c:v>
                </c:pt>
                <c:pt idx="12">
                  <c:v>1.4691545158763499</c:v>
                </c:pt>
                <c:pt idx="13">
                  <c:v>0.62955088197110198</c:v>
                </c:pt>
                <c:pt idx="14">
                  <c:v>-4.9145810330900402E-2</c:v>
                </c:pt>
                <c:pt idx="15">
                  <c:v>-0.57140678457340699</c:v>
                </c:pt>
                <c:pt idx="16">
                  <c:v>-0.948178291947542</c:v>
                </c:pt>
                <c:pt idx="17">
                  <c:v>-1.1948094491355099</c:v>
                </c:pt>
                <c:pt idx="18">
                  <c:v>-1.32933369601462</c:v>
                </c:pt>
                <c:pt idx="19">
                  <c:v>-1.37106674988828</c:v>
                </c:pt>
                <c:pt idx="20">
                  <c:v>-1.33948617891654</c:v>
                </c:pt>
                <c:pt idx="21">
                  <c:v>-1.25335990444041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6259472"/>
        <c:axId val="936260016"/>
      </c:scatterChart>
      <c:valAx>
        <c:axId val="9362594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60016"/>
        <c:crosses val="autoZero"/>
        <c:crossBetween val="midCat"/>
      </c:valAx>
      <c:valAx>
        <c:axId val="9362600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d[Rnr3-gfp]/</a:t>
                </a:r>
                <a:r>
                  <a:rPr lang="en-US" altLang="zh-CN" sz="105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dt</a:t>
                </a:r>
                <a:endPara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594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altLang="zh-CN" sz="12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altLang="zh-CN" sz="12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 mM HU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altLang="zh-CN" sz="12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0342555172859364"/>
          <c:y val="0.13668563486729629"/>
          <c:w val="0.74467558275944823"/>
          <c:h val="0.6561648862792262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汇总'!$G$189:$G$229</c:f>
              <c:numCache>
                <c:formatCode>0.00</c:formatCode>
                <c:ptCount val="41"/>
                <c:pt idx="0">
                  <c:v>0.59846359852195397</c:v>
                </c:pt>
                <c:pt idx="1">
                  <c:v>0.91173772859693403</c:v>
                </c:pt>
                <c:pt idx="2">
                  <c:v>1.2256434831968099</c:v>
                </c:pt>
                <c:pt idx="3">
                  <c:v>1.5223399413904</c:v>
                </c:pt>
                <c:pt idx="4">
                  <c:v>1.78683193613477</c:v>
                </c:pt>
                <c:pt idx="5">
                  <c:v>2.0074095172327602</c:v>
                </c:pt>
                <c:pt idx="6">
                  <c:v>2.1758386374893002</c:v>
                </c:pt>
                <c:pt idx="7">
                  <c:v>2.2873486287873699</c:v>
                </c:pt>
                <c:pt idx="8">
                  <c:v>2.3404577787450802</c:v>
                </c:pt>
                <c:pt idx="9">
                  <c:v>2.3366742349207401</c:v>
                </c:pt>
                <c:pt idx="10">
                  <c:v>2.2801055521685898</c:v>
                </c:pt>
                <c:pt idx="11">
                  <c:v>2.1770064597410701</c:v>
                </c:pt>
                <c:pt idx="12">
                  <c:v>2.03529085807221</c:v>
                </c:pt>
                <c:pt idx="13">
                  <c:v>1.8640306608694199</c:v>
                </c:pt>
                <c:pt idx="14">
                  <c:v>1.67296087615963</c:v>
                </c:pt>
                <c:pt idx="15">
                  <c:v>1.47200727033781</c:v>
                </c:pt>
                <c:pt idx="16">
                  <c:v>1.2708500819865201</c:v>
                </c:pt>
                <c:pt idx="17">
                  <c:v>1.0785345472950401</c:v>
                </c:pt>
                <c:pt idx="18">
                  <c:v>0.90313646638498402</c:v>
                </c:pt>
                <c:pt idx="19">
                  <c:v>0.75148867954302501</c:v>
                </c:pt>
                <c:pt idx="20">
                  <c:v>0.628972134577099</c:v>
                </c:pt>
                <c:pt idx="21">
                  <c:v>0.53937321087947698</c:v>
                </c:pt>
                <c:pt idx="22">
                  <c:v>0.48480712269746601</c:v>
                </c:pt>
                <c:pt idx="23">
                  <c:v>0.46570555318489198</c:v>
                </c:pt>
                <c:pt idx="24">
                  <c:v>0.48086517241038101</c:v>
                </c:pt>
                <c:pt idx="25">
                  <c:v>0.52755236626077995</c:v>
                </c:pt>
                <c:pt idx="26">
                  <c:v>0.60165834948089503</c:v>
                </c:pt>
                <c:pt idx="27">
                  <c:v>0.69789785456672104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汇总'!$H$189:$H$229</c:f>
              <c:numCache>
                <c:formatCode>0.00</c:formatCode>
                <c:ptCount val="41"/>
                <c:pt idx="0">
                  <c:v>-3.47408356843524</c:v>
                </c:pt>
                <c:pt idx="1">
                  <c:v>-2.8719662294581898</c:v>
                </c:pt>
                <c:pt idx="2">
                  <c:v>-1.6909047930557699</c:v>
                </c:pt>
                <c:pt idx="3">
                  <c:v>-0.23382632843524401</c:v>
                </c:pt>
                <c:pt idx="4">
                  <c:v>1.2775996614459899</c:v>
                </c:pt>
                <c:pt idx="5">
                  <c:v>2.6884112395061899</c:v>
                </c:pt>
                <c:pt idx="6">
                  <c:v>3.8976279843397701</c:v>
                </c:pt>
                <c:pt idx="7">
                  <c:v>4.8471925692793096</c:v>
                </c:pt>
                <c:pt idx="8">
                  <c:v>5.51243197987709</c:v>
                </c:pt>
                <c:pt idx="9">
                  <c:v>5.8938984990603798</c:v>
                </c:pt>
                <c:pt idx="10">
                  <c:v>6.0104584993363304</c:v>
                </c:pt>
                <c:pt idx="11">
                  <c:v>5.8935047815647499</c:v>
                </c:pt>
                <c:pt idx="12">
                  <c:v>5.58217568998771</c:v>
                </c:pt>
                <c:pt idx="13">
                  <c:v>5.1194715133966104</c:v>
                </c:pt>
                <c:pt idx="14">
                  <c:v>4.5491657525348597</c:v>
                </c:pt>
                <c:pt idx="15">
                  <c:v>3.9134156940749798</c:v>
                </c:pt>
                <c:pt idx="16">
                  <c:v>3.2509833817751002</c:v>
                </c:pt>
                <c:pt idx="17">
                  <c:v>2.5959845157074</c:v>
                </c:pt>
                <c:pt idx="18">
                  <c:v>1.9770890407686501</c:v>
                </c:pt>
                <c:pt idx="19">
                  <c:v>1.4171032060151301</c:v>
                </c:pt>
                <c:pt idx="20">
                  <c:v>0.93286868673100398</c:v>
                </c:pt>
                <c:pt idx="21">
                  <c:v>0.53541996152207505</c:v>
                </c:pt>
                <c:pt idx="22">
                  <c:v>0.230346527143587</c:v>
                </c:pt>
                <c:pt idx="23">
                  <c:v>1.8311714187518601E-2</c:v>
                </c:pt>
                <c:pt idx="24">
                  <c:v>-0.104315162755798</c:v>
                </c:pt>
                <c:pt idx="25">
                  <c:v>-0.144751826398755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汇总'!$I$189:$I$229</c:f>
              <c:numCache>
                <c:formatCode>0.00</c:formatCode>
                <c:ptCount val="41"/>
                <c:pt idx="0">
                  <c:v>0.85301151651539697</c:v>
                </c:pt>
                <c:pt idx="1">
                  <c:v>0.94067226969946305</c:v>
                </c:pt>
                <c:pt idx="2">
                  <c:v>1.0041987593716499</c:v>
                </c:pt>
                <c:pt idx="3">
                  <c:v>1.0429769964001301</c:v>
                </c:pt>
                <c:pt idx="4">
                  <c:v>1.05735238977327</c:v>
                </c:pt>
                <c:pt idx="5">
                  <c:v>1.0485159041591401</c:v>
                </c:pt>
                <c:pt idx="6">
                  <c:v>1.01837677467681</c:v>
                </c:pt>
                <c:pt idx="7">
                  <c:v>0.96942728383389198</c:v>
                </c:pt>
                <c:pt idx="8">
                  <c:v>0.90460445217518304</c:v>
                </c:pt>
                <c:pt idx="9">
                  <c:v>0.82715286987248104</c:v>
                </c:pt>
                <c:pt idx="10">
                  <c:v>0.74049230122330501</c:v>
                </c:pt>
                <c:pt idx="11">
                  <c:v>0.64809312785440998</c:v>
                </c:pt>
                <c:pt idx="12">
                  <c:v>0.55336215933078203</c:v>
                </c:pt>
                <c:pt idx="13">
                  <c:v>0.45954083183571298</c:v>
                </c:pt>
                <c:pt idx="14">
                  <c:v>0.36961733666089402</c:v>
                </c:pt>
                <c:pt idx="15">
                  <c:v>0.28625377033896399</c:v>
                </c:pt>
                <c:pt idx="16">
                  <c:v>0.21172897748623801</c:v>
                </c:pt>
                <c:pt idx="17">
                  <c:v>0.147897365692679</c:v>
                </c:pt>
                <c:pt idx="18">
                  <c:v>9.6163609134298306E-2</c:v>
                </c:pt>
                <c:pt idx="19">
                  <c:v>5.7472824029883199E-2</c:v>
                </c:pt>
                <c:pt idx="20">
                  <c:v>3.2315494580688102E-2</c:v>
                </c:pt>
                <c:pt idx="21">
                  <c:v>2.07461525703359E-2</c:v>
                </c:pt>
                <c:pt idx="22">
                  <c:v>2.24145675214951E-2</c:v>
                </c:pt>
                <c:pt idx="23">
                  <c:v>3.6607986970788702E-2</c:v>
                </c:pt>
                <c:pt idx="24">
                  <c:v>6.23027782846561E-2</c:v>
                </c:pt>
                <c:pt idx="25">
                  <c:v>9.8223664306991601E-2</c:v>
                </c:pt>
                <c:pt idx="26">
                  <c:v>0.142908615089332</c:v>
                </c:pt>
                <c:pt idx="27">
                  <c:v>0.19477735693151799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汇总'!$J$189:$J$229</c:f>
              <c:numCache>
                <c:formatCode>0.00</c:formatCode>
                <c:ptCount val="41"/>
                <c:pt idx="0">
                  <c:v>1.68235294035607</c:v>
                </c:pt>
                <c:pt idx="1">
                  <c:v>2.3277026529567002</c:v>
                </c:pt>
                <c:pt idx="2">
                  <c:v>2.9907101528435298</c:v>
                </c:pt>
                <c:pt idx="3">
                  <c:v>3.6498590630371601</c:v>
                </c:pt>
                <c:pt idx="4">
                  <c:v>4.28248862465448</c:v>
                </c:pt>
                <c:pt idx="5">
                  <c:v>4.8654832200904297</c:v>
                </c:pt>
                <c:pt idx="6">
                  <c:v>5.3760186822886604</c:v>
                </c:pt>
                <c:pt idx="7">
                  <c:v>5.79235077516726</c:v>
                </c:pt>
                <c:pt idx="8">
                  <c:v>6.0946292433570504</c:v>
                </c:pt>
                <c:pt idx="9">
                  <c:v>6.2657188211566801</c:v>
                </c:pt>
                <c:pt idx="10">
                  <c:v>6.2920065621503101</c:v>
                </c:pt>
                <c:pt idx="11">
                  <c:v>6.1641728014319099</c:v>
                </c:pt>
                <c:pt idx="12">
                  <c:v>5.8779009926010097</c:v>
                </c:pt>
                <c:pt idx="13">
                  <c:v>5.4344995702772101</c:v>
                </c:pt>
                <c:pt idx="14">
                  <c:v>4.8414068782972102</c:v>
                </c:pt>
                <c:pt idx="15">
                  <c:v>4.1125480705409698</c:v>
                </c:pt>
                <c:pt idx="16">
                  <c:v>3.2685107392695798</c:v>
                </c:pt>
                <c:pt idx="17">
                  <c:v>2.3365038515103</c:v>
                </c:pt>
                <c:pt idx="18">
                  <c:v>1.3500623801493099</c:v>
                </c:pt>
                <c:pt idx="19">
                  <c:v>0.34845780122397402</c:v>
                </c:pt>
                <c:pt idx="20">
                  <c:v>-0.62422760712969005</c:v>
                </c:pt>
                <c:pt idx="21">
                  <c:v>-1.52040698499301</c:v>
                </c:pt>
                <c:pt idx="22">
                  <c:v>-2.2907222280164401</c:v>
                </c:pt>
                <c:pt idx="23">
                  <c:v>-2.88625333809324</c:v>
                </c:pt>
                <c:pt idx="24">
                  <c:v>-3.2612550019775002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汇总'!$K$189:$K$229</c:f>
              <c:numCache>
                <c:formatCode>0.00</c:formatCode>
                <c:ptCount val="41"/>
                <c:pt idx="0">
                  <c:v>0.93231002669556995</c:v>
                </c:pt>
                <c:pt idx="1">
                  <c:v>1.41782525945622</c:v>
                </c:pt>
                <c:pt idx="2">
                  <c:v>1.8734713350627299</c:v>
                </c:pt>
                <c:pt idx="3">
                  <c:v>2.28201224826861</c:v>
                </c:pt>
                <c:pt idx="4">
                  <c:v>2.6292318720507701</c:v>
                </c:pt>
                <c:pt idx="5">
                  <c:v>2.9043654848933298</c:v>
                </c:pt>
                <c:pt idx="6">
                  <c:v>3.10029087575625</c:v>
                </c:pt>
                <c:pt idx="7">
                  <c:v>3.2135211428666399</c:v>
                </c:pt>
                <c:pt idx="8">
                  <c:v>3.2440375693804002</c:v>
                </c:pt>
                <c:pt idx="9">
                  <c:v>3.1949973683575599</c:v>
                </c:pt>
                <c:pt idx="10">
                  <c:v>3.0723476413770601</c:v>
                </c:pt>
                <c:pt idx="11">
                  <c:v>2.8843735894836202</c:v>
                </c:pt>
                <c:pt idx="12">
                  <c:v>2.64120585201483</c:v>
                </c:pt>
                <c:pt idx="13">
                  <c:v>2.3543088281954598</c:v>
                </c:pt>
                <c:pt idx="14">
                  <c:v>2.0359689582126399</c:v>
                </c:pt>
                <c:pt idx="15">
                  <c:v>1.69879920479837</c:v>
                </c:pt>
                <c:pt idx="16">
                  <c:v>1.35527338314326</c:v>
                </c:pt>
                <c:pt idx="17">
                  <c:v>1.0173015362500999</c:v>
                </c:pt>
                <c:pt idx="18">
                  <c:v>0.69585524460767501</c:v>
                </c:pt>
                <c:pt idx="19">
                  <c:v>0.40064959331900302</c:v>
                </c:pt>
                <c:pt idx="20">
                  <c:v>0.139886496563804</c:v>
                </c:pt>
                <c:pt idx="21">
                  <c:v>-7.9937801497319799E-2</c:v>
                </c:pt>
                <c:pt idx="22">
                  <c:v>-0.25415996855600698</c:v>
                </c:pt>
                <c:pt idx="23">
                  <c:v>-0.38001208370179201</c:v>
                </c:pt>
                <c:pt idx="24">
                  <c:v>-0.456621362972981</c:v>
                </c:pt>
                <c:pt idx="25">
                  <c:v>-0.48495039002634299</c:v>
                </c:pt>
                <c:pt idx="26">
                  <c:v>-0.46768229938341899</c:v>
                </c:pt>
                <c:pt idx="27">
                  <c:v>-0.40905638557203799</c:v>
                </c:pt>
                <c:pt idx="28">
                  <c:v>-0.31466049483158098</c:v>
                </c:pt>
                <c:pt idx="29">
                  <c:v>-0.191187296967013</c:v>
                </c:pt>
                <c:pt idx="30">
                  <c:v>-4.6162133276264998E-2</c:v>
                </c:pt>
                <c:pt idx="31">
                  <c:v>0.11234940752614</c:v>
                </c:pt>
                <c:pt idx="32">
                  <c:v>0.27604572015247603</c:v>
                </c:pt>
                <c:pt idx="33">
                  <c:v>0.43669658407370898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汇总'!$L$189:$L$229</c:f>
              <c:numCache>
                <c:formatCode>0.00</c:formatCode>
                <c:ptCount val="41"/>
                <c:pt idx="0">
                  <c:v>5.7099407155611503</c:v>
                </c:pt>
                <c:pt idx="1">
                  <c:v>1.3577638141756401</c:v>
                </c:pt>
                <c:pt idx="2">
                  <c:v>-1.1066888590020001</c:v>
                </c:pt>
                <c:pt idx="3">
                  <c:v>-2.2354519598299101</c:v>
                </c:pt>
                <c:pt idx="4">
                  <c:v>-2.4625976442708502</c:v>
                </c:pt>
                <c:pt idx="5">
                  <c:v>-2.1230082124071199</c:v>
                </c:pt>
                <c:pt idx="6">
                  <c:v>-1.4689538818425301</c:v>
                </c:pt>
                <c:pt idx="7">
                  <c:v>-0.684655690602194</c:v>
                </c:pt>
                <c:pt idx="8">
                  <c:v>0.100995798711993</c:v>
                </c:pt>
                <c:pt idx="9">
                  <c:v>0.80340441856301203</c:v>
                </c:pt>
                <c:pt idx="10">
                  <c:v>1.37276223023917</c:v>
                </c:pt>
                <c:pt idx="11">
                  <c:v>1.7859291957810099</c:v>
                </c:pt>
                <c:pt idx="12">
                  <c:v>2.0395630143066201</c:v>
                </c:pt>
                <c:pt idx="13">
                  <c:v>2.14437161960949</c:v>
                </c:pt>
                <c:pt idx="14">
                  <c:v>2.1203687750018898</c:v>
                </c:pt>
                <c:pt idx="15">
                  <c:v>1.9930209089352899</c:v>
                </c:pt>
                <c:pt idx="16">
                  <c:v>1.79018081094409</c:v>
                </c:pt>
                <c:pt idx="17">
                  <c:v>1.53971105193177</c:v>
                </c:pt>
                <c:pt idx="18">
                  <c:v>1.2677070057491899</c:v>
                </c:pt>
                <c:pt idx="19">
                  <c:v>0.99723613040515102</c:v>
                </c:pt>
                <c:pt idx="20">
                  <c:v>0.74751671709366296</c:v>
                </c:pt>
                <c:pt idx="21">
                  <c:v>0.53346563352547605</c:v>
                </c:pt>
                <c:pt idx="22">
                  <c:v>0.36555067481966003</c:v>
                </c:pt>
                <c:pt idx="23">
                  <c:v>0.249888990421375</c:v>
                </c:pt>
                <c:pt idx="24">
                  <c:v>0.18853867919720901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汇总'!$M$189:$M$229</c:f>
              <c:numCache>
                <c:formatCode>0.00</c:formatCode>
                <c:ptCount val="41"/>
                <c:pt idx="0">
                  <c:v>0.74879862420990395</c:v>
                </c:pt>
                <c:pt idx="1">
                  <c:v>1.81615402340412</c:v>
                </c:pt>
                <c:pt idx="2">
                  <c:v>2.9593477300086901</c:v>
                </c:pt>
                <c:pt idx="3">
                  <c:v>4.1177664459663799</c:v>
                </c:pt>
                <c:pt idx="4">
                  <c:v>5.2342878024194901</c:v>
                </c:pt>
                <c:pt idx="5">
                  <c:v>6.2577230552384604</c:v>
                </c:pt>
                <c:pt idx="6">
                  <c:v>7.1445526434242099</c:v>
                </c:pt>
                <c:pt idx="7">
                  <c:v>7.8600473032741398</c:v>
                </c:pt>
                <c:pt idx="8">
                  <c:v>8.3788610617728398</c:v>
                </c:pt>
                <c:pt idx="9">
                  <c:v>8.6851762479700394</c:v>
                </c:pt>
                <c:pt idx="10">
                  <c:v>8.7724746611296105</c:v>
                </c:pt>
                <c:pt idx="11">
                  <c:v>8.6430032191722592</c:v>
                </c:pt>
                <c:pt idx="12">
                  <c:v>8.3069967803923603</c:v>
                </c:pt>
                <c:pt idx="13">
                  <c:v>7.7817153856348602</c:v>
                </c:pt>
                <c:pt idx="14">
                  <c:v>7.0903479069897699</c:v>
                </c:pt>
                <c:pt idx="15">
                  <c:v>6.2608290127215902</c:v>
                </c:pt>
                <c:pt idx="16">
                  <c:v>5.3246114664830104</c:v>
                </c:pt>
                <c:pt idx="17">
                  <c:v>4.3154310719354898</c:v>
                </c:pt>
                <c:pt idx="18">
                  <c:v>3.2680970516880401</c:v>
                </c:pt>
                <c:pt idx="19">
                  <c:v>2.2173363119985998</c:v>
                </c:pt>
                <c:pt idx="20">
                  <c:v>1.19671589187089</c:v>
                </c:pt>
                <c:pt idx="21">
                  <c:v>0.23766392720715299</c:v>
                </c:pt>
                <c:pt idx="22">
                  <c:v>-0.63139432273790397</c:v>
                </c:pt>
                <c:pt idx="23">
                  <c:v>-1.3857724378353</c:v>
                </c:pt>
                <c:pt idx="24">
                  <c:v>-2.0051212537457999</c:v>
                </c:pt>
                <c:pt idx="25">
                  <c:v>-2.4738834270794499</c:v>
                </c:pt>
                <c:pt idx="26">
                  <c:v>-2.78160088779115</c:v>
                </c:pt>
                <c:pt idx="27">
                  <c:v>-2.9230747773966002</c:v>
                </c:pt>
                <c:pt idx="28">
                  <c:v>-2.8983801463637402</c:v>
                </c:pt>
                <c:pt idx="29">
                  <c:v>-2.7127401745725499</c:v>
                </c:pt>
                <c:pt idx="30">
                  <c:v>-2.37626698406183</c:v>
                </c:pt>
                <c:pt idx="31">
                  <c:v>-1.90357823418755</c:v>
                </c:pt>
                <c:pt idx="32">
                  <c:v>-1.31330062550716</c:v>
                </c:pt>
                <c:pt idx="33">
                  <c:v>-0.62747318998572199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汇总'!$N$189:$N$229</c:f>
              <c:numCache>
                <c:formatCode>0.00</c:formatCode>
                <c:ptCount val="41"/>
                <c:pt idx="0">
                  <c:v>0.26067824070255102</c:v>
                </c:pt>
                <c:pt idx="1">
                  <c:v>0.92164625186681104</c:v>
                </c:pt>
                <c:pt idx="2">
                  <c:v>1.4440023173388701</c:v>
                </c:pt>
                <c:pt idx="3">
                  <c:v>1.8148648475854201</c:v>
                </c:pt>
                <c:pt idx="4">
                  <c:v>2.0357747094847101</c:v>
                </c:pt>
                <c:pt idx="5">
                  <c:v>2.1186996479968401</c:v>
                </c:pt>
                <c:pt idx="6">
                  <c:v>2.08267207628798</c:v>
                </c:pt>
                <c:pt idx="7">
                  <c:v>1.95099801466155</c:v>
                </c:pt>
                <c:pt idx="8">
                  <c:v>1.74897851587302</c:v>
                </c:pt>
                <c:pt idx="9">
                  <c:v>1.5020883807227201</c:v>
                </c:pt>
                <c:pt idx="10">
                  <c:v>1.2345603432333601</c:v>
                </c:pt>
                <c:pt idx="11">
                  <c:v>0.96832618922264402</c:v>
                </c:pt>
                <c:pt idx="12">
                  <c:v>0.72226946568147599</c:v>
                </c:pt>
                <c:pt idx="13">
                  <c:v>0.51174754105966802</c:v>
                </c:pt>
                <c:pt idx="14">
                  <c:v>0.34834378834741297</c:v>
                </c:pt>
                <c:pt idx="15">
                  <c:v>0.239813583720736</c:v>
                </c:pt>
                <c:pt idx="16">
                  <c:v>0.19019064349157999</c:v>
                </c:pt>
                <c:pt idx="17">
                  <c:v>0.200022961170854</c:v>
                </c:pt>
                <c:pt idx="18">
                  <c:v>0.26671025461388298</c:v>
                </c:pt>
                <c:pt idx="19">
                  <c:v>0.38491739046892498</c:v>
                </c:pt>
                <c:pt idx="20">
                  <c:v>0.54704071950247402</c:v>
                </c:pt>
                <c:pt idx="21">
                  <c:v>0.74370663181121099</c:v>
                </c:pt>
                <c:pt idx="22">
                  <c:v>0.96428392546854103</c:v>
                </c:pt>
                <c:pt idx="23">
                  <c:v>1.1973937757836799</c:v>
                </c:pt>
                <c:pt idx="24">
                  <c:v>1.43140319506605</c:v>
                </c:pt>
                <c:pt idx="25">
                  <c:v>1.65488988461935</c:v>
                </c:pt>
                <c:pt idx="26">
                  <c:v>1.8570683015777301</c:v>
                </c:pt>
                <c:pt idx="27">
                  <c:v>2.02816859322412</c:v>
                </c:pt>
                <c:pt idx="28">
                  <c:v>2.1597617905008302</c:v>
                </c:pt>
                <c:pt idx="29">
                  <c:v>2.2450263006420199</c:v>
                </c:pt>
                <c:pt idx="30">
                  <c:v>2.2789522961190398</c:v>
                </c:pt>
                <c:pt idx="31">
                  <c:v>2.2584820634766398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汇总'!$O$189:$O$229</c:f>
              <c:numCache>
                <c:formatCode>0.00</c:formatCode>
                <c:ptCount val="41"/>
                <c:pt idx="0">
                  <c:v>1.4806080332693501</c:v>
                </c:pt>
                <c:pt idx="1">
                  <c:v>1.6355210727696401</c:v>
                </c:pt>
                <c:pt idx="2">
                  <c:v>1.7589639242131301</c:v>
                </c:pt>
                <c:pt idx="3">
                  <c:v>1.84668047922503</c:v>
                </c:pt>
                <c:pt idx="4">
                  <c:v>1.8956492207467599</c:v>
                </c:pt>
                <c:pt idx="5">
                  <c:v>1.90416432955018</c:v>
                </c:pt>
                <c:pt idx="6">
                  <c:v>1.8718731048320001</c:v>
                </c:pt>
                <c:pt idx="7">
                  <c:v>1.79977017290295</c:v>
                </c:pt>
                <c:pt idx="8">
                  <c:v>1.69015000210661</c:v>
                </c:pt>
                <c:pt idx="9">
                  <c:v>1.5465201833373701</c:v>
                </c:pt>
                <c:pt idx="10">
                  <c:v>1.37347877387227</c:v>
                </c:pt>
                <c:pt idx="11">
                  <c:v>1.17655973768986</c:v>
                </c:pt>
                <c:pt idx="12">
                  <c:v>0.96205114802418701</c:v>
                </c:pt>
                <c:pt idx="13">
                  <c:v>0.73679134758209996</c:v>
                </c:pt>
                <c:pt idx="14">
                  <c:v>0.507948688653032</c:v>
                </c:pt>
                <c:pt idx="15">
                  <c:v>0.282790799248963</c:v>
                </c:pt>
                <c:pt idx="16">
                  <c:v>6.8449542436432406E-2</c:v>
                </c:pt>
                <c:pt idx="17">
                  <c:v>-0.12831204584561201</c:v>
                </c:pt>
                <c:pt idx="18">
                  <c:v>-0.30132453993196401</c:v>
                </c:pt>
                <c:pt idx="19">
                  <c:v>-0.445222415644207</c:v>
                </c:pt>
                <c:pt idx="20">
                  <c:v>-0.555633827174286</c:v>
                </c:pt>
                <c:pt idx="21">
                  <c:v>-0.62934414069198996</c:v>
                </c:pt>
                <c:pt idx="22">
                  <c:v>-0.66442789199339802</c:v>
                </c:pt>
                <c:pt idx="23">
                  <c:v>-0.66034433471865805</c:v>
                </c:pt>
                <c:pt idx="24">
                  <c:v>-0.61799234773470901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汇总'!$P$189:$P$229</c:f>
              <c:numCache>
                <c:formatCode>0.00</c:formatCode>
                <c:ptCount val="41"/>
                <c:pt idx="0">
                  <c:v>1.23785865029</c:v>
                </c:pt>
                <c:pt idx="1">
                  <c:v>2.27361385857871</c:v>
                </c:pt>
                <c:pt idx="2">
                  <c:v>3.3353549269695701</c:v>
                </c:pt>
                <c:pt idx="3">
                  <c:v>4.3670258191756899</c:v>
                </c:pt>
                <c:pt idx="4">
                  <c:v>5.3186884425876899</c:v>
                </c:pt>
                <c:pt idx="5">
                  <c:v>6.1483719571384601</c:v>
                </c:pt>
                <c:pt idx="6">
                  <c:v>6.8231731756935803</c:v>
                </c:pt>
                <c:pt idx="7">
                  <c:v>7.3197324095452503</c:v>
                </c:pt>
                <c:pt idx="8">
                  <c:v>7.6241981005412303</c:v>
                </c:pt>
                <c:pt idx="9">
                  <c:v>7.7317830001874297</c:v>
                </c:pt>
                <c:pt idx="10">
                  <c:v>7.6460045057236101</c:v>
                </c:pt>
                <c:pt idx="11">
                  <c:v>7.3776920436790201</c:v>
                </c:pt>
                <c:pt idx="12">
                  <c:v>6.9438351027846501</c:v>
                </c:pt>
                <c:pt idx="13">
                  <c:v>6.3663366603376303</c:v>
                </c:pt>
                <c:pt idx="14">
                  <c:v>5.6707283191767104</c:v>
                </c:pt>
                <c:pt idx="15">
                  <c:v>4.8848954763582899</c:v>
                </c:pt>
                <c:pt idx="16">
                  <c:v>4.03785327939943</c:v>
                </c:pt>
                <c:pt idx="17">
                  <c:v>3.1586069915769701</c:v>
                </c:pt>
                <c:pt idx="18">
                  <c:v>2.2751236842605702</c:v>
                </c:pt>
                <c:pt idx="19">
                  <c:v>1.41343590158994</c:v>
                </c:pt>
                <c:pt idx="20">
                  <c:v>0.59689210098936396</c:v>
                </c:pt>
                <c:pt idx="21">
                  <c:v>-0.15443673792329399</c:v>
                </c:pt>
                <c:pt idx="22">
                  <c:v>-0.82418992363442101</c:v>
                </c:pt>
                <c:pt idx="23">
                  <c:v>-1.39998941901185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汇总'!$Q$189:$Q$229</c:f>
              <c:numCache>
                <c:formatCode>0.00</c:formatCode>
                <c:ptCount val="41"/>
                <c:pt idx="0">
                  <c:v>-6.1847410685084503</c:v>
                </c:pt>
                <c:pt idx="1">
                  <c:v>-4.6729777154122702</c:v>
                </c:pt>
                <c:pt idx="2">
                  <c:v>-3.0782940215740102</c:v>
                </c:pt>
                <c:pt idx="3">
                  <c:v>-1.5576848817606499</c:v>
                </c:pt>
                <c:pt idx="4">
                  <c:v>-0.214162637158019</c:v>
                </c:pt>
                <c:pt idx="5">
                  <c:v>0.89220635311462104</c:v>
                </c:pt>
                <c:pt idx="6">
                  <c:v>1.7347756489867701</c:v>
                </c:pt>
                <c:pt idx="7">
                  <c:v>2.31216498879495</c:v>
                </c:pt>
                <c:pt idx="8">
                  <c:v>2.6413484559393599</c:v>
                </c:pt>
                <c:pt idx="9">
                  <c:v>2.7518617029886898</c:v>
                </c:pt>
                <c:pt idx="10">
                  <c:v>2.6810127427956401</c:v>
                </c:pt>
                <c:pt idx="11">
                  <c:v>2.4699879697832201</c:v>
                </c:pt>
                <c:pt idx="12">
                  <c:v>2.1607520223445</c:v>
                </c:pt>
                <c:pt idx="13">
                  <c:v>1.79364683926591</c:v>
                </c:pt>
                <c:pt idx="14">
                  <c:v>1.4056017992368099</c:v>
                </c:pt>
                <c:pt idx="15">
                  <c:v>1.02887316284538</c:v>
                </c:pt>
                <c:pt idx="16">
                  <c:v>0.69023716098312105</c:v>
                </c:pt>
                <c:pt idx="17">
                  <c:v>0.410566992288176</c:v>
                </c:pt>
                <c:pt idx="18">
                  <c:v>0.20472970514925301</c:v>
                </c:pt>
                <c:pt idx="19">
                  <c:v>8.1744446869813595E-2</c:v>
                </c:pt>
                <c:pt idx="20">
                  <c:v>4.5148863853575499E-2</c:v>
                </c:pt>
                <c:pt idx="21">
                  <c:v>9.3525532121819105E-2</c:v>
                </c:pt>
                <c:pt idx="22">
                  <c:v>0.22114518710073799</c:v>
                </c:pt>
                <c:pt idx="23">
                  <c:v>0.41868820544045099</c:v>
                </c:pt>
                <c:pt idx="24">
                  <c:v>0.67401026962240396</c:v>
                </c:pt>
                <c:pt idx="25">
                  <c:v>0.97292241830489001</c:v>
                </c:pt>
                <c:pt idx="26">
                  <c:v>1.29995975172519</c:v>
                </c:pt>
                <c:pt idx="27">
                  <c:v>1.63911692203404</c:v>
                </c:pt>
                <c:pt idx="28">
                  <c:v>1.9745321931811599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汇总'!$R$189:$R$229</c:f>
              <c:numCache>
                <c:formatCode>0.00</c:formatCode>
                <c:ptCount val="41"/>
                <c:pt idx="0">
                  <c:v>0.17080372518773701</c:v>
                </c:pt>
                <c:pt idx="1">
                  <c:v>0.17051377869001</c:v>
                </c:pt>
                <c:pt idx="2">
                  <c:v>0.19361745607629099</c:v>
                </c:pt>
                <c:pt idx="3">
                  <c:v>0.23479733247099499</c:v>
                </c:pt>
                <c:pt idx="4">
                  <c:v>0.28889704620777801</c:v>
                </c:pt>
                <c:pt idx="5">
                  <c:v>0.35116647977655402</c:v>
                </c:pt>
                <c:pt idx="6">
                  <c:v>0.417427707084146</c:v>
                </c:pt>
                <c:pt idx="7">
                  <c:v>0.48417438324609902</c:v>
                </c:pt>
                <c:pt idx="8">
                  <c:v>0.54861615060993796</c:v>
                </c:pt>
                <c:pt idx="9">
                  <c:v>0.60867857387737401</c:v>
                </c:pt>
                <c:pt idx="10">
                  <c:v>0.66296809806157797</c:v>
                </c:pt>
                <c:pt idx="11">
                  <c:v>0.710710545575019</c:v>
                </c:pt>
                <c:pt idx="12">
                  <c:v>0.75167073299044196</c:v>
                </c:pt>
                <c:pt idx="13">
                  <c:v>0.78605989397158305</c:v>
                </c:pt>
                <c:pt idx="14">
                  <c:v>0.814436742502194</c:v>
                </c:pt>
                <c:pt idx="15">
                  <c:v>0.837607199879285</c:v>
                </c:pt>
                <c:pt idx="16">
                  <c:v>0.856527039961273</c:v>
                </c:pt>
                <c:pt idx="17">
                  <c:v>0.87221097988027696</c:v>
                </c:pt>
                <c:pt idx="18">
                  <c:v>0.88565105784794396</c:v>
                </c:pt>
                <c:pt idx="19">
                  <c:v>0.89774649577579502</c:v>
                </c:pt>
                <c:pt idx="20">
                  <c:v>0.90924664225413199</c:v>
                </c:pt>
                <c:pt idx="21">
                  <c:v>0.92070803090667797</c:v>
                </c:pt>
                <c:pt idx="22">
                  <c:v>0.93246607033080897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汇总'!$S$189:$S$229</c:f>
              <c:numCache>
                <c:formatCode>0.00</c:formatCode>
                <c:ptCount val="41"/>
                <c:pt idx="0">
                  <c:v>-2.6506160751978798</c:v>
                </c:pt>
                <c:pt idx="1">
                  <c:v>-1.0930302697593199</c:v>
                </c:pt>
                <c:pt idx="2">
                  <c:v>0.30075144201381698</c:v>
                </c:pt>
                <c:pt idx="3">
                  <c:v>1.45670668506739</c:v>
                </c:pt>
                <c:pt idx="4">
                  <c:v>2.3388027469185602</c:v>
                </c:pt>
                <c:pt idx="5">
                  <c:v>2.9399798203103402</c:v>
                </c:pt>
                <c:pt idx="6">
                  <c:v>3.2744657303795699</c:v>
                </c:pt>
                <c:pt idx="7">
                  <c:v>3.3712965562555799</c:v>
                </c:pt>
                <c:pt idx="8">
                  <c:v>3.2689245569136198</c:v>
                </c:pt>
                <c:pt idx="9">
                  <c:v>3.0108016347140798</c:v>
                </c:pt>
                <c:pt idx="10">
                  <c:v>2.6418332173623802</c:v>
                </c:pt>
                <c:pt idx="11">
                  <c:v>2.2056039100292701</c:v>
                </c:pt>
                <c:pt idx="12">
                  <c:v>1.7422825640705499</c:v>
                </c:pt>
                <c:pt idx="13">
                  <c:v>1.28712052718929</c:v>
                </c:pt>
                <c:pt idx="14">
                  <c:v>0.86946278198101301</c:v>
                </c:pt>
                <c:pt idx="15">
                  <c:v>0.51219744559790403</c:v>
                </c:pt>
                <c:pt idx="16">
                  <c:v>0.23157469277092599</c:v>
                </c:pt>
                <c:pt idx="17">
                  <c:v>3.7331577614332798E-2</c:v>
                </c:pt>
                <c:pt idx="18">
                  <c:v>-6.6935533458688801E-2</c:v>
                </c:pt>
                <c:pt idx="19">
                  <c:v>-8.3204144795469698E-2</c:v>
                </c:pt>
                <c:pt idx="20">
                  <c:v>-1.8312773336723001E-2</c:v>
                </c:pt>
                <c:pt idx="21">
                  <c:v>0.116854315983001</c:v>
                </c:pt>
                <c:pt idx="22">
                  <c:v>0.308245678143238</c:v>
                </c:pt>
                <c:pt idx="23">
                  <c:v>0.53954981152687198</c:v>
                </c:pt>
                <c:pt idx="24">
                  <c:v>0.79310026834650305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汇总'!$T$189:$T$229</c:f>
              <c:numCache>
                <c:formatCode>0.00</c:formatCode>
                <c:ptCount val="41"/>
                <c:pt idx="0">
                  <c:v>1.5626136827539401</c:v>
                </c:pt>
                <c:pt idx="1">
                  <c:v>2.1030292692730401</c:v>
                </c:pt>
                <c:pt idx="2">
                  <c:v>2.3185143691085099</c:v>
                </c:pt>
                <c:pt idx="3">
                  <c:v>2.3217750882496202</c:v>
                </c:pt>
                <c:pt idx="4">
                  <c:v>2.1999004922081702</c:v>
                </c:pt>
                <c:pt idx="5">
                  <c:v>2.0181414958323298</c:v>
                </c:pt>
                <c:pt idx="6">
                  <c:v>1.8233600070923499</c:v>
                </c:pt>
                <c:pt idx="7">
                  <c:v>1.64715917668668</c:v>
                </c:pt>
                <c:pt idx="8">
                  <c:v>1.5087062724315301</c:v>
                </c:pt>
                <c:pt idx="9">
                  <c:v>1.41726030693648</c:v>
                </c:pt>
                <c:pt idx="10">
                  <c:v>1.3744170990353399</c:v>
                </c:pt>
                <c:pt idx="11">
                  <c:v>1.3760849438328</c:v>
                </c:pt>
                <c:pt idx="12">
                  <c:v>1.41420450304629</c:v>
                </c:pt>
                <c:pt idx="13">
                  <c:v>1.47822690656529</c:v>
                </c:pt>
                <c:pt idx="14">
                  <c:v>1.55636437782055</c:v>
                </c:pt>
                <c:pt idx="15">
                  <c:v>1.6366279596522899</c:v>
                </c:pt>
                <c:pt idx="16">
                  <c:v>1.70766712388654</c:v>
                </c:pt>
                <c:pt idx="17">
                  <c:v>1.7594261967778</c:v>
                </c:pt>
                <c:pt idx="18">
                  <c:v>1.7836326238498299</c:v>
                </c:pt>
                <c:pt idx="19">
                  <c:v>1.7741321314638601</c:v>
                </c:pt>
                <c:pt idx="20">
                  <c:v>1.72708581867333</c:v>
                </c:pt>
                <c:pt idx="21">
                  <c:v>1.6410441315693101</c:v>
                </c:pt>
                <c:pt idx="22">
                  <c:v>1.51691253340698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汇总'!$U$189:$U$229</c:f>
              <c:numCache>
                <c:formatCode>0.00</c:formatCode>
                <c:ptCount val="41"/>
                <c:pt idx="0">
                  <c:v>-6.5467226694896397</c:v>
                </c:pt>
                <c:pt idx="1">
                  <c:v>-5.0162983380182702</c:v>
                </c:pt>
                <c:pt idx="2">
                  <c:v>-3.1564301128299501</c:v>
                </c:pt>
                <c:pt idx="3">
                  <c:v>-1.26873556812843</c:v>
                </c:pt>
                <c:pt idx="4">
                  <c:v>0.44489825824925</c:v>
                </c:pt>
                <c:pt idx="5">
                  <c:v>1.8615219166472901</c:v>
                </c:pt>
                <c:pt idx="6">
                  <c:v>2.9193048943641502</c:v>
                </c:pt>
                <c:pt idx="7">
                  <c:v>3.6024028677733</c:v>
                </c:pt>
                <c:pt idx="8">
                  <c:v>3.9282397944305001</c:v>
                </c:pt>
                <c:pt idx="9">
                  <c:v>3.9369506194366002</c:v>
                </c:pt>
                <c:pt idx="10">
                  <c:v>3.6827467153349098</c:v>
                </c:pt>
                <c:pt idx="11">
                  <c:v>3.2269820272123901</c:v>
                </c:pt>
                <c:pt idx="12">
                  <c:v>2.6327132544448899</c:v>
                </c:pt>
                <c:pt idx="13">
                  <c:v>1.9605622676769801</c:v>
                </c:pt>
                <c:pt idx="14">
                  <c:v>1.26570333415792</c:v>
                </c:pt>
                <c:pt idx="15">
                  <c:v>0.59581160646723097</c:v>
                </c:pt>
                <c:pt idx="16">
                  <c:v>-1.0177281046946301E-2</c:v>
                </c:pt>
                <c:pt idx="17">
                  <c:v>-0.522633767119557</c:v>
                </c:pt>
                <c:pt idx="18">
                  <c:v>-0.92125192466444095</c:v>
                </c:pt>
                <c:pt idx="19">
                  <c:v>-1.19463097163371</c:v>
                </c:pt>
                <c:pt idx="20">
                  <c:v>-1.3395222563486799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汇总'!$V$189:$V$229</c:f>
              <c:numCache>
                <c:formatCode>0.00</c:formatCode>
                <c:ptCount val="41"/>
                <c:pt idx="0">
                  <c:v>4.0325982951097297</c:v>
                </c:pt>
                <c:pt idx="1">
                  <c:v>5.1032313625550501</c:v>
                </c:pt>
                <c:pt idx="2">
                  <c:v>4.7481312479629301</c:v>
                </c:pt>
                <c:pt idx="3">
                  <c:v>3.6044355425748602</c:v>
                </c:pt>
                <c:pt idx="4">
                  <c:v>2.13418435175203</c:v>
                </c:pt>
                <c:pt idx="5">
                  <c:v>0.65749401002039298</c:v>
                </c:pt>
                <c:pt idx="6">
                  <c:v>-0.61870711801177303</c:v>
                </c:pt>
                <c:pt idx="7">
                  <c:v>-1.5759731893947899</c:v>
                </c:pt>
                <c:pt idx="8">
                  <c:v>-2.16328159020027</c:v>
                </c:pt>
                <c:pt idx="9">
                  <c:v>-2.3792583291291201</c:v>
                </c:pt>
                <c:pt idx="10">
                  <c:v>-2.25734873887771</c:v>
                </c:pt>
                <c:pt idx="11">
                  <c:v>-1.85361556089138</c:v>
                </c:pt>
                <c:pt idx="12">
                  <c:v>-1.23686730647854</c:v>
                </c:pt>
                <c:pt idx="13">
                  <c:v>-0.48083996783356803</c:v>
                </c:pt>
                <c:pt idx="14">
                  <c:v>0.34182530368612202</c:v>
                </c:pt>
                <c:pt idx="15">
                  <c:v>1.1640470276500601</c:v>
                </c:pt>
                <c:pt idx="16">
                  <c:v>1.92743093838013</c:v>
                </c:pt>
                <c:pt idx="17">
                  <c:v>2.58426281439217</c:v>
                </c:pt>
                <c:pt idx="18">
                  <c:v>3.0985521686216799</c:v>
                </c:pt>
                <c:pt idx="19">
                  <c:v>3.4462960146634898</c:v>
                </c:pt>
                <c:pt idx="20">
                  <c:v>3.61511620107885</c:v>
                </c:pt>
                <c:pt idx="21">
                  <c:v>3.6034087194379198</c:v>
                </c:pt>
                <c:pt idx="22">
                  <c:v>3.4191289421249098</c:v>
                </c:pt>
                <c:pt idx="23">
                  <c:v>3.0783229330955901</c:v>
                </c:pt>
                <c:pt idx="24">
                  <c:v>2.6035017986869202</c:v>
                </c:pt>
                <c:pt idx="25">
                  <c:v>2.02194350625886</c:v>
                </c:pt>
                <c:pt idx="26">
                  <c:v>1.3639946959509399</c:v>
                </c:pt>
                <c:pt idx="27">
                  <c:v>0.66143374500080598</c:v>
                </c:pt>
                <c:pt idx="28">
                  <c:v>-5.4054284842192303E-2</c:v>
                </c:pt>
                <c:pt idx="29">
                  <c:v>-0.75225017855839904</c:v>
                </c:pt>
                <c:pt idx="30">
                  <c:v>-1.4055892949147799</c:v>
                </c:pt>
                <c:pt idx="31">
                  <c:v>-1.99014392521304</c:v>
                </c:pt>
                <c:pt idx="32">
                  <c:v>-2.4863848014694998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汇总'!$W$189:$W$229</c:f>
              <c:numCache>
                <c:formatCode>0.00</c:formatCode>
                <c:ptCount val="41"/>
                <c:pt idx="0">
                  <c:v>-12.377404209039501</c:v>
                </c:pt>
                <c:pt idx="1">
                  <c:v>-5.2905061661818804</c:v>
                </c:pt>
                <c:pt idx="2">
                  <c:v>-0.62795349516103005</c:v>
                </c:pt>
                <c:pt idx="3">
                  <c:v>2.2375181430747801</c:v>
                </c:pt>
                <c:pt idx="4">
                  <c:v>3.8068253486308499</c:v>
                </c:pt>
                <c:pt idx="5">
                  <c:v>4.4741527177146097</c:v>
                </c:pt>
                <c:pt idx="6">
                  <c:v>4.5442866677115896</c:v>
                </c:pt>
                <c:pt idx="7">
                  <c:v>4.2478558808073297</c:v>
                </c:pt>
                <c:pt idx="8">
                  <c:v>3.7546569671254599</c:v>
                </c:pt>
                <c:pt idx="9">
                  <c:v>3.1852342727406699</c:v>
                </c:pt>
                <c:pt idx="10">
                  <c:v>2.6208733342526398</c:v>
                </c:pt>
                <c:pt idx="11">
                  <c:v>2.1121583098705101</c:v>
                </c:pt>
                <c:pt idx="12">
                  <c:v>1.6862347971606799</c:v>
                </c:pt>
                <c:pt idx="13">
                  <c:v>1.3529107797494999</c:v>
                </c:pt>
                <c:pt idx="14">
                  <c:v>1.1097200293510601</c:v>
                </c:pt>
                <c:pt idx="15">
                  <c:v>0.94606412550474595</c:v>
                </c:pt>
                <c:pt idx="16">
                  <c:v>0.84654134336098297</c:v>
                </c:pt>
                <c:pt idx="17">
                  <c:v>0.79356299974336697</c:v>
                </c:pt>
                <c:pt idx="18">
                  <c:v>0.76935043954540405</c:v>
                </c:pt>
                <c:pt idx="19">
                  <c:v>0.75739868828462398</c:v>
                </c:pt>
                <c:pt idx="20">
                  <c:v>0.74348589234179796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汇总'!$X$189:$X$229</c:f>
              <c:numCache>
                <c:formatCode>0.00</c:formatCode>
                <c:ptCount val="41"/>
                <c:pt idx="0">
                  <c:v>3.7385336246816698</c:v>
                </c:pt>
                <c:pt idx="1">
                  <c:v>5.1565154249648799</c:v>
                </c:pt>
                <c:pt idx="2">
                  <c:v>6.41994478533746</c:v>
                </c:pt>
                <c:pt idx="3">
                  <c:v>7.4643861862216498</c:v>
                </c:pt>
                <c:pt idx="4">
                  <c:v>8.2436827229410294</c:v>
                </c:pt>
                <c:pt idx="5">
                  <c:v>8.7300388962885709</c:v>
                </c:pt>
                <c:pt idx="6">
                  <c:v>8.9132535643453803</c:v>
                </c:pt>
                <c:pt idx="7">
                  <c:v>8.7992879416595908</c:v>
                </c:pt>
                <c:pt idx="8">
                  <c:v>8.4083351050503303</c:v>
                </c:pt>
                <c:pt idx="9">
                  <c:v>7.7725398037877396</c:v>
                </c:pt>
                <c:pt idx="10">
                  <c:v>6.9335004757227301</c:v>
                </c:pt>
                <c:pt idx="11">
                  <c:v>5.9396692400893896</c:v>
                </c:pt>
                <c:pt idx="12">
                  <c:v>4.8437502721932697</c:v>
                </c:pt>
                <c:pt idx="13">
                  <c:v>3.7001823650116799</c:v>
                </c:pt>
                <c:pt idx="14">
                  <c:v>2.56277764788907</c:v>
                </c:pt>
                <c:pt idx="15">
                  <c:v>1.4825753629884599</c:v>
                </c:pt>
                <c:pt idx="16">
                  <c:v>0.50595729598095995</c:v>
                </c:pt>
                <c:pt idx="17">
                  <c:v>-0.32694008139763198</c:v>
                </c:pt>
                <c:pt idx="18">
                  <c:v>-0.98349247281095598</c:v>
                </c:pt>
                <c:pt idx="19">
                  <c:v>-1.4395193468854599</c:v>
                </c:pt>
                <c:pt idx="20">
                  <c:v>-1.6798752217915001</c:v>
                </c:pt>
                <c:pt idx="21">
                  <c:v>-1.69870408929646</c:v>
                </c:pt>
                <c:pt idx="22">
                  <c:v>-1.4993681349234</c:v>
                </c:pt>
                <c:pt idx="23">
                  <c:v>-1.0940688576955</c:v>
                </c:pt>
                <c:pt idx="24">
                  <c:v>-0.50318487449285199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汇总'!$Y$189:$Y$229</c:f>
              <c:numCache>
                <c:formatCode>0.00</c:formatCode>
                <c:ptCount val="41"/>
                <c:pt idx="0">
                  <c:v>9.9308633665667703</c:v>
                </c:pt>
                <c:pt idx="1">
                  <c:v>10.6436326058753</c:v>
                </c:pt>
                <c:pt idx="2">
                  <c:v>10.573958331122</c:v>
                </c:pt>
                <c:pt idx="3">
                  <c:v>9.9597170474369694</c:v>
                </c:pt>
                <c:pt idx="4">
                  <c:v>8.9907055309743509</c:v>
                </c:pt>
                <c:pt idx="5">
                  <c:v>7.8157824092978201</c:v>
                </c:pt>
                <c:pt idx="6">
                  <c:v>6.5492253352065601</c:v>
                </c:pt>
                <c:pt idx="7">
                  <c:v>5.2763649838498097</c:v>
                </c:pt>
                <c:pt idx="8">
                  <c:v>4.0585540344540396</c:v>
                </c:pt>
                <c:pt idx="9">
                  <c:v>2.9375263043817799</c:v>
                </c:pt>
                <c:pt idx="10">
                  <c:v>1.93919828455415</c:v>
                </c:pt>
                <c:pt idx="11">
                  <c:v>1.0769624815010801</c:v>
                </c:pt>
                <c:pt idx="12">
                  <c:v>0.35451920245344898</c:v>
                </c:pt>
                <c:pt idx="13">
                  <c:v>-0.231709274039648</c:v>
                </c:pt>
                <c:pt idx="14">
                  <c:v>-0.69054081849799898</c:v>
                </c:pt>
                <c:pt idx="15">
                  <c:v>-1.0343330825249699</c:v>
                </c:pt>
                <c:pt idx="16">
                  <c:v>-1.27758433224862</c:v>
                </c:pt>
                <c:pt idx="17">
                  <c:v>-1.4358015672453599</c:v>
                </c:pt>
                <c:pt idx="18">
                  <c:v>-1.5246043283395601</c:v>
                </c:pt>
                <c:pt idx="19">
                  <c:v>-1.55903484209364</c:v>
                </c:pt>
                <c:pt idx="20">
                  <c:v>-1.5530473193032499</c:v>
                </c:pt>
                <c:pt idx="21">
                  <c:v>-1.5191513193959501</c:v>
                </c:pt>
                <c:pt idx="22">
                  <c:v>-1.4681861122946001</c:v>
                </c:pt>
                <c:pt idx="23">
                  <c:v>-1.40920491405341</c:v>
                </c:pt>
                <c:pt idx="24">
                  <c:v>-1.34944974240145</c:v>
                </c:pt>
                <c:pt idx="25">
                  <c:v>-1.29439943323634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汇总'!$Z$189:$Z$229</c:f>
              <c:numCache>
                <c:formatCode>0.00</c:formatCode>
                <c:ptCount val="41"/>
                <c:pt idx="0">
                  <c:v>9.2215455604577598E-2</c:v>
                </c:pt>
                <c:pt idx="1">
                  <c:v>-1.17490229827461</c:v>
                </c:pt>
                <c:pt idx="2">
                  <c:v>-1.30350588295051</c:v>
                </c:pt>
                <c:pt idx="3">
                  <c:v>-0.72792171474780298</c:v>
                </c:pt>
                <c:pt idx="4">
                  <c:v>0.22438448212862699</c:v>
                </c:pt>
                <c:pt idx="5">
                  <c:v>1.31410997655972</c:v>
                </c:pt>
                <c:pt idx="6">
                  <c:v>2.37377437081489</c:v>
                </c:pt>
                <c:pt idx="7">
                  <c:v>3.2935294595072699</c:v>
                </c:pt>
                <c:pt idx="8">
                  <c:v>4.0089244671038102</c:v>
                </c:pt>
                <c:pt idx="9">
                  <c:v>4.4904426049800099</c:v>
                </c:pt>
                <c:pt idx="10">
                  <c:v>4.73463567059955</c:v>
                </c:pt>
                <c:pt idx="11">
                  <c:v>4.7566938934893299</c:v>
                </c:pt>
                <c:pt idx="12">
                  <c:v>4.5842984152741</c:v>
                </c:pt>
                <c:pt idx="13">
                  <c:v>4.2526136741307399</c:v>
                </c:pt>
                <c:pt idx="14">
                  <c:v>3.8002865476163201</c:v>
                </c:pt>
                <c:pt idx="15">
                  <c:v>3.2663283919255401</c:v>
                </c:pt>
                <c:pt idx="16">
                  <c:v>2.68776510023027</c:v>
                </c:pt>
                <c:pt idx="17">
                  <c:v>2.0979489878579902</c:v>
                </c:pt>
                <c:pt idx="18">
                  <c:v>1.52543469766908</c:v>
                </c:pt>
                <c:pt idx="19">
                  <c:v>0.99332940509386902</c:v>
                </c:pt>
                <c:pt idx="20">
                  <c:v>0.51903538891033896</c:v>
                </c:pt>
                <c:pt idx="21">
                  <c:v>0.114310520928898</c:v>
                </c:pt>
                <c:pt idx="22">
                  <c:v>-0.21442058460944599</c:v>
                </c:pt>
                <c:pt idx="23">
                  <c:v>-0.46556513303025499</c:v>
                </c:pt>
                <c:pt idx="24">
                  <c:v>-0.64172420509327699</c:v>
                </c:pt>
                <c:pt idx="25">
                  <c:v>-0.74896580010300995</c:v>
                </c:pt>
                <c:pt idx="26">
                  <c:v>-0.796050370006679</c:v>
                </c:pt>
                <c:pt idx="27">
                  <c:v>-0.79364465811568996</c:v>
                </c:pt>
                <c:pt idx="28">
                  <c:v>-0.75355426545381998</c:v>
                </c:pt>
                <c:pt idx="29">
                  <c:v>-0.68800027662614105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汇总'!$AA$189:$AA$229</c:f>
              <c:numCache>
                <c:formatCode>0.00</c:formatCode>
                <c:ptCount val="41"/>
                <c:pt idx="0">
                  <c:v>-0.31630010822691002</c:v>
                </c:pt>
                <c:pt idx="1">
                  <c:v>4.0519210760259702E-2</c:v>
                </c:pt>
                <c:pt idx="2">
                  <c:v>0.56621779281138096</c:v>
                </c:pt>
                <c:pt idx="3">
                  <c:v>1.2130625947470901</c:v>
                </c:pt>
                <c:pt idx="4">
                  <c:v>1.9280087300312001</c:v>
                </c:pt>
                <c:pt idx="5">
                  <c:v>2.6577693534323501</c:v>
                </c:pt>
                <c:pt idx="6">
                  <c:v>3.3526424643645298</c:v>
                </c:pt>
                <c:pt idx="7">
                  <c:v>3.96926038250011</c:v>
                </c:pt>
                <c:pt idx="8">
                  <c:v>4.4724152743251597</c:v>
                </c:pt>
                <c:pt idx="9">
                  <c:v>4.8361021466012204</c:v>
                </c:pt>
                <c:pt idx="10">
                  <c:v>5.04390917221885</c:v>
                </c:pt>
                <c:pt idx="11">
                  <c:v>5.0888740756692803</c:v>
                </c:pt>
                <c:pt idx="12">
                  <c:v>4.9729145793232803</c:v>
                </c:pt>
                <c:pt idx="13">
                  <c:v>4.7059305978996404</c:v>
                </c:pt>
                <c:pt idx="14">
                  <c:v>4.3046659669052598</c:v>
                </c:pt>
                <c:pt idx="15">
                  <c:v>3.79140800147169</c:v>
                </c:pt>
                <c:pt idx="16">
                  <c:v>3.1925941048630802</c:v>
                </c:pt>
                <c:pt idx="17">
                  <c:v>2.53738598100013</c:v>
                </c:pt>
                <c:pt idx="18">
                  <c:v>1.8562637526679999</c:v>
                </c:pt>
                <c:pt idx="19">
                  <c:v>1.17968444656172</c:v>
                </c:pt>
                <c:pt idx="20">
                  <c:v>0.53684187811346795</c:v>
                </c:pt>
                <c:pt idx="21">
                  <c:v>-4.5442047021350802E-2</c:v>
                </c:pt>
                <c:pt idx="22">
                  <c:v>-0.54367120175851102</c:v>
                </c:pt>
                <c:pt idx="23">
                  <c:v>-0.93845705511946997</c:v>
                </c:pt>
                <c:pt idx="24">
                  <c:v>-1.2151169964308199</c:v>
                </c:pt>
                <c:pt idx="25">
                  <c:v>-1.3640830911795201</c:v>
                </c:pt>
                <c:pt idx="26">
                  <c:v>-1.3811201484425</c:v>
                </c:pt>
                <c:pt idx="27">
                  <c:v>-1.26735652255285</c:v>
                </c:pt>
                <c:pt idx="28">
                  <c:v>-1.0291352020676501</c:v>
                </c:pt>
                <c:pt idx="29">
                  <c:v>-0.67769645744541895</c:v>
                </c:pt>
                <c:pt idx="30">
                  <c:v>-0.228706624738098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汇总'!$AB$189:$AB$229</c:f>
              <c:numCache>
                <c:formatCode>0.00</c:formatCode>
                <c:ptCount val="41"/>
                <c:pt idx="0">
                  <c:v>-5.4048192876199996</c:v>
                </c:pt>
                <c:pt idx="1">
                  <c:v>-6.14584620455439</c:v>
                </c:pt>
                <c:pt idx="2">
                  <c:v>-5.0410168292500002</c:v>
                </c:pt>
                <c:pt idx="3">
                  <c:v>-2.8719359628306398</c:v>
                </c:pt>
                <c:pt idx="4">
                  <c:v>-0.225155735008258</c:v>
                </c:pt>
                <c:pt idx="5">
                  <c:v>2.4745190104108001</c:v>
                </c:pt>
                <c:pt idx="6">
                  <c:v>4.9347191578151799</c:v>
                </c:pt>
                <c:pt idx="7">
                  <c:v>6.9698676238705701</c:v>
                </c:pt>
                <c:pt idx="8">
                  <c:v>8.4788939569440398</c:v>
                </c:pt>
                <c:pt idx="9">
                  <c:v>9.4260136794366005</c:v>
                </c:pt>
                <c:pt idx="10">
                  <c:v>9.8242944490840696</c:v>
                </c:pt>
                <c:pt idx="11">
                  <c:v>9.7217463582421892</c:v>
                </c:pt>
                <c:pt idx="12">
                  <c:v>9.1896885476081405</c:v>
                </c:pt>
                <c:pt idx="13">
                  <c:v>8.3131587827259601</c:v>
                </c:pt>
                <c:pt idx="14">
                  <c:v>7.1831467280021499</c:v>
                </c:pt>
                <c:pt idx="15">
                  <c:v>5.8904453537892403</c:v>
                </c:pt>
                <c:pt idx="16">
                  <c:v>4.5209282274221199</c:v>
                </c:pt>
                <c:pt idx="17">
                  <c:v>3.1520733688580802</c:v>
                </c:pt>
                <c:pt idx="18">
                  <c:v>1.8505668958380701</c:v>
                </c:pt>
                <c:pt idx="19">
                  <c:v>0.67083184220220504</c:v>
                </c:pt>
                <c:pt idx="20">
                  <c:v>-0.34566069381154202</c:v>
                </c:pt>
                <c:pt idx="21">
                  <c:v>-1.17042952678977</c:v>
                </c:pt>
                <c:pt idx="22">
                  <c:v>-1.7874909402630199</c:v>
                </c:pt>
                <c:pt idx="23">
                  <c:v>-2.1924456584904002</c:v>
                </c:pt>
                <c:pt idx="24">
                  <c:v>-2.3912448395918799</c:v>
                </c:pt>
                <c:pt idx="25">
                  <c:v>-2.3987248501929601</c:v>
                </c:pt>
                <c:pt idx="26">
                  <c:v>-2.2369911216951999</c:v>
                </c:pt>
                <c:pt idx="27">
                  <c:v>-1.93372231383216</c:v>
                </c:pt>
                <c:pt idx="28">
                  <c:v>-1.5204573221839801</c:v>
                </c:pt>
                <c:pt idx="29">
                  <c:v>-1.03091936293411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汇总'!$AC$189:$AC$229</c:f>
              <c:numCache>
                <c:formatCode>0.00</c:formatCode>
                <c:ptCount val="41"/>
                <c:pt idx="0">
                  <c:v>-3.4841760817477501</c:v>
                </c:pt>
                <c:pt idx="1">
                  <c:v>-0.72308274585324395</c:v>
                </c:pt>
                <c:pt idx="2">
                  <c:v>1.85334781757196</c:v>
                </c:pt>
                <c:pt idx="3">
                  <c:v>4.0440790569246898</c:v>
                </c:pt>
                <c:pt idx="4">
                  <c:v>5.7339890964822704</c:v>
                </c:pt>
                <c:pt idx="5">
                  <c:v>6.8750144948350398</c:v>
                </c:pt>
                <c:pt idx="6">
                  <c:v>7.4699519498405298</c:v>
                </c:pt>
                <c:pt idx="7">
                  <c:v>7.5586721072567702</c:v>
                </c:pt>
                <c:pt idx="8">
                  <c:v>7.20651346424666</c:v>
                </c:pt>
                <c:pt idx="9">
                  <c:v>6.4946378288117801</c:v>
                </c:pt>
                <c:pt idx="10">
                  <c:v>5.5121419019134397</c:v>
                </c:pt>
                <c:pt idx="11">
                  <c:v>4.3497322905702802</c:v>
                </c:pt>
                <c:pt idx="12">
                  <c:v>3.0947836375860001</c:v>
                </c:pt>
                <c:pt idx="13">
                  <c:v>1.8276115667575199</c:v>
                </c:pt>
                <c:pt idx="14">
                  <c:v>0.61880379144299102</c:v>
                </c:pt>
                <c:pt idx="15">
                  <c:v>-0.47253598076957498</c:v>
                </c:pt>
                <c:pt idx="16">
                  <c:v>-1.3997657938577199</c:v>
                </c:pt>
                <c:pt idx="17">
                  <c:v>-2.1290287296622701</c:v>
                </c:pt>
                <c:pt idx="18">
                  <c:v>-2.63903543236676</c:v>
                </c:pt>
                <c:pt idx="19">
                  <c:v>-2.9204097406455301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汇总'!$AD$189:$AD$229</c:f>
              <c:numCache>
                <c:formatCode>0.00</c:formatCode>
                <c:ptCount val="41"/>
                <c:pt idx="0">
                  <c:v>6.7700387916504701</c:v>
                </c:pt>
                <c:pt idx="1">
                  <c:v>0.99068325057947304</c:v>
                </c:pt>
                <c:pt idx="2">
                  <c:v>-1.88757342191244</c:v>
                </c:pt>
                <c:pt idx="3">
                  <c:v>-2.7895449986681502</c:v>
                </c:pt>
                <c:pt idx="4">
                  <c:v>-2.4307192671804398</c:v>
                </c:pt>
                <c:pt idx="5">
                  <c:v>-1.3519089175914201</c:v>
                </c:pt>
                <c:pt idx="6">
                  <c:v>5.0257189919414601E-2</c:v>
                </c:pt>
                <c:pt idx="7">
                  <c:v>1.49665557984455</c:v>
                </c:pt>
                <c:pt idx="8">
                  <c:v>2.8024738663704301</c:v>
                </c:pt>
                <c:pt idx="9">
                  <c:v>3.8571896129174701</c:v>
                </c:pt>
                <c:pt idx="10">
                  <c:v>4.6074285756540396</c:v>
                </c:pt>
                <c:pt idx="11">
                  <c:v>5.0424253349524797</c:v>
                </c:pt>
                <c:pt idx="12">
                  <c:v>5.1818256425270999</c:v>
                </c:pt>
                <c:pt idx="13">
                  <c:v>5.0655856850277097</c:v>
                </c:pt>
                <c:pt idx="14">
                  <c:v>4.74573888715606</c:v>
                </c:pt>
                <c:pt idx="15">
                  <c:v>4.2798158489270897</c:v>
                </c:pt>
                <c:pt idx="16">
                  <c:v>3.7257175325128</c:v>
                </c:pt>
                <c:pt idx="17">
                  <c:v>3.1378558841830202</c:v>
                </c:pt>
                <c:pt idx="18">
                  <c:v>2.5643896961925701</c:v>
                </c:pt>
                <c:pt idx="19">
                  <c:v>2.0453966820664902</c:v>
                </c:pt>
                <c:pt idx="20">
                  <c:v>1.6118354565881301</c:v>
                </c:pt>
                <c:pt idx="21">
                  <c:v>1.2851633789180701</c:v>
                </c:pt>
                <c:pt idx="22">
                  <c:v>1.07748803365148</c:v>
                </c:pt>
                <c:pt idx="23">
                  <c:v>0.99214149026298504</c:v>
                </c:pt>
                <c:pt idx="24">
                  <c:v>1.0245773962823801</c:v>
                </c:pt>
                <c:pt idx="25">
                  <c:v>1.16350142372867</c:v>
                </c:pt>
                <c:pt idx="26">
                  <c:v>1.3921556017169801</c:v>
                </c:pt>
                <c:pt idx="27">
                  <c:v>1.6896866308783001</c:v>
                </c:pt>
                <c:pt idx="28">
                  <c:v>2.0325373871434298</c:v>
                </c:pt>
                <c:pt idx="29">
                  <c:v>2.3958094836688</c:v>
                </c:pt>
                <c:pt idx="30">
                  <c:v>2.7545529701362601</c:v>
                </c:pt>
                <c:pt idx="31">
                  <c:v>3.0849470083926001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汇总'!$AE$189:$AE$229</c:f>
              <c:numCache>
                <c:formatCode>0.00</c:formatCode>
                <c:ptCount val="41"/>
                <c:pt idx="0">
                  <c:v>3.1541871886277502</c:v>
                </c:pt>
                <c:pt idx="1">
                  <c:v>3.5788068408510698</c:v>
                </c:pt>
                <c:pt idx="2">
                  <c:v>3.9164578453190702</c:v>
                </c:pt>
                <c:pt idx="3">
                  <c:v>4.1609896750998896</c:v>
                </c:pt>
                <c:pt idx="4">
                  <c:v>4.3115663243180897</c:v>
                </c:pt>
                <c:pt idx="5">
                  <c:v>4.37226015890292</c:v>
                </c:pt>
                <c:pt idx="6">
                  <c:v>4.3514971263388</c:v>
                </c:pt>
                <c:pt idx="7">
                  <c:v>4.2613854447112098</c:v>
                </c:pt>
                <c:pt idx="8">
                  <c:v>4.1169583232010201</c:v>
                </c:pt>
                <c:pt idx="9">
                  <c:v>3.9353596304868801</c:v>
                </c:pt>
                <c:pt idx="10">
                  <c:v>3.73499972427626</c:v>
                </c:pt>
                <c:pt idx="11">
                  <c:v>3.5347068844651299</c:v>
                </c:pt>
                <c:pt idx="12">
                  <c:v>3.3528979541332302</c:v>
                </c:pt>
                <c:pt idx="13">
                  <c:v>3.2067898867387501</c:v>
                </c:pt>
                <c:pt idx="14">
                  <c:v>3.1116719246247899</c:v>
                </c:pt>
                <c:pt idx="15">
                  <c:v>3.08025609292886</c:v>
                </c:pt>
                <c:pt idx="16">
                  <c:v>3.1221215847534598</c:v>
                </c:pt>
                <c:pt idx="17">
                  <c:v>3.2432664373690701</c:v>
                </c:pt>
                <c:pt idx="18">
                  <c:v>3.44577765587358</c:v>
                </c:pt>
                <c:pt idx="19">
                  <c:v>3.7276286296363002</c:v>
                </c:pt>
                <c:pt idx="20">
                  <c:v>4.0826103084254202</c:v>
                </c:pt>
                <c:pt idx="21">
                  <c:v>4.5004001589679703</c:v>
                </c:pt>
                <c:pt idx="22">
                  <c:v>4.9667704091636802</c:v>
                </c:pt>
                <c:pt idx="23">
                  <c:v>5.4639345060412801</c:v>
                </c:pt>
                <c:pt idx="24">
                  <c:v>5.9710280649019198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汇总'!$AF$189:$AF$229</c:f>
              <c:numCache>
                <c:formatCode>0.00</c:formatCode>
                <c:ptCount val="41"/>
                <c:pt idx="0">
                  <c:v>0.787822470408575</c:v>
                </c:pt>
                <c:pt idx="1">
                  <c:v>1.05549683137855</c:v>
                </c:pt>
                <c:pt idx="2">
                  <c:v>1.2915150158770701</c:v>
                </c:pt>
                <c:pt idx="3">
                  <c:v>1.4874266360433499</c:v>
                </c:pt>
                <c:pt idx="4">
                  <c:v>1.6375440274777799</c:v>
                </c:pt>
                <c:pt idx="5">
                  <c:v>1.7388407008754301</c:v>
                </c:pt>
                <c:pt idx="6">
                  <c:v>1.79075293402517</c:v>
                </c:pt>
                <c:pt idx="7">
                  <c:v>1.79490845884075</c:v>
                </c:pt>
                <c:pt idx="8">
                  <c:v>1.7548036887314999</c:v>
                </c:pt>
                <c:pt idx="9">
                  <c:v>1.67544852757857</c:v>
                </c:pt>
                <c:pt idx="10">
                  <c:v>1.5629955028551401</c:v>
                </c:pt>
                <c:pt idx="11">
                  <c:v>1.42436777204978</c:v>
                </c:pt>
                <c:pt idx="12">
                  <c:v>1.26689846345452</c:v>
                </c:pt>
                <c:pt idx="13">
                  <c:v>1.0979918296523301</c:v>
                </c:pt>
                <c:pt idx="14">
                  <c:v>0.92481481459126202</c:v>
                </c:pt>
                <c:pt idx="15">
                  <c:v>0.75402586303767005</c:v>
                </c:pt>
                <c:pt idx="16">
                  <c:v>0.59154613441230797</c:v>
                </c:pt>
                <c:pt idx="17">
                  <c:v>0.44237672155519397</c:v>
                </c:pt>
                <c:pt idx="18">
                  <c:v>0.31046401881816998</c:v>
                </c:pt>
                <c:pt idx="19">
                  <c:v>0.198614033097819</c:v>
                </c:pt>
                <c:pt idx="20">
                  <c:v>0.108455185870151</c:v>
                </c:pt>
                <c:pt idx="21">
                  <c:v>4.0448014202684797E-2</c:v>
                </c:pt>
                <c:pt idx="22">
                  <c:v>-6.06085623311614E-3</c:v>
                </c:pt>
                <c:pt idx="23">
                  <c:v>-3.2744022536014897E-2</c:v>
                </c:pt>
                <c:pt idx="24">
                  <c:v>-4.2162281015011502E-2</c:v>
                </c:pt>
                <c:pt idx="25">
                  <c:v>-3.7602368243472697E-2</c:v>
                </c:pt>
                <c:pt idx="26">
                  <c:v>-2.28891797203499E-2</c:v>
                </c:pt>
                <c:pt idx="27">
                  <c:v>-2.1786876191391999E-3</c:v>
                </c:pt>
                <c:pt idx="28">
                  <c:v>2.02618183589038E-2</c:v>
                </c:pt>
                <c:pt idx="29">
                  <c:v>4.0279244981888999E-2</c:v>
                </c:pt>
                <c:pt idx="30">
                  <c:v>5.4058850449653299E-2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汇总'!$AG$189:$AG$229</c:f>
              <c:numCache>
                <c:formatCode>0.00</c:formatCode>
                <c:ptCount val="41"/>
                <c:pt idx="0">
                  <c:v>2.9873441073977198</c:v>
                </c:pt>
                <c:pt idx="1">
                  <c:v>3.2106940600369001</c:v>
                </c:pt>
                <c:pt idx="2">
                  <c:v>3.3848985500129198</c:v>
                </c:pt>
                <c:pt idx="3">
                  <c:v>3.5014659645676498</c:v>
                </c:pt>
                <c:pt idx="4">
                  <c:v>3.5540124579527501</c:v>
                </c:pt>
                <c:pt idx="5">
                  <c:v>3.5384800510933698</c:v>
                </c:pt>
                <c:pt idx="6">
                  <c:v>3.4532657736950099</c:v>
                </c:pt>
                <c:pt idx="7">
                  <c:v>3.29926256763172</c:v>
                </c:pt>
                <c:pt idx="8">
                  <c:v>3.0798147187968699</c:v>
                </c:pt>
                <c:pt idx="9">
                  <c:v>2.8005924358757701</c:v>
                </c:pt>
                <c:pt idx="10">
                  <c:v>2.4693918488080602</c:v>
                </c:pt>
                <c:pt idx="11">
                  <c:v>2.0958681568856701</c:v>
                </c:pt>
                <c:pt idx="12">
                  <c:v>1.69121091667228</c:v>
                </c:pt>
                <c:pt idx="13">
                  <c:v>1.2677715230578901</c:v>
                </c:pt>
                <c:pt idx="14">
                  <c:v>0.83865380291513003</c:v>
                </c:pt>
                <c:pt idx="15">
                  <c:v>0.41727930988957801</c:v>
                </c:pt>
                <c:pt idx="16">
                  <c:v>1.69393809319653E-2</c:v>
                </c:pt>
                <c:pt idx="17">
                  <c:v>-0.34965370980610699</c:v>
                </c:pt>
                <c:pt idx="18">
                  <c:v>-0.67080408610395503</c:v>
                </c:pt>
                <c:pt idx="19">
                  <c:v>-0.93624579929113305</c:v>
                </c:pt>
                <c:pt idx="20">
                  <c:v>-1.13752057385534</c:v>
                </c:pt>
                <c:pt idx="21">
                  <c:v>-1.26830830367728</c:v>
                </c:pt>
                <c:pt idx="22">
                  <c:v>-1.32469954371192</c:v>
                </c:pt>
                <c:pt idx="23">
                  <c:v>-1.3054001491359799</c:v>
                </c:pt>
                <c:pt idx="24">
                  <c:v>-1.2118593180339901</c:v>
                </c:pt>
                <c:pt idx="25">
                  <c:v>-1.0483135952710101</c:v>
                </c:pt>
                <c:pt idx="26">
                  <c:v>-0.82174089318601096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汇总'!$AH$189:$AH$229</c:f>
              <c:numCache>
                <c:formatCode>0.00</c:formatCode>
                <c:ptCount val="41"/>
                <c:pt idx="0">
                  <c:v>-0.98048971197483903</c:v>
                </c:pt>
                <c:pt idx="1">
                  <c:v>-0.61886069210759898</c:v>
                </c:pt>
                <c:pt idx="2">
                  <c:v>-0.39690237420667801</c:v>
                </c:pt>
                <c:pt idx="3">
                  <c:v>-0.282200035574039</c:v>
                </c:pt>
                <c:pt idx="4">
                  <c:v>-0.24533904089678599</c:v>
                </c:pt>
                <c:pt idx="5">
                  <c:v>-0.26026058801484903</c:v>
                </c:pt>
                <c:pt idx="6">
                  <c:v>-0.30446525656482099</c:v>
                </c:pt>
                <c:pt idx="7">
                  <c:v>-0.35908662726756102</c:v>
                </c:pt>
                <c:pt idx="8">
                  <c:v>-0.40885554117096001</c:v>
                </c:pt>
                <c:pt idx="9">
                  <c:v>-0.44197392657524998</c:v>
                </c:pt>
                <c:pt idx="10">
                  <c:v>-0.44991553665621897</c:v>
                </c:pt>
                <c:pt idx="11">
                  <c:v>-0.42716941296164201</c:v>
                </c:pt>
                <c:pt idx="12">
                  <c:v>-0.370940418988498</c:v>
                </c:pt>
                <c:pt idx="13">
                  <c:v>-0.28081977395250002</c:v>
                </c:pt>
                <c:pt idx="14">
                  <c:v>-0.158437159637766</c:v>
                </c:pt>
                <c:pt idx="15">
                  <c:v>-7.1046728628330101E-3</c:v>
                </c:pt>
                <c:pt idx="16">
                  <c:v>0.168538347380772</c:v>
                </c:pt>
                <c:pt idx="17">
                  <c:v>0.36287177566846301</c:v>
                </c:pt>
                <c:pt idx="18">
                  <c:v>0.56962572604790795</c:v>
                </c:pt>
                <c:pt idx="19">
                  <c:v>0.78219050825999403</c:v>
                </c:pt>
                <c:pt idx="20">
                  <c:v>0.99390089041718699</c:v>
                </c:pt>
                <c:pt idx="21">
                  <c:v>1.19829100340058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汇总'!$AI$189:$AI$229</c:f>
              <c:numCache>
                <c:formatCode>0.00</c:formatCode>
                <c:ptCount val="41"/>
                <c:pt idx="0">
                  <c:v>0.43333859149142001</c:v>
                </c:pt>
                <c:pt idx="1">
                  <c:v>0.58445297500907201</c:v>
                </c:pt>
                <c:pt idx="2">
                  <c:v>0.60734842729076799</c:v>
                </c:pt>
                <c:pt idx="3">
                  <c:v>0.54707417490166099</c:v>
                </c:pt>
                <c:pt idx="4">
                  <c:v>0.43711441336293799</c:v>
                </c:pt>
                <c:pt idx="5">
                  <c:v>0.30195693388150102</c:v>
                </c:pt>
                <c:pt idx="6">
                  <c:v>0.159201222555449</c:v>
                </c:pt>
                <c:pt idx="7">
                  <c:v>2.12647938368935E-2</c:v>
                </c:pt>
                <c:pt idx="8">
                  <c:v>-0.10325811259574801</c:v>
                </c:pt>
                <c:pt idx="9">
                  <c:v>-0.208535805563239</c:v>
                </c:pt>
                <c:pt idx="10">
                  <c:v>-0.29069101440509298</c:v>
                </c:pt>
                <c:pt idx="11">
                  <c:v>-0.34720411121092998</c:v>
                </c:pt>
                <c:pt idx="12">
                  <c:v>-0.37649038993026801</c:v>
                </c:pt>
                <c:pt idx="13">
                  <c:v>-0.37761789430868098</c:v>
                </c:pt>
                <c:pt idx="14">
                  <c:v>-0.35013590241025799</c:v>
                </c:pt>
                <c:pt idx="15">
                  <c:v>-0.29398762182466398</c:v>
                </c:pt>
                <c:pt idx="16">
                  <c:v>-0.20948392653355399</c:v>
                </c:pt>
                <c:pt idx="17">
                  <c:v>-9.73180738084896E-2</c:v>
                </c:pt>
                <c:pt idx="18">
                  <c:v>4.1395722553465603E-2</c:v>
                </c:pt>
                <c:pt idx="19">
                  <c:v>0.20507421788623101</c:v>
                </c:pt>
                <c:pt idx="20">
                  <c:v>0.39161931744135198</c:v>
                </c:pt>
                <c:pt idx="21">
                  <c:v>0.59838383901996295</c:v>
                </c:pt>
                <c:pt idx="22">
                  <c:v>0.82215592411198901</c:v>
                </c:pt>
                <c:pt idx="23">
                  <c:v>1.0591670736187799</c:v>
                </c:pt>
                <c:pt idx="24">
                  <c:v>1.30512686311799</c:v>
                </c:pt>
                <c:pt idx="25">
                  <c:v>1.55528564099803</c:v>
                </c:pt>
                <c:pt idx="26">
                  <c:v>1.8045249305963</c:v>
                </c:pt>
                <c:pt idx="27">
                  <c:v>2.0474738447832301</c:v>
                </c:pt>
                <c:pt idx="28">
                  <c:v>2.2786485781914201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汇总'!$AJ$189:$AJ$229</c:f>
              <c:numCache>
                <c:formatCode>0.00</c:formatCode>
                <c:ptCount val="41"/>
                <c:pt idx="0">
                  <c:v>0.42925616359822899</c:v>
                </c:pt>
                <c:pt idx="1">
                  <c:v>1.17083601819135</c:v>
                </c:pt>
                <c:pt idx="2">
                  <c:v>1.9148721946962699</c:v>
                </c:pt>
                <c:pt idx="3">
                  <c:v>2.6146669294631799</c:v>
                </c:pt>
                <c:pt idx="4">
                  <c:v>3.2311500233299402</c:v>
                </c:pt>
                <c:pt idx="5">
                  <c:v>3.7341398760310498</c:v>
                </c:pt>
                <c:pt idx="6">
                  <c:v>4.1028638535174897</c:v>
                </c:pt>
                <c:pt idx="7">
                  <c:v>4.32588141510805</c:v>
                </c:pt>
                <c:pt idx="8">
                  <c:v>4.4005391850435602</c:v>
                </c:pt>
                <c:pt idx="9">
                  <c:v>4.3320735242881598</c:v>
                </c:pt>
                <c:pt idx="10">
                  <c:v>4.1324631433955998</c:v>
                </c:pt>
                <c:pt idx="11">
                  <c:v>3.8191218958592801</c:v>
                </c:pt>
                <c:pt idx="12">
                  <c:v>3.4135101036173299</c:v>
                </c:pt>
                <c:pt idx="13">
                  <c:v>2.9397315923264098</c:v>
                </c:pt>
                <c:pt idx="14">
                  <c:v>2.4231730535904399</c:v>
                </c:pt>
                <c:pt idx="15">
                  <c:v>1.8892324045259601</c:v>
                </c:pt>
                <c:pt idx="16">
                  <c:v>1.36217348203025</c:v>
                </c:pt>
                <c:pt idx="17">
                  <c:v>0.86413568953339104</c:v>
                </c:pt>
                <c:pt idx="18">
                  <c:v>0.41431910835508401</c:v>
                </c:pt>
                <c:pt idx="19">
                  <c:v>2.83580935357222E-2</c:v>
                </c:pt>
                <c:pt idx="20">
                  <c:v>-0.28211050439371399</c:v>
                </c:pt>
                <c:pt idx="21">
                  <c:v>-0.50968461512541896</c:v>
                </c:pt>
                <c:pt idx="22">
                  <c:v>-0.65124549630742101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汇总'!$AK$189:$AK$229</c:f>
              <c:numCache>
                <c:formatCode>0.00</c:formatCode>
                <c:ptCount val="41"/>
                <c:pt idx="0">
                  <c:v>-2.3411702349990899</c:v>
                </c:pt>
                <c:pt idx="1">
                  <c:v>-2.2258412030576999</c:v>
                </c:pt>
                <c:pt idx="2">
                  <c:v>-2.0082008959133302</c:v>
                </c:pt>
                <c:pt idx="3">
                  <c:v>-1.7362109169569799</c:v>
                </c:pt>
                <c:pt idx="4">
                  <c:v>-1.44407398792633</c:v>
                </c:pt>
                <c:pt idx="5">
                  <c:v>-1.15502208318356</c:v>
                </c:pt>
                <c:pt idx="6">
                  <c:v>-0.88370302133107403</c:v>
                </c:pt>
                <c:pt idx="7">
                  <c:v>-0.63820517464833404</c:v>
                </c:pt>
                <c:pt idx="8">
                  <c:v>-0.42175751935019701</c:v>
                </c:pt>
                <c:pt idx="9">
                  <c:v>-0.234139883131111</c:v>
                </c:pt>
                <c:pt idx="10">
                  <c:v>-7.2835950868769303E-2</c:v>
                </c:pt>
                <c:pt idx="11">
                  <c:v>6.6040635283930504E-2</c:v>
                </c:pt>
                <c:pt idx="12">
                  <c:v>0.18701889888850601</c:v>
                </c:pt>
                <c:pt idx="13">
                  <c:v>0.29471577551524603</c:v>
                </c:pt>
                <c:pt idx="14">
                  <c:v>0.39342989437246301</c:v>
                </c:pt>
                <c:pt idx="15">
                  <c:v>0.48686174816227701</c:v>
                </c:pt>
                <c:pt idx="16">
                  <c:v>0.57793997397003205</c:v>
                </c:pt>
                <c:pt idx="17">
                  <c:v>0.66873526696413998</c:v>
                </c:pt>
                <c:pt idx="18">
                  <c:v>0.76044517670681899</c:v>
                </c:pt>
                <c:pt idx="19">
                  <c:v>0.85343469295476504</c:v>
                </c:pt>
                <c:pt idx="20">
                  <c:v>0.94731911395969004</c:v>
                </c:pt>
                <c:pt idx="21">
                  <c:v>1.0410772054664901</c:v>
                </c:pt>
                <c:pt idx="22">
                  <c:v>1.13318410284614</c:v>
                </c:pt>
                <c:pt idx="23">
                  <c:v>1.22175478209538</c:v>
                </c:pt>
                <c:pt idx="24">
                  <c:v>1.3046902277841299</c:v>
                </c:pt>
                <c:pt idx="25">
                  <c:v>1.37981965743381</c:v>
                </c:pt>
                <c:pt idx="26">
                  <c:v>1.44503332226896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汇总'!$AL$189:$AL$229</c:f>
              <c:numCache>
                <c:formatCode>0.00</c:formatCode>
                <c:ptCount val="41"/>
                <c:pt idx="0">
                  <c:v>-5.0355360599049499</c:v>
                </c:pt>
                <c:pt idx="1">
                  <c:v>-3.6646166212294098</c:v>
                </c:pt>
                <c:pt idx="2">
                  <c:v>-2.6501317157246298</c:v>
                </c:pt>
                <c:pt idx="3">
                  <c:v>-1.91921810602582</c:v>
                </c:pt>
                <c:pt idx="4">
                  <c:v>-1.40938037910683</c:v>
                </c:pt>
                <c:pt idx="5">
                  <c:v>-1.0675458629150001</c:v>
                </c:pt>
                <c:pt idx="6">
                  <c:v>-0.849160610433223</c:v>
                </c:pt>
                <c:pt idx="7">
                  <c:v>-0.71732792941241896</c:v>
                </c:pt>
                <c:pt idx="8">
                  <c:v>-0.64199063565918202</c:v>
                </c:pt>
                <c:pt idx="9">
                  <c:v>-0.59915792013279701</c:v>
                </c:pt>
                <c:pt idx="10">
                  <c:v>-0.57017744520403302</c:v>
                </c:pt>
                <c:pt idx="11">
                  <c:v>-0.54105302325468096</c:v>
                </c:pt>
                <c:pt idx="12">
                  <c:v>-0.50180798135202098</c:v>
                </c:pt>
                <c:pt idx="13">
                  <c:v>-0.44589407901591999</c:v>
                </c:pt>
                <c:pt idx="14">
                  <c:v>-0.369645622108489</c:v>
                </c:pt>
                <c:pt idx="15">
                  <c:v>-0.271778204616684</c:v>
                </c:pt>
                <c:pt idx="16">
                  <c:v>-0.15293131156749901</c:v>
                </c:pt>
                <c:pt idx="17">
                  <c:v>-1.5253830512866899E-2</c:v>
                </c:pt>
                <c:pt idx="18">
                  <c:v>0.13796865405242401</c:v>
                </c:pt>
                <c:pt idx="19">
                  <c:v>0.30264606932208998</c:v>
                </c:pt>
              </c:numCache>
            </c:numRef>
          </c:yVal>
          <c:smooth val="0"/>
        </c:ser>
        <c:ser>
          <c:idx val="32"/>
          <c:order val="32"/>
          <c:spPr>
            <a:ln w="190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汇总'!$AM$189:$AM$229</c:f>
              <c:numCache>
                <c:formatCode>0.00</c:formatCode>
                <c:ptCount val="41"/>
                <c:pt idx="0">
                  <c:v>2.17503862559981</c:v>
                </c:pt>
                <c:pt idx="1">
                  <c:v>2.6816250520598999</c:v>
                </c:pt>
                <c:pt idx="2">
                  <c:v>3.3997253220461401</c:v>
                </c:pt>
                <c:pt idx="3">
                  <c:v>4.1281230627395296</c:v>
                </c:pt>
                <c:pt idx="4">
                  <c:v>4.7335895964394101</c:v>
                </c:pt>
                <c:pt idx="5">
                  <c:v>5.1369886270190799</c:v>
                </c:pt>
                <c:pt idx="6">
                  <c:v>5.30127504347809</c:v>
                </c:pt>
                <c:pt idx="7">
                  <c:v>5.2212160478177596</c:v>
                </c:pt>
                <c:pt idx="8">
                  <c:v>4.9146723566916197</c:v>
                </c:pt>
                <c:pt idx="9">
                  <c:v>4.4152865196225601</c:v>
                </c:pt>
                <c:pt idx="10">
                  <c:v>3.76643444103216</c:v>
                </c:pt>
                <c:pt idx="11">
                  <c:v>3.0163049888959699</c:v>
                </c:pt>
                <c:pt idx="12">
                  <c:v>2.2139811195218702</c:v>
                </c:pt>
                <c:pt idx="13">
                  <c:v>1.4064042457443899</c:v>
                </c:pt>
                <c:pt idx="14">
                  <c:v>0.636111624740754</c:v>
                </c:pt>
                <c:pt idx="15">
                  <c:v>-6.0355658301610098E-2</c:v>
                </c:pt>
                <c:pt idx="16">
                  <c:v>-0.65346898329502201</c:v>
                </c:pt>
                <c:pt idx="17">
                  <c:v>-1.1212403355142899</c:v>
                </c:pt>
                <c:pt idx="18">
                  <c:v>-1.44934281001904</c:v>
                </c:pt>
                <c:pt idx="19">
                  <c:v>-1.63089719275892</c:v>
                </c:pt>
                <c:pt idx="20">
                  <c:v>-1.66599177528863</c:v>
                </c:pt>
                <c:pt idx="21">
                  <c:v>-1.5609962533075501</c:v>
                </c:pt>
                <c:pt idx="22">
                  <c:v>-1.32772450141147</c:v>
                </c:pt>
                <c:pt idx="23">
                  <c:v>-0.98249520750826702</c:v>
                </c:pt>
                <c:pt idx="24">
                  <c:v>-0.54513379028896802</c:v>
                </c:pt>
                <c:pt idx="25">
                  <c:v>-3.7953711981532703E-2</c:v>
                </c:pt>
                <c:pt idx="26">
                  <c:v>0.51524976367409203</c:v>
                </c:pt>
                <c:pt idx="27">
                  <c:v>1.0901651316787699</c:v>
                </c:pt>
              </c:numCache>
            </c:numRef>
          </c:yVal>
          <c:smooth val="0"/>
        </c:ser>
        <c:ser>
          <c:idx val="33"/>
          <c:order val="33"/>
          <c:spPr>
            <a:ln w="190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汇总'!$AN$189:$AN$229</c:f>
              <c:numCache>
                <c:formatCode>0.00</c:formatCode>
                <c:ptCount val="41"/>
                <c:pt idx="0">
                  <c:v>1.74433092741006</c:v>
                </c:pt>
                <c:pt idx="1">
                  <c:v>1.8214951199003599</c:v>
                </c:pt>
                <c:pt idx="2">
                  <c:v>1.8713916870231599</c:v>
                </c:pt>
                <c:pt idx="3">
                  <c:v>1.89790339466678</c:v>
                </c:pt>
                <c:pt idx="4">
                  <c:v>1.9052382403144701</c:v>
                </c:pt>
                <c:pt idx="5">
                  <c:v>1.89764616012293</c:v>
                </c:pt>
                <c:pt idx="6">
                  <c:v>1.87919139443762</c:v>
                </c:pt>
                <c:pt idx="7">
                  <c:v>1.85357554577207</c:v>
                </c:pt>
                <c:pt idx="8">
                  <c:v>1.8240065180660801</c:v>
                </c:pt>
                <c:pt idx="9">
                  <c:v>1.79310868332813</c:v>
                </c:pt>
                <c:pt idx="10">
                  <c:v>1.76286978155617</c:v>
                </c:pt>
                <c:pt idx="11">
                  <c:v>1.73462022211975</c:v>
                </c:pt>
                <c:pt idx="12">
                  <c:v>1.70904061957701</c:v>
                </c:pt>
                <c:pt idx="13">
                  <c:v>1.68619356418925</c:v>
                </c:pt>
                <c:pt idx="14">
                  <c:v>1.66557579718536</c:v>
                </c:pt>
                <c:pt idx="15">
                  <c:v>1.6461871331192599</c:v>
                </c:pt>
                <c:pt idx="16">
                  <c:v>1.6266126464520201</c:v>
                </c:pt>
                <c:pt idx="17">
                  <c:v>1.60511481678282</c:v>
                </c:pt>
                <c:pt idx="18">
                  <c:v>1.57973250693956</c:v>
                </c:pt>
                <c:pt idx="19">
                  <c:v>1.54838383043712</c:v>
                </c:pt>
                <c:pt idx="20">
                  <c:v>1.50897014959099</c:v>
                </c:pt>
                <c:pt idx="21">
                  <c:v>1.4594786328787399</c:v>
                </c:pt>
                <c:pt idx="22">
                  <c:v>1.3980809899186699</c:v>
                </c:pt>
                <c:pt idx="23">
                  <c:v>1.3232261947361901</c:v>
                </c:pt>
                <c:pt idx="24">
                  <c:v>1.23372520277593</c:v>
                </c:pt>
                <c:pt idx="25">
                  <c:v>1.1288258644066</c:v>
                </c:pt>
                <c:pt idx="26">
                  <c:v>1.0082764374593201</c:v>
                </c:pt>
              </c:numCache>
            </c:numRef>
          </c:yVal>
          <c:smooth val="0"/>
        </c:ser>
        <c:ser>
          <c:idx val="34"/>
          <c:order val="34"/>
          <c:spPr>
            <a:ln w="19050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汇总'!$AO$189:$AO$229</c:f>
              <c:numCache>
                <c:formatCode>0.00</c:formatCode>
                <c:ptCount val="41"/>
                <c:pt idx="0">
                  <c:v>-3.4110647287920699</c:v>
                </c:pt>
                <c:pt idx="1">
                  <c:v>-2.8231553842188499</c:v>
                </c:pt>
                <c:pt idx="2">
                  <c:v>-1.62634434981508</c:v>
                </c:pt>
                <c:pt idx="3">
                  <c:v>-8.2328714028090402E-2</c:v>
                </c:pt>
                <c:pt idx="4">
                  <c:v>1.6029889855144099</c:v>
                </c:pt>
                <c:pt idx="5">
                  <c:v>3.27199752358176</c:v>
                </c:pt>
                <c:pt idx="6">
                  <c:v>4.8085112918255497</c:v>
                </c:pt>
                <c:pt idx="7">
                  <c:v>6.1315132046455396</c:v>
                </c:pt>
                <c:pt idx="8">
                  <c:v>7.1894774185524399</c:v>
                </c:pt>
                <c:pt idx="9">
                  <c:v>7.95524326344675</c:v>
                </c:pt>
                <c:pt idx="10">
                  <c:v>8.42141200319886</c:v>
                </c:pt>
                <c:pt idx="11">
                  <c:v>8.5962382945420792</c:v>
                </c:pt>
                <c:pt idx="12">
                  <c:v>8.4999884975785793</c:v>
                </c:pt>
                <c:pt idx="13">
                  <c:v>8.1617383081478998</c:v>
                </c:pt>
                <c:pt idx="14">
                  <c:v>7.6165825319199101</c:v>
                </c:pt>
                <c:pt idx="15">
                  <c:v>6.9032302023435799</c:v>
                </c:pt>
                <c:pt idx="16">
                  <c:v>6.0619586595218999</c:v>
                </c:pt>
                <c:pt idx="17">
                  <c:v>5.13290065467395</c:v>
                </c:pt>
                <c:pt idx="18">
                  <c:v>4.1546390251060101</c:v>
                </c:pt>
                <c:pt idx="19">
                  <c:v>3.1630839975285201</c:v>
                </c:pt>
                <c:pt idx="20">
                  <c:v>2.1906087231393201</c:v>
                </c:pt>
                <c:pt idx="21">
                  <c:v>1.2654192261317001</c:v>
                </c:pt>
                <c:pt idx="22">
                  <c:v>0.41113555819019998</c:v>
                </c:pt>
                <c:pt idx="23">
                  <c:v>-0.35343840489693101</c:v>
                </c:pt>
                <c:pt idx="24">
                  <c:v>-1.0143784121603201</c:v>
                </c:pt>
                <c:pt idx="25">
                  <c:v>-1.56255771066213</c:v>
                </c:pt>
                <c:pt idx="26">
                  <c:v>-1.9934397802125601</c:v>
                </c:pt>
                <c:pt idx="27">
                  <c:v>-2.3067655925930102</c:v>
                </c:pt>
                <c:pt idx="28">
                  <c:v>-2.5061542514132</c:v>
                </c:pt>
                <c:pt idx="29">
                  <c:v>-2.5986350291984599</c:v>
                </c:pt>
                <c:pt idx="30">
                  <c:v>-2.5941279461156102</c:v>
                </c:pt>
                <c:pt idx="31">
                  <c:v>-2.50488912987305</c:v>
                </c:pt>
                <c:pt idx="32">
                  <c:v>-2.3449362588340299</c:v>
                </c:pt>
              </c:numCache>
            </c:numRef>
          </c:yVal>
          <c:smooth val="0"/>
        </c:ser>
        <c:ser>
          <c:idx val="35"/>
          <c:order val="35"/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汇总'!$AP$189:$AP$229</c:f>
              <c:numCache>
                <c:formatCode>0.00</c:formatCode>
                <c:ptCount val="41"/>
                <c:pt idx="0">
                  <c:v>-0.27980836187457397</c:v>
                </c:pt>
                <c:pt idx="1">
                  <c:v>-0.18768242306560401</c:v>
                </c:pt>
                <c:pt idx="2">
                  <c:v>0.14412251625984299</c:v>
                </c:pt>
                <c:pt idx="3">
                  <c:v>0.67720935377358105</c:v>
                </c:pt>
                <c:pt idx="4">
                  <c:v>1.3635301563571001</c:v>
                </c:pt>
                <c:pt idx="5">
                  <c:v>2.1506531637206701</c:v>
                </c:pt>
                <c:pt idx="6">
                  <c:v>2.98589187358687</c:v>
                </c:pt>
                <c:pt idx="7">
                  <c:v>3.8194408938989501</c:v>
                </c:pt>
                <c:pt idx="8">
                  <c:v>4.6066524922648302</c:v>
                </c:pt>
                <c:pt idx="9">
                  <c:v>5.3095773851914201</c:v>
                </c:pt>
                <c:pt idx="10">
                  <c:v>5.8978832895898901</c:v>
                </c:pt>
                <c:pt idx="11">
                  <c:v>6.3492551065608698</c:v>
                </c:pt>
                <c:pt idx="12">
                  <c:v>6.64937132258164</c:v>
                </c:pt>
                <c:pt idx="13">
                  <c:v>6.7915422959220999</c:v>
                </c:pt>
                <c:pt idx="14">
                  <c:v>6.7760875464070498</c:v>
                </c:pt>
                <c:pt idx="15">
                  <c:v>6.6095209845350196</c:v>
                </c:pt>
                <c:pt idx="16">
                  <c:v>6.3036052014468202</c:v>
                </c:pt>
                <c:pt idx="17">
                  <c:v>5.8743284942884904</c:v>
                </c:pt>
                <c:pt idx="18">
                  <c:v>5.3408512221908797</c:v>
                </c:pt>
                <c:pt idx="19">
                  <c:v>4.7244613763240197</c:v>
                </c:pt>
                <c:pt idx="20">
                  <c:v>4.0475729033508197</c:v>
                </c:pt>
                <c:pt idx="21">
                  <c:v>3.33279434497573</c:v>
                </c:pt>
                <c:pt idx="22">
                  <c:v>2.6020897474293601</c:v>
                </c:pt>
                <c:pt idx="23">
                  <c:v>1.8760485531678399</c:v>
                </c:pt>
                <c:pt idx="24">
                  <c:v>1.1732763134564299</c:v>
                </c:pt>
                <c:pt idx="25">
                  <c:v>0.50991355416405304</c:v>
                </c:pt>
                <c:pt idx="26">
                  <c:v>-0.100714011453359</c:v>
                </c:pt>
                <c:pt idx="27">
                  <c:v>-0.64831450022890103</c:v>
                </c:pt>
                <c:pt idx="28">
                  <c:v>-1.12572208748285</c:v>
                </c:pt>
                <c:pt idx="29">
                  <c:v>-1.52886946297106</c:v>
                </c:pt>
                <c:pt idx="30">
                  <c:v>-1.85665019899127</c:v>
                </c:pt>
                <c:pt idx="31">
                  <c:v>-2.1106830162530201</c:v>
                </c:pt>
                <c:pt idx="32">
                  <c:v>-2.2949918659161201</c:v>
                </c:pt>
                <c:pt idx="33">
                  <c:v>-2.41561731172219</c:v>
                </c:pt>
                <c:pt idx="34">
                  <c:v>-2.4801758942752601</c:v>
                </c:pt>
                <c:pt idx="35">
                  <c:v>-2.4973849894317</c:v>
                </c:pt>
              </c:numCache>
            </c:numRef>
          </c:yVal>
          <c:smooth val="0"/>
        </c:ser>
        <c:ser>
          <c:idx val="36"/>
          <c:order val="36"/>
          <c:spPr>
            <a:ln w="19050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汇总'!$AQ$189:$AQ$229</c:f>
              <c:numCache>
                <c:formatCode>0.00</c:formatCode>
                <c:ptCount val="41"/>
                <c:pt idx="0">
                  <c:v>2.4170509783152601</c:v>
                </c:pt>
                <c:pt idx="1">
                  <c:v>2.5629986918391401</c:v>
                </c:pt>
                <c:pt idx="2">
                  <c:v>2.6945659904273498</c:v>
                </c:pt>
                <c:pt idx="3">
                  <c:v>2.8051043802336699</c:v>
                </c:pt>
                <c:pt idx="4">
                  <c:v>2.88861497693942</c:v>
                </c:pt>
                <c:pt idx="5">
                  <c:v>2.93995603083816</c:v>
                </c:pt>
                <c:pt idx="6">
                  <c:v>2.9550143020326298</c:v>
                </c:pt>
                <c:pt idx="7">
                  <c:v>2.93083778314488</c:v>
                </c:pt>
                <c:pt idx="8">
                  <c:v>2.86572823612781</c:v>
                </c:pt>
                <c:pt idx="9">
                  <c:v>2.7592929196731002</c:v>
                </c:pt>
                <c:pt idx="10">
                  <c:v>2.6124557345288899</c:v>
                </c:pt>
                <c:pt idx="11">
                  <c:v>2.4274288055479998</c:v>
                </c:pt>
                <c:pt idx="12">
                  <c:v>2.2076462517218798</c:v>
                </c:pt>
                <c:pt idx="13">
                  <c:v>1.9576625685886599</c:v>
                </c:pt>
                <c:pt idx="14">
                  <c:v>1.6830186614276299</c:v>
                </c:pt>
                <c:pt idx="15">
                  <c:v>1.3900791224278399</c:v>
                </c:pt>
                <c:pt idx="16">
                  <c:v>1.0858448406169501</c:v>
                </c:pt>
                <c:pt idx="17">
                  <c:v>0.77774546978802706</c:v>
                </c:pt>
                <c:pt idx="18">
                  <c:v>0.47341665680918199</c:v>
                </c:pt>
                <c:pt idx="19">
                  <c:v>0.18046725076327899</c:v>
                </c:pt>
                <c:pt idx="20">
                  <c:v>-9.3758027772429905E-2</c:v>
                </c:pt>
                <c:pt idx="21">
                  <c:v>-0.34241477846018797</c:v>
                </c:pt>
                <c:pt idx="22">
                  <c:v>-0.55938815452478097</c:v>
                </c:pt>
                <c:pt idx="23">
                  <c:v>-0.73950923713116901</c:v>
                </c:pt>
                <c:pt idx="24">
                  <c:v>-0.87875262812727695</c:v>
                </c:pt>
                <c:pt idx="25">
                  <c:v>-0.97440937563212005</c:v>
                </c:pt>
                <c:pt idx="26">
                  <c:v>-1.0252294432897</c:v>
                </c:pt>
                <c:pt idx="27">
                  <c:v>-1.03152808950152</c:v>
                </c:pt>
                <c:pt idx="28">
                  <c:v>-0.99525073776057804</c:v>
                </c:pt>
                <c:pt idx="29">
                  <c:v>-0.91999119291986098</c:v>
                </c:pt>
                <c:pt idx="30">
                  <c:v>-0.81095839157283101</c:v>
                </c:pt>
                <c:pt idx="31">
                  <c:v>-0.67488726688517697</c:v>
                </c:pt>
              </c:numCache>
            </c:numRef>
          </c:yVal>
          <c:smooth val="0"/>
        </c:ser>
        <c:ser>
          <c:idx val="37"/>
          <c:order val="37"/>
          <c:spPr>
            <a:ln w="19050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'10 汇总'!$F$189:$F$229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'10 汇总'!$AR$189:$AR$229</c:f>
              <c:numCache>
                <c:formatCode>0.00</c:formatCode>
                <c:ptCount val="41"/>
                <c:pt idx="0">
                  <c:v>2.7006787299382098</c:v>
                </c:pt>
                <c:pt idx="1">
                  <c:v>2.9088363474337098</c:v>
                </c:pt>
                <c:pt idx="2">
                  <c:v>3.0538239025365801</c:v>
                </c:pt>
                <c:pt idx="3">
                  <c:v>3.1308846772588401</c:v>
                </c:pt>
                <c:pt idx="4">
                  <c:v>3.1382369776375301</c:v>
                </c:pt>
                <c:pt idx="5">
                  <c:v>3.0769918941626702</c:v>
                </c:pt>
                <c:pt idx="6">
                  <c:v>2.9509805020585098</c:v>
                </c:pt>
                <c:pt idx="7">
                  <c:v>2.7665040293012502</c:v>
                </c:pt>
                <c:pt idx="8">
                  <c:v>2.5320202818312798</c:v>
                </c:pt>
                <c:pt idx="9">
                  <c:v>2.2577793214992701</c:v>
                </c:pt>
                <c:pt idx="10">
                  <c:v>1.9554210428738501</c:v>
                </c:pt>
                <c:pt idx="11">
                  <c:v>1.6375468901393</c:v>
                </c:pt>
                <c:pt idx="12">
                  <c:v>1.3172774949020301</c:v>
                </c:pt>
                <c:pt idx="13">
                  <c:v>1.0078074998478601</c:v>
                </c:pt>
                <c:pt idx="14">
                  <c:v>0.72196826178796203</c:v>
                </c:pt>
                <c:pt idx="15">
                  <c:v>0.47180850077536002</c:v>
                </c:pt>
                <c:pt idx="16">
                  <c:v>0.26820227957694998</c:v>
                </c:pt>
                <c:pt idx="17">
                  <c:v>0.120492959939855</c:v>
                </c:pt>
                <c:pt idx="18">
                  <c:v>3.61809887206999E-2</c:v>
                </c:pt>
                <c:pt idx="19">
                  <c:v>2.0662518094950701E-2</c:v>
                </c:pt>
                <c:pt idx="20">
                  <c:v>7.7024959718403202E-2</c:v>
                </c:pt>
                <c:pt idx="21">
                  <c:v>0.20590461287745401</c:v>
                </c:pt>
                <c:pt idx="22">
                  <c:v>0.405410491314451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6256752"/>
        <c:axId val="936263280"/>
      </c:scatterChart>
      <c:valAx>
        <c:axId val="936256752"/>
        <c:scaling>
          <c:orientation val="minMax"/>
          <c:max val="2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Time/min</a:t>
                </a:r>
              </a:p>
            </c:rich>
          </c:tx>
          <c:layout>
            <c:manualLayout>
              <c:xMode val="edge"/>
              <c:yMode val="edge"/>
              <c:x val="0.47356374463914702"/>
              <c:y val="0.868078103863555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altLang="zh-CN" sz="1050" b="0" i="0" u="none" strike="noStrike" kern="1200" baseline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63280"/>
        <c:crosses val="autoZero"/>
        <c:crossBetween val="midCat"/>
      </c:valAx>
      <c:valAx>
        <c:axId val="93626328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d[Rnr3-gfp]/dt</a:t>
                </a:r>
              </a:p>
            </c:rich>
          </c:tx>
          <c:layout>
            <c:manualLayout>
              <c:xMode val="edge"/>
              <c:yMode val="edge"/>
              <c:x val="5.2545580346998154E-2"/>
              <c:y val="0.301433005553393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altLang="zh-CN" sz="1050" b="0" i="0" u="none" strike="noStrike" kern="1200" baseline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zh-CN" altLang="en-US"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56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xy40c2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0340533778655746E-2"/>
          <c:y val="6.1731071892978655E-2"/>
          <c:w val="0.9097077718087575"/>
          <c:h val="0.83579711214114694"/>
        </c:manualLayout>
      </c:layout>
      <c:scatterChart>
        <c:scatterStyle val="line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13"/>
            <c:marker>
              <c:symbol val="triangle"/>
              <c:size val="9"/>
              <c:spPr>
                <a:solidFill>
                  <a:srgbClr val="FF0000"/>
                </a:solidFill>
                <a:ln w="9525" cap="rnd">
                  <a:solidFill>
                    <a:srgbClr val="FF0000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dPt>
            <c:idx val="57"/>
            <c:marker>
              <c:symbol val="triangle"/>
              <c:size val="9"/>
              <c:spPr>
                <a:solidFill>
                  <a:srgbClr val="FF0000"/>
                </a:solidFill>
                <a:ln w="9525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dPt>
            <c:idx val="61"/>
            <c:marker>
              <c:symbol val="triangle"/>
              <c:size val="9"/>
              <c:spPr>
                <a:solidFill>
                  <a:srgbClr val="00B050"/>
                </a:solidFill>
                <a:ln w="9525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dPt>
            <c:idx val="98"/>
            <c:marker>
              <c:symbol val="triangle"/>
              <c:size val="9"/>
              <c:spPr>
                <a:solidFill>
                  <a:srgbClr val="00B050"/>
                </a:solidFill>
                <a:ln w="9525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xVal>
            <c:numRef>
              <c:f>xy40c2!$B$6:$B$126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xy40c2!$C$6:$C$126</c:f>
              <c:numCache>
                <c:formatCode>General</c:formatCode>
                <c:ptCount val="121"/>
                <c:pt idx="0">
                  <c:v>559.66499999999996</c:v>
                </c:pt>
                <c:pt idx="1">
                  <c:v>563.62199999999996</c:v>
                </c:pt>
                <c:pt idx="2">
                  <c:v>567.721</c:v>
                </c:pt>
                <c:pt idx="3">
                  <c:v>570.98099999999999</c:v>
                </c:pt>
                <c:pt idx="4">
                  <c:v>571.16800000000001</c:v>
                </c:pt>
                <c:pt idx="5">
                  <c:v>573.447</c:v>
                </c:pt>
                <c:pt idx="6">
                  <c:v>575.40300000000002</c:v>
                </c:pt>
                <c:pt idx="7">
                  <c:v>576.524</c:v>
                </c:pt>
                <c:pt idx="8">
                  <c:v>574.71199999999999</c:v>
                </c:pt>
                <c:pt idx="9">
                  <c:v>577.48599999999999</c:v>
                </c:pt>
                <c:pt idx="10">
                  <c:v>578.04399999999998</c:v>
                </c:pt>
                <c:pt idx="11">
                  <c:v>580.05899999999997</c:v>
                </c:pt>
                <c:pt idx="12">
                  <c:v>584.55100000000004</c:v>
                </c:pt>
                <c:pt idx="13">
                  <c:v>586.11699999999996</c:v>
                </c:pt>
                <c:pt idx="14">
                  <c:v>591.50699999999995</c:v>
                </c:pt>
                <c:pt idx="15">
                  <c:v>597.15</c:v>
                </c:pt>
                <c:pt idx="16">
                  <c:v>607.54499999999996</c:v>
                </c:pt>
                <c:pt idx="17">
                  <c:v>618.79899999999998</c:v>
                </c:pt>
                <c:pt idx="18">
                  <c:v>626.79399999999998</c:v>
                </c:pt>
                <c:pt idx="19">
                  <c:v>635.76499999999999</c:v>
                </c:pt>
                <c:pt idx="20">
                  <c:v>641.51300000000003</c:v>
                </c:pt>
                <c:pt idx="21">
                  <c:v>646.245</c:v>
                </c:pt>
                <c:pt idx="22">
                  <c:v>651.62800000000004</c:v>
                </c:pt>
                <c:pt idx="23">
                  <c:v>657.75300000000004</c:v>
                </c:pt>
                <c:pt idx="24">
                  <c:v>658.89200000000005</c:v>
                </c:pt>
                <c:pt idx="25">
                  <c:v>654.56100000000004</c:v>
                </c:pt>
                <c:pt idx="26">
                  <c:v>652.18799999999999</c:v>
                </c:pt>
                <c:pt idx="27">
                  <c:v>654.149</c:v>
                </c:pt>
                <c:pt idx="28">
                  <c:v>648.38800000000003</c:v>
                </c:pt>
                <c:pt idx="29">
                  <c:v>650.58799999999997</c:v>
                </c:pt>
                <c:pt idx="30">
                  <c:v>648.39400000000001</c:v>
                </c:pt>
                <c:pt idx="31">
                  <c:v>648.755</c:v>
                </c:pt>
                <c:pt idx="32">
                  <c:v>644.69799999999998</c:v>
                </c:pt>
                <c:pt idx="33">
                  <c:v>645.16899999999998</c:v>
                </c:pt>
                <c:pt idx="34">
                  <c:v>647.33299999999997</c:v>
                </c:pt>
                <c:pt idx="35">
                  <c:v>643.72799999999995</c:v>
                </c:pt>
                <c:pt idx="36">
                  <c:v>644.298</c:v>
                </c:pt>
                <c:pt idx="37">
                  <c:v>641.02800000000002</c:v>
                </c:pt>
                <c:pt idx="38">
                  <c:v>645.96400000000006</c:v>
                </c:pt>
                <c:pt idx="39">
                  <c:v>645.68600000000004</c:v>
                </c:pt>
                <c:pt idx="40">
                  <c:v>642.25900000000001</c:v>
                </c:pt>
                <c:pt idx="41">
                  <c:v>652.70100000000002</c:v>
                </c:pt>
                <c:pt idx="42">
                  <c:v>653.71500000000003</c:v>
                </c:pt>
                <c:pt idx="43">
                  <c:v>657.04100000000005</c:v>
                </c:pt>
                <c:pt idx="44">
                  <c:v>660.78800000000001</c:v>
                </c:pt>
                <c:pt idx="45">
                  <c:v>666.61300000000006</c:v>
                </c:pt>
                <c:pt idx="46">
                  <c:v>672.05600000000004</c:v>
                </c:pt>
                <c:pt idx="47">
                  <c:v>674.13699999999994</c:v>
                </c:pt>
                <c:pt idx="48">
                  <c:v>679.51900000000001</c:v>
                </c:pt>
                <c:pt idx="49">
                  <c:v>677.92499999999995</c:v>
                </c:pt>
                <c:pt idx="50">
                  <c:v>682.30600000000004</c:v>
                </c:pt>
                <c:pt idx="51">
                  <c:v>683.94799999999998</c:v>
                </c:pt>
                <c:pt idx="52">
                  <c:v>683.91399999999999</c:v>
                </c:pt>
                <c:pt idx="53">
                  <c:v>681.38499999999999</c:v>
                </c:pt>
                <c:pt idx="54">
                  <c:v>686.26400000000001</c:v>
                </c:pt>
                <c:pt idx="55">
                  <c:v>686.21299999999997</c:v>
                </c:pt>
                <c:pt idx="56">
                  <c:v>685.00400000000002</c:v>
                </c:pt>
                <c:pt idx="57">
                  <c:v>677.00300000000004</c:v>
                </c:pt>
                <c:pt idx="58">
                  <c:v>677.84799999999996</c:v>
                </c:pt>
                <c:pt idx="59">
                  <c:v>677.779</c:v>
                </c:pt>
                <c:pt idx="60">
                  <c:v>682.12900000000002</c:v>
                </c:pt>
                <c:pt idx="61">
                  <c:v>677.77300000000002</c:v>
                </c:pt>
                <c:pt idx="62">
                  <c:v>676.38699999999994</c:v>
                </c:pt>
                <c:pt idx="63">
                  <c:v>674.4</c:v>
                </c:pt>
                <c:pt idx="64">
                  <c:v>669.38099999999997</c:v>
                </c:pt>
                <c:pt idx="65">
                  <c:v>671.40599999999995</c:v>
                </c:pt>
                <c:pt idx="66">
                  <c:v>669.57399999999996</c:v>
                </c:pt>
                <c:pt idx="67">
                  <c:v>668.12099999999998</c:v>
                </c:pt>
                <c:pt idx="68">
                  <c:v>668.90700000000004</c:v>
                </c:pt>
                <c:pt idx="69">
                  <c:v>666.90300000000002</c:v>
                </c:pt>
                <c:pt idx="70">
                  <c:v>662.96799999999996</c:v>
                </c:pt>
                <c:pt idx="71">
                  <c:v>662.04300000000001</c:v>
                </c:pt>
                <c:pt idx="72">
                  <c:v>659.96199999999999</c:v>
                </c:pt>
                <c:pt idx="73">
                  <c:v>658.96</c:v>
                </c:pt>
                <c:pt idx="74">
                  <c:v>658.12599999999998</c:v>
                </c:pt>
                <c:pt idx="75">
                  <c:v>653.12800000000004</c:v>
                </c:pt>
                <c:pt idx="76">
                  <c:v>650.11099999999999</c:v>
                </c:pt>
                <c:pt idx="77">
                  <c:v>653.14800000000002</c:v>
                </c:pt>
                <c:pt idx="78">
                  <c:v>649.15200000000004</c:v>
                </c:pt>
                <c:pt idx="79">
                  <c:v>652.74300000000005</c:v>
                </c:pt>
                <c:pt idx="80">
                  <c:v>648.40700000000004</c:v>
                </c:pt>
                <c:pt idx="81">
                  <c:v>648.13499999999999</c:v>
                </c:pt>
                <c:pt idx="82">
                  <c:v>645.76599999999996</c:v>
                </c:pt>
                <c:pt idx="83">
                  <c:v>646.47199999999998</c:v>
                </c:pt>
                <c:pt idx="84">
                  <c:v>646.39099999999996</c:v>
                </c:pt>
                <c:pt idx="85">
                  <c:v>644.05399999999997</c:v>
                </c:pt>
                <c:pt idx="86">
                  <c:v>646.16399999999999</c:v>
                </c:pt>
                <c:pt idx="87">
                  <c:v>651.00800000000004</c:v>
                </c:pt>
                <c:pt idx="88">
                  <c:v>650.01700000000005</c:v>
                </c:pt>
                <c:pt idx="89">
                  <c:v>649.25800000000004</c:v>
                </c:pt>
                <c:pt idx="90">
                  <c:v>649.54399999999998</c:v>
                </c:pt>
                <c:pt idx="91">
                  <c:v>651.69799999999998</c:v>
                </c:pt>
                <c:pt idx="92">
                  <c:v>654.39700000000005</c:v>
                </c:pt>
                <c:pt idx="93">
                  <c:v>657.61699999999996</c:v>
                </c:pt>
                <c:pt idx="94">
                  <c:v>659.06799999999998</c:v>
                </c:pt>
                <c:pt idx="95">
                  <c:v>658.66899999999998</c:v>
                </c:pt>
                <c:pt idx="96">
                  <c:v>656.34199999999998</c:v>
                </c:pt>
                <c:pt idx="97">
                  <c:v>657.10900000000004</c:v>
                </c:pt>
                <c:pt idx="98">
                  <c:v>660.39700000000005</c:v>
                </c:pt>
                <c:pt idx="99">
                  <c:v>656.48900000000003</c:v>
                </c:pt>
                <c:pt idx="100">
                  <c:v>656.745</c:v>
                </c:pt>
                <c:pt idx="101">
                  <c:v>656.86900000000003</c:v>
                </c:pt>
                <c:pt idx="102">
                  <c:v>656.83799999999997</c:v>
                </c:pt>
                <c:pt idx="103">
                  <c:v>650.24699999999996</c:v>
                </c:pt>
                <c:pt idx="104">
                  <c:v>646.31600000000003</c:v>
                </c:pt>
                <c:pt idx="105">
                  <c:v>644.31100000000004</c:v>
                </c:pt>
                <c:pt idx="106">
                  <c:v>645.13699999999994</c:v>
                </c:pt>
                <c:pt idx="107">
                  <c:v>642.80899999999997</c:v>
                </c:pt>
                <c:pt idx="108">
                  <c:v>639.505</c:v>
                </c:pt>
                <c:pt idx="109">
                  <c:v>642.73599999999999</c:v>
                </c:pt>
                <c:pt idx="110">
                  <c:v>640.32500000000005</c:v>
                </c:pt>
                <c:pt idx="111">
                  <c:v>637.56700000000001</c:v>
                </c:pt>
                <c:pt idx="112">
                  <c:v>635.71299999999997</c:v>
                </c:pt>
                <c:pt idx="113">
                  <c:v>635.29399999999998</c:v>
                </c:pt>
                <c:pt idx="114">
                  <c:v>634.29999999999995</c:v>
                </c:pt>
                <c:pt idx="115">
                  <c:v>635.57600000000002</c:v>
                </c:pt>
                <c:pt idx="116">
                  <c:v>633.08699999999999</c:v>
                </c:pt>
                <c:pt idx="117">
                  <c:v>631.26900000000001</c:v>
                </c:pt>
                <c:pt idx="118">
                  <c:v>632.49599999999998</c:v>
                </c:pt>
                <c:pt idx="119">
                  <c:v>632.70100000000002</c:v>
                </c:pt>
                <c:pt idx="120">
                  <c:v>631.93899999999996</c:v>
                </c:pt>
              </c:numCache>
            </c:numRef>
          </c:yVal>
          <c:smooth val="0"/>
        </c:ser>
        <c:ser>
          <c:idx val="1"/>
          <c:order val="1"/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3"/>
            <c:marker>
              <c:symbol val="triangle"/>
              <c:size val="9"/>
              <c:spPr>
                <a:solidFill>
                  <a:srgbClr val="FF0000"/>
                </a:solidFill>
                <a:ln w="50800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spPr>
              <a:ln w="9525" cap="rnd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52"/>
            <c:marker>
              <c:symbol val="triangle"/>
              <c:size val="9"/>
              <c:spPr>
                <a:solidFill>
                  <a:srgbClr val="FF0000"/>
                </a:solidFill>
                <a:ln w="9525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dPt>
            <c:idx val="53"/>
            <c:marker>
              <c:symbol val="triangle"/>
              <c:size val="9"/>
              <c:spPr>
                <a:solidFill>
                  <a:srgbClr val="00B050"/>
                </a:solidFill>
                <a:ln w="9525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dPt>
            <c:idx val="112"/>
            <c:marker>
              <c:symbol val="triangle"/>
              <c:size val="9"/>
              <c:spPr>
                <a:solidFill>
                  <a:srgbClr val="00B050"/>
                </a:solidFill>
                <a:ln w="9525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dPt>
            <c:idx val="113"/>
            <c:marker>
              <c:symbol val="triangle"/>
              <c:size val="9"/>
              <c:spPr>
                <a:solidFill>
                  <a:srgbClr val="FFFF00"/>
                </a:solidFill>
                <a:ln w="9525" cap="rnd">
                  <a:noFill/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</c:dPt>
          <c:xVal>
            <c:numRef>
              <c:f>xy40c2!$B$6:$B$126</c:f>
              <c:numCache>
                <c:formatCode>General</c:formatCode>
                <c:ptCount val="1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</c:numCache>
            </c:numRef>
          </c:xVal>
          <c:yVal>
            <c:numRef>
              <c:f>xy40c2!$D$6:$D$126</c:f>
              <c:numCache>
                <c:formatCode>General</c:formatCode>
                <c:ptCount val="121"/>
                <c:pt idx="0">
                  <c:v>561.27200000000005</c:v>
                </c:pt>
                <c:pt idx="1">
                  <c:v>566.15300000000002</c:v>
                </c:pt>
                <c:pt idx="2">
                  <c:v>571.61199999999997</c:v>
                </c:pt>
                <c:pt idx="3">
                  <c:v>574.27800000000002</c:v>
                </c:pt>
                <c:pt idx="4">
                  <c:v>576.95899999999995</c:v>
                </c:pt>
                <c:pt idx="5">
                  <c:v>579.44399999999996</c:v>
                </c:pt>
                <c:pt idx="6">
                  <c:v>581.26400000000001</c:v>
                </c:pt>
                <c:pt idx="7">
                  <c:v>582.53800000000001</c:v>
                </c:pt>
                <c:pt idx="8">
                  <c:v>584.66099999999994</c:v>
                </c:pt>
                <c:pt idx="9">
                  <c:v>589.42600000000004</c:v>
                </c:pt>
                <c:pt idx="10">
                  <c:v>592.80600000000004</c:v>
                </c:pt>
                <c:pt idx="11">
                  <c:v>598.27</c:v>
                </c:pt>
                <c:pt idx="12">
                  <c:v>601.92600000000004</c:v>
                </c:pt>
                <c:pt idx="13">
                  <c:v>602.65599999999995</c:v>
                </c:pt>
                <c:pt idx="14">
                  <c:v>603.41600000000005</c:v>
                </c:pt>
                <c:pt idx="15">
                  <c:v>605.78700000000003</c:v>
                </c:pt>
                <c:pt idx="16">
                  <c:v>606.76599999999996</c:v>
                </c:pt>
                <c:pt idx="17">
                  <c:v>607.86699999999996</c:v>
                </c:pt>
                <c:pt idx="18">
                  <c:v>608.19399999999996</c:v>
                </c:pt>
                <c:pt idx="19">
                  <c:v>608.79700000000003</c:v>
                </c:pt>
                <c:pt idx="20">
                  <c:v>605.84199999999998</c:v>
                </c:pt>
                <c:pt idx="21">
                  <c:v>607.64099999999996</c:v>
                </c:pt>
                <c:pt idx="22">
                  <c:v>610.09100000000001</c:v>
                </c:pt>
                <c:pt idx="23">
                  <c:v>613.90499999999997</c:v>
                </c:pt>
                <c:pt idx="24">
                  <c:v>617.71100000000001</c:v>
                </c:pt>
                <c:pt idx="25">
                  <c:v>620.41099999999994</c:v>
                </c:pt>
                <c:pt idx="26">
                  <c:v>624.40300000000002</c:v>
                </c:pt>
                <c:pt idx="27">
                  <c:v>626.21199999999999</c:v>
                </c:pt>
                <c:pt idx="28">
                  <c:v>629.36300000000006</c:v>
                </c:pt>
                <c:pt idx="29">
                  <c:v>631.649</c:v>
                </c:pt>
                <c:pt idx="30">
                  <c:v>631.13699999999994</c:v>
                </c:pt>
                <c:pt idx="31">
                  <c:v>635.15300000000002</c:v>
                </c:pt>
                <c:pt idx="32">
                  <c:v>637.23099999999999</c:v>
                </c:pt>
                <c:pt idx="33">
                  <c:v>638.99</c:v>
                </c:pt>
                <c:pt idx="34">
                  <c:v>638.27300000000002</c:v>
                </c:pt>
                <c:pt idx="35">
                  <c:v>641.81899999999996</c:v>
                </c:pt>
                <c:pt idx="36">
                  <c:v>643.47699999999998</c:v>
                </c:pt>
                <c:pt idx="37">
                  <c:v>641.81200000000001</c:v>
                </c:pt>
                <c:pt idx="38">
                  <c:v>644.91200000000003</c:v>
                </c:pt>
                <c:pt idx="39">
                  <c:v>646.53800000000001</c:v>
                </c:pt>
                <c:pt idx="40">
                  <c:v>648.78399999999999</c:v>
                </c:pt>
                <c:pt idx="41">
                  <c:v>652.548</c:v>
                </c:pt>
                <c:pt idx="42">
                  <c:v>649.428</c:v>
                </c:pt>
                <c:pt idx="43">
                  <c:v>651.50300000000004</c:v>
                </c:pt>
                <c:pt idx="44">
                  <c:v>657.45399999999995</c:v>
                </c:pt>
                <c:pt idx="45">
                  <c:v>655.23</c:v>
                </c:pt>
                <c:pt idx="46">
                  <c:v>657.23900000000003</c:v>
                </c:pt>
                <c:pt idx="47">
                  <c:v>658.39499999999998</c:v>
                </c:pt>
                <c:pt idx="48">
                  <c:v>656.221</c:v>
                </c:pt>
                <c:pt idx="49">
                  <c:v>658.33100000000002</c:v>
                </c:pt>
                <c:pt idx="50">
                  <c:v>655.64400000000001</c:v>
                </c:pt>
                <c:pt idx="51">
                  <c:v>659.24699999999996</c:v>
                </c:pt>
                <c:pt idx="52">
                  <c:v>653.38099999999997</c:v>
                </c:pt>
                <c:pt idx="53">
                  <c:v>652.745</c:v>
                </c:pt>
                <c:pt idx="54">
                  <c:v>648.36699999999996</c:v>
                </c:pt>
                <c:pt idx="55">
                  <c:v>648.08799999999997</c:v>
                </c:pt>
                <c:pt idx="56">
                  <c:v>646.26800000000003</c:v>
                </c:pt>
                <c:pt idx="57">
                  <c:v>645.10199999999998</c:v>
                </c:pt>
                <c:pt idx="58">
                  <c:v>642.35799999999995</c:v>
                </c:pt>
                <c:pt idx="59">
                  <c:v>640.42499999999995</c:v>
                </c:pt>
                <c:pt idx="60">
                  <c:v>638.81700000000001</c:v>
                </c:pt>
                <c:pt idx="61">
                  <c:v>636.61300000000006</c:v>
                </c:pt>
                <c:pt idx="62">
                  <c:v>637.38800000000003</c:v>
                </c:pt>
                <c:pt idx="63">
                  <c:v>638.06899999999996</c:v>
                </c:pt>
                <c:pt idx="64">
                  <c:v>639.93499999999995</c:v>
                </c:pt>
                <c:pt idx="65">
                  <c:v>643.06200000000001</c:v>
                </c:pt>
                <c:pt idx="66">
                  <c:v>647.36500000000001</c:v>
                </c:pt>
                <c:pt idx="67">
                  <c:v>646.59199999999998</c:v>
                </c:pt>
                <c:pt idx="68">
                  <c:v>647.18299999999999</c:v>
                </c:pt>
                <c:pt idx="69">
                  <c:v>648.57000000000005</c:v>
                </c:pt>
                <c:pt idx="70">
                  <c:v>646.38199999999995</c:v>
                </c:pt>
                <c:pt idx="71">
                  <c:v>645.22699999999998</c:v>
                </c:pt>
                <c:pt idx="72">
                  <c:v>643.75199999999995</c:v>
                </c:pt>
                <c:pt idx="73">
                  <c:v>645.72299999999996</c:v>
                </c:pt>
                <c:pt idx="74">
                  <c:v>649.81600000000003</c:v>
                </c:pt>
                <c:pt idx="75">
                  <c:v>644.22699999999998</c:v>
                </c:pt>
                <c:pt idx="76">
                  <c:v>646.11699999999996</c:v>
                </c:pt>
                <c:pt idx="77">
                  <c:v>646.10799999999995</c:v>
                </c:pt>
                <c:pt idx="78">
                  <c:v>642.47299999999996</c:v>
                </c:pt>
                <c:pt idx="79">
                  <c:v>646.24</c:v>
                </c:pt>
                <c:pt idx="80">
                  <c:v>642.08100000000002</c:v>
                </c:pt>
                <c:pt idx="81">
                  <c:v>642.26400000000001</c:v>
                </c:pt>
                <c:pt idx="82">
                  <c:v>641.91300000000001</c:v>
                </c:pt>
                <c:pt idx="83">
                  <c:v>642.596</c:v>
                </c:pt>
                <c:pt idx="84">
                  <c:v>644.74800000000005</c:v>
                </c:pt>
                <c:pt idx="85">
                  <c:v>645.846</c:v>
                </c:pt>
                <c:pt idx="86">
                  <c:v>646.46199999999999</c:v>
                </c:pt>
                <c:pt idx="87">
                  <c:v>645.67600000000004</c:v>
                </c:pt>
                <c:pt idx="88">
                  <c:v>645.81299999999999</c:v>
                </c:pt>
                <c:pt idx="89">
                  <c:v>632.41499999999996</c:v>
                </c:pt>
                <c:pt idx="90">
                  <c:v>634.64200000000005</c:v>
                </c:pt>
                <c:pt idx="91">
                  <c:v>634.41999999999996</c:v>
                </c:pt>
                <c:pt idx="92">
                  <c:v>634.42499999999995</c:v>
                </c:pt>
                <c:pt idx="93">
                  <c:v>631.40200000000004</c:v>
                </c:pt>
                <c:pt idx="94">
                  <c:v>634.10900000000004</c:v>
                </c:pt>
                <c:pt idx="95">
                  <c:v>635.20100000000002</c:v>
                </c:pt>
                <c:pt idx="96">
                  <c:v>633.26900000000001</c:v>
                </c:pt>
                <c:pt idx="97">
                  <c:v>636.22400000000005</c:v>
                </c:pt>
                <c:pt idx="98">
                  <c:v>639.53300000000002</c:v>
                </c:pt>
                <c:pt idx="99">
                  <c:v>636.67499999999995</c:v>
                </c:pt>
                <c:pt idx="100">
                  <c:v>635.66600000000005</c:v>
                </c:pt>
                <c:pt idx="101">
                  <c:v>635.40499999999997</c:v>
                </c:pt>
                <c:pt idx="102">
                  <c:v>636.83600000000001</c:v>
                </c:pt>
                <c:pt idx="103">
                  <c:v>632.47</c:v>
                </c:pt>
                <c:pt idx="104">
                  <c:v>630.45399999999995</c:v>
                </c:pt>
                <c:pt idx="105">
                  <c:v>632.09500000000003</c:v>
                </c:pt>
                <c:pt idx="106">
                  <c:v>632.779</c:v>
                </c:pt>
                <c:pt idx="107">
                  <c:v>631.54200000000003</c:v>
                </c:pt>
                <c:pt idx="108">
                  <c:v>632.01900000000001</c:v>
                </c:pt>
                <c:pt idx="109">
                  <c:v>634.471</c:v>
                </c:pt>
                <c:pt idx="110">
                  <c:v>636.11599999999999</c:v>
                </c:pt>
                <c:pt idx="111">
                  <c:v>632.12599999999998</c:v>
                </c:pt>
                <c:pt idx="112">
                  <c:v>631.62300000000005</c:v>
                </c:pt>
                <c:pt idx="113">
                  <c:v>632.47699999999998</c:v>
                </c:pt>
                <c:pt idx="114">
                  <c:v>631.15599999999995</c:v>
                </c:pt>
                <c:pt idx="115">
                  <c:v>633.37199999999996</c:v>
                </c:pt>
                <c:pt idx="116">
                  <c:v>632.84400000000005</c:v>
                </c:pt>
                <c:pt idx="117">
                  <c:v>632.41899999999998</c:v>
                </c:pt>
                <c:pt idx="118">
                  <c:v>634.57799999999997</c:v>
                </c:pt>
                <c:pt idx="119">
                  <c:v>633.24599999999998</c:v>
                </c:pt>
                <c:pt idx="120">
                  <c:v>634.56500000000005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4599088"/>
        <c:axId val="894596368"/>
      </c:scatterChart>
      <c:valAx>
        <c:axId val="894599088"/>
        <c:scaling>
          <c:orientation val="minMax"/>
          <c:max val="60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596368"/>
        <c:crosses val="autoZero"/>
        <c:crossBetween val="midCat"/>
      </c:valAx>
      <c:valAx>
        <c:axId val="894596368"/>
        <c:scaling>
          <c:orientation val="minMax"/>
          <c:min val="5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Intensity(mean)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5990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altLang="zh-CN" sz="12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altLang="zh-CN" sz="12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 mM HU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altLang="zh-CN" sz="12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6146012261072964"/>
          <c:y val="0.1948446494916915"/>
          <c:w val="0.73910077582520517"/>
          <c:h val="0.67360429510472386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汇总'!$G$188:$G$228</c:f>
              <c:numCache>
                <c:formatCode>0.000_ </c:formatCode>
                <c:ptCount val="41"/>
                <c:pt idx="0">
                  <c:v>2.9035215770836902</c:v>
                </c:pt>
                <c:pt idx="1">
                  <c:v>3.2166422544464699</c:v>
                </c:pt>
                <c:pt idx="2">
                  <c:v>3.4957784962167899</c:v>
                </c:pt>
                <c:pt idx="3">
                  <c:v>3.7331142144567799</c:v>
                </c:pt>
                <c:pt idx="4">
                  <c:v>3.9224808748370301</c:v>
                </c:pt>
                <c:pt idx="5">
                  <c:v>4.0594705323269098</c:v>
                </c:pt>
                <c:pt idx="6">
                  <c:v>4.1414736814023803</c:v>
                </c:pt>
                <c:pt idx="7">
                  <c:v>4.1676522509508303</c:v>
                </c:pt>
                <c:pt idx="8">
                  <c:v>4.13885755039946</c:v>
                </c:pt>
                <c:pt idx="9">
                  <c:v>4.0575024499421097</c:v>
                </c:pt>
                <c:pt idx="10">
                  <c:v>3.9273965540843299</c:v>
                </c:pt>
                <c:pt idx="11">
                  <c:v>3.7535526040766798</c:v>
                </c:pt>
                <c:pt idx="12">
                  <c:v>3.5419718211498199</c:v>
                </c:pt>
                <c:pt idx="13">
                  <c:v>3.29941537881616</c:v>
                </c:pt>
                <c:pt idx="14">
                  <c:v>3.03316866884682</c:v>
                </c:pt>
                <c:pt idx="15">
                  <c:v>2.7508045018804301</c:v>
                </c:pt>
                <c:pt idx="16">
                  <c:v>2.45995085997001</c:v>
                </c:pt>
                <c:pt idx="17">
                  <c:v>2.1680682947163801</c:v>
                </c:pt>
                <c:pt idx="18">
                  <c:v>1.88224154098972</c:v>
                </c:pt>
                <c:pt idx="19">
                  <c:v>1.6089893925830501</c:v>
                </c:pt>
                <c:pt idx="20">
                  <c:v>1.3540963624917901</c:v>
                </c:pt>
                <c:pt idx="21">
                  <c:v>1.1224691268571101</c:v>
                </c:pt>
                <c:pt idx="22">
                  <c:v>0.91802022796701899</c:v>
                </c:pt>
                <c:pt idx="23">
                  <c:v>0.74358098803629502</c:v>
                </c:pt>
                <c:pt idx="24">
                  <c:v>0.60084506186587106</c:v>
                </c:pt>
                <c:pt idx="25">
                  <c:v>0.49034353279213699</c:v>
                </c:pt>
                <c:pt idx="26">
                  <c:v>0.41145193271316799</c:v>
                </c:pt>
                <c:pt idx="27">
                  <c:v>0.36242904331369402</c:v>
                </c:pt>
                <c:pt idx="28">
                  <c:v>0.34048681195317498</c:v>
                </c:pt>
                <c:pt idx="29">
                  <c:v>0.34189019204533999</c:v>
                </c:pt>
                <c:pt idx="30">
                  <c:v>0.362085194078828</c:v>
                </c:pt>
                <c:pt idx="31">
                  <c:v>0.39585290980878401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汇总'!$H$188:$H$228</c:f>
              <c:numCache>
                <c:formatCode>0.000_ </c:formatCode>
                <c:ptCount val="41"/>
                <c:pt idx="0">
                  <c:v>1.21488766153348</c:v>
                </c:pt>
                <c:pt idx="1">
                  <c:v>1.5740055693735699</c:v>
                </c:pt>
                <c:pt idx="2">
                  <c:v>1.91199675959201</c:v>
                </c:pt>
                <c:pt idx="3">
                  <c:v>2.2273181825807198</c:v>
                </c:pt>
                <c:pt idx="4">
                  <c:v>2.51713354373836</c:v>
                </c:pt>
                <c:pt idx="5">
                  <c:v>2.7779755464891598</c:v>
                </c:pt>
                <c:pt idx="6">
                  <c:v>3.0062806360346102</c:v>
                </c:pt>
                <c:pt idx="7">
                  <c:v>3.1988084989991701</c:v>
                </c:pt>
                <c:pt idx="8">
                  <c:v>3.3529580772596299</c:v>
                </c:pt>
                <c:pt idx="9">
                  <c:v>3.46699135737492</c:v>
                </c:pt>
                <c:pt idx="10">
                  <c:v>3.5401757001612602</c:v>
                </c:pt>
                <c:pt idx="11">
                  <c:v>3.5728549780854602</c:v>
                </c:pt>
                <c:pt idx="12">
                  <c:v>3.5664592912763902</c:v>
                </c:pt>
                <c:pt idx="13">
                  <c:v>3.5234625360829601</c:v>
                </c:pt>
                <c:pt idx="14">
                  <c:v>3.4472966032346002</c:v>
                </c:pt>
                <c:pt idx="15">
                  <c:v>3.34223048578759</c:v>
                </c:pt>
                <c:pt idx="16">
                  <c:v>3.2132220801690501</c:v>
                </c:pt>
                <c:pt idx="17">
                  <c:v>3.0657499667574801</c:v>
                </c:pt>
                <c:pt idx="18">
                  <c:v>2.9056319595670401</c:v>
                </c:pt>
                <c:pt idx="19">
                  <c:v>2.7388367177301798</c:v>
                </c:pt>
                <c:pt idx="20">
                  <c:v>2.5712942146011799</c:v>
                </c:pt>
                <c:pt idx="21">
                  <c:v>2.4087103634310001</c:v>
                </c:pt>
                <c:pt idx="22">
                  <c:v>2.25639060169103</c:v>
                </c:pt>
                <c:pt idx="23">
                  <c:v>2.1190767392519598</c:v>
                </c:pt>
                <c:pt idx="24">
                  <c:v>2.0008008787517899</c:v>
                </c:pt>
                <c:pt idx="25">
                  <c:v>1.90475971961324</c:v>
                </c:pt>
                <c:pt idx="26">
                  <c:v>1.8332120602998001</c:v>
                </c:pt>
                <c:pt idx="27">
                  <c:v>1.7874018165290899</c:v>
                </c:pt>
                <c:pt idx="28">
                  <c:v>1.7675083762855299</c:v>
                </c:pt>
                <c:pt idx="29">
                  <c:v>1.7726256156064</c:v>
                </c:pt>
                <c:pt idx="30">
                  <c:v>1.8007704022417901</c:v>
                </c:pt>
                <c:pt idx="31">
                  <c:v>1.8489209174141401</c:v>
                </c:pt>
                <c:pt idx="32">
                  <c:v>1.9130846290365899</c:v>
                </c:pt>
                <c:pt idx="33">
                  <c:v>1.98839525286993</c:v>
                </c:pt>
                <c:pt idx="34">
                  <c:v>2.0692375412330799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汇总'!$I$188:$I$228</c:f>
              <c:numCache>
                <c:formatCode>0.000_ </c:formatCode>
                <c:ptCount val="41"/>
                <c:pt idx="0">
                  <c:v>1.90396774283634</c:v>
                </c:pt>
                <c:pt idx="1">
                  <c:v>2.1103841206002301</c:v>
                </c:pt>
                <c:pt idx="2">
                  <c:v>2.2636449174601299</c:v>
                </c:pt>
                <c:pt idx="3">
                  <c:v>2.36677128129039</c:v>
                </c:pt>
                <c:pt idx="4">
                  <c:v>2.4236092164896501</c:v>
                </c:pt>
                <c:pt idx="5">
                  <c:v>2.4385943474404201</c:v>
                </c:pt>
                <c:pt idx="6">
                  <c:v>2.41654679743325</c:v>
                </c:pt>
                <c:pt idx="7">
                  <c:v>2.3624940374458698</c:v>
                </c:pt>
                <c:pt idx="8">
                  <c:v>2.28151962945079</c:v>
                </c:pt>
                <c:pt idx="9">
                  <c:v>2.1786358592069601</c:v>
                </c:pt>
                <c:pt idx="10">
                  <c:v>2.05867832377404</c:v>
                </c:pt>
                <c:pt idx="11">
                  <c:v>1.9262206092698799</c:v>
                </c:pt>
                <c:pt idx="12">
                  <c:v>1.78550726467485</c:v>
                </c:pt>
                <c:pt idx="13">
                  <c:v>1.64040334776879</c:v>
                </c:pt>
                <c:pt idx="14">
                  <c:v>1.4943588895692601</c:v>
                </c:pt>
                <c:pt idx="15">
                  <c:v>1.35038669392196</c:v>
                </c:pt>
                <c:pt idx="16">
                  <c:v>1.21105195917693</c:v>
                </c:pt>
                <c:pt idx="17">
                  <c:v>1.0784722791666099</c:v>
                </c:pt>
                <c:pt idx="18">
                  <c:v>0.95432665098470804</c:v>
                </c:pt>
                <c:pt idx="19">
                  <c:v>0.83987218734645397</c:v>
                </c:pt>
                <c:pt idx="20">
                  <c:v>0.73596730159449697</c:v>
                </c:pt>
                <c:pt idx="21">
                  <c:v>0.64310020369680099</c:v>
                </c:pt>
                <c:pt idx="22">
                  <c:v>0.56142161586467398</c:v>
                </c:pt>
                <c:pt idx="23">
                  <c:v>0.49078068670293301</c:v>
                </c:pt>
                <c:pt idx="24">
                  <c:v>0.43076315308620999</c:v>
                </c:pt>
                <c:pt idx="25">
                  <c:v>0.380730869236514</c:v>
                </c:pt>
                <c:pt idx="26">
                  <c:v>0.33986189276355999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汇总'!$J$188:$J$228</c:f>
              <c:numCache>
                <c:formatCode>0.000_ </c:formatCode>
                <c:ptCount val="41"/>
                <c:pt idx="0">
                  <c:v>3.4437773036260202</c:v>
                </c:pt>
                <c:pt idx="1">
                  <c:v>3.7490776375651</c:v>
                </c:pt>
                <c:pt idx="2">
                  <c:v>3.9946807035316998</c:v>
                </c:pt>
                <c:pt idx="3">
                  <c:v>4.1720734685674001</c:v>
                </c:pt>
                <c:pt idx="4">
                  <c:v>4.2763148693989299</c:v>
                </c:pt>
                <c:pt idx="5">
                  <c:v>4.3059015876668596</c:v>
                </c:pt>
                <c:pt idx="6">
                  <c:v>4.2625330291552599</c:v>
                </c:pt>
                <c:pt idx="7">
                  <c:v>4.1507943767089701</c:v>
                </c:pt>
                <c:pt idx="8">
                  <c:v>3.9777754618722199</c:v>
                </c:pt>
                <c:pt idx="9">
                  <c:v>3.7526420755370999</c:v>
                </c:pt>
                <c:pt idx="10">
                  <c:v>3.4861752132581398</c:v>
                </c:pt>
                <c:pt idx="11">
                  <c:v>3.19029262614269</c:v>
                </c:pt>
                <c:pt idx="12">
                  <c:v>2.8775659235811002</c:v>
                </c:pt>
                <c:pt idx="13">
                  <c:v>2.5607453493517198</c:v>
                </c:pt>
                <c:pt idx="14">
                  <c:v>2.25230322797435</c:v>
                </c:pt>
                <c:pt idx="15">
                  <c:v>1.9640059534807299</c:v>
                </c:pt>
                <c:pt idx="16">
                  <c:v>1.70652326806828</c:v>
                </c:pt>
                <c:pt idx="17">
                  <c:v>1.4890824534388301</c:v>
                </c:pt>
                <c:pt idx="18">
                  <c:v>1.31917393291257</c:v>
                </c:pt>
                <c:pt idx="19">
                  <c:v>1.2023136576977</c:v>
                </c:pt>
                <c:pt idx="20">
                  <c:v>1.1418665260963601</c:v>
                </c:pt>
                <c:pt idx="21">
                  <c:v>1.1389339595682799</c:v>
                </c:pt>
                <c:pt idx="22">
                  <c:v>1.1923076350669199</c:v>
                </c:pt>
                <c:pt idx="23">
                  <c:v>1.29849024824226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汇总'!$K$188:$K$228</c:f>
              <c:numCache>
                <c:formatCode>0.000_ </c:formatCode>
                <c:ptCount val="41"/>
                <c:pt idx="0">
                  <c:v>0.39050660020593497</c:v>
                </c:pt>
                <c:pt idx="1">
                  <c:v>0.62316632391920701</c:v>
                </c:pt>
                <c:pt idx="2">
                  <c:v>0.87218051876234404</c:v>
                </c:pt>
                <c:pt idx="3">
                  <c:v>1.1343971333773899</c:v>
                </c:pt>
                <c:pt idx="4">
                  <c:v>1.4045713870280701</c:v>
                </c:pt>
                <c:pt idx="5">
                  <c:v>1.6761446941114699</c:v>
                </c:pt>
                <c:pt idx="6">
                  <c:v>1.9418982743106701</c:v>
                </c:pt>
                <c:pt idx="7">
                  <c:v>2.1944921228818002</c:v>
                </c:pt>
                <c:pt idx="8">
                  <c:v>2.4268996177205202</c:v>
                </c:pt>
                <c:pt idx="9">
                  <c:v>2.6327476420034901</c:v>
                </c:pt>
                <c:pt idx="10">
                  <c:v>2.8065717033519899</c:v>
                </c:pt>
                <c:pt idx="11">
                  <c:v>2.9439951326156999</c:v>
                </c:pt>
                <c:pt idx="12">
                  <c:v>3.0418410475259599</c:v>
                </c:pt>
                <c:pt idx="13">
                  <c:v>3.0981853686185401</c:v>
                </c:pt>
                <c:pt idx="14">
                  <c:v>3.1123587769777998</c:v>
                </c:pt>
                <c:pt idx="15">
                  <c:v>3.0849051055044399</c:v>
                </c:pt>
                <c:pt idx="16">
                  <c:v>3.0175032575605698</c:v>
                </c:pt>
                <c:pt idx="17">
                  <c:v>2.9128593489970198</c:v>
                </c:pt>
                <c:pt idx="18">
                  <c:v>2.7745753717188402</c:v>
                </c:pt>
                <c:pt idx="19">
                  <c:v>2.6070002790958</c:v>
                </c:pt>
                <c:pt idx="20">
                  <c:v>2.4150689956760001</c:v>
                </c:pt>
                <c:pt idx="21">
                  <c:v>2.20413445581223</c:v>
                </c:pt>
                <c:pt idx="22">
                  <c:v>1.9797973779612801</c:v>
                </c:pt>
                <c:pt idx="23">
                  <c:v>1.7477380835669101</c:v>
                </c:pt>
                <c:pt idx="24">
                  <c:v>1.5135542715908801</c:v>
                </c:pt>
                <c:pt idx="25">
                  <c:v>1.2826082619041199</c:v>
                </c:pt>
                <c:pt idx="26">
                  <c:v>1.0598868229034899</c:v>
                </c:pt>
                <c:pt idx="27">
                  <c:v>0.84987630086931398</c:v>
                </c:pt>
                <c:pt idx="28">
                  <c:v>0.65645537073404703</c:v>
                </c:pt>
                <c:pt idx="29">
                  <c:v>0.48280733007376098</c:v>
                </c:pt>
                <c:pt idx="30">
                  <c:v>0.33135346029877</c:v>
                </c:pt>
                <c:pt idx="31">
                  <c:v>0.20370858116212701</c:v>
                </c:pt>
                <c:pt idx="32">
                  <c:v>0.10065952684910801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汇总'!$L$188:$L$228</c:f>
              <c:numCache>
                <c:formatCode>0.000_ </c:formatCode>
                <c:ptCount val="41"/>
                <c:pt idx="0">
                  <c:v>-1.5865969998779299</c:v>
                </c:pt>
                <c:pt idx="1">
                  <c:v>-1.14983796859527</c:v>
                </c:pt>
                <c:pt idx="2">
                  <c:v>-0.51078102491284005</c:v>
                </c:pt>
                <c:pt idx="3">
                  <c:v>0.22570619931555799</c:v>
                </c:pt>
                <c:pt idx="4">
                  <c:v>0.98026131726861598</c:v>
                </c:pt>
                <c:pt idx="5">
                  <c:v>1.69506054774924</c:v>
                </c:pt>
                <c:pt idx="6">
                  <c:v>2.3302577333220702</c:v>
                </c:pt>
                <c:pt idx="7">
                  <c:v>2.8608037339205499</c:v>
                </c:pt>
                <c:pt idx="8">
                  <c:v>3.27362165163533</c:v>
                </c:pt>
                <c:pt idx="9">
                  <c:v>3.56511408018505</c:v>
                </c:pt>
                <c:pt idx="10">
                  <c:v>3.7389793103584701</c:v>
                </c:pt>
                <c:pt idx="11">
                  <c:v>3.80431416050549</c:v>
                </c:pt>
                <c:pt idx="12">
                  <c:v>3.77398183894412</c:v>
                </c:pt>
                <c:pt idx="13">
                  <c:v>3.6632239829372701</c:v>
                </c:pt>
                <c:pt idx="14">
                  <c:v>3.4884967566835998</c:v>
                </c:pt>
                <c:pt idx="15">
                  <c:v>3.2665116285540701</c:v>
                </c:pt>
                <c:pt idx="16">
                  <c:v>3.0134621855943999</c:v>
                </c:pt>
                <c:pt idx="17">
                  <c:v>2.74441908110364</c:v>
                </c:pt>
                <c:pt idx="18">
                  <c:v>2.4728759488849801</c:v>
                </c:pt>
                <c:pt idx="19">
                  <c:v>2.2104298555558</c:v>
                </c:pt>
                <c:pt idx="20">
                  <c:v>1.9665806000919399</c:v>
                </c:pt>
                <c:pt idx="21">
                  <c:v>1.7486339075695101</c:v>
                </c:pt>
                <c:pt idx="22">
                  <c:v>1.5616943018546201</c:v>
                </c:pt>
                <c:pt idx="23">
                  <c:v>1.4087341797841899</c:v>
                </c:pt>
                <c:pt idx="24">
                  <c:v>1.2907263471633501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汇总'!$M$188:$M$228</c:f>
              <c:numCache>
                <c:formatCode>0.000_ </c:formatCode>
                <c:ptCount val="41"/>
                <c:pt idx="0">
                  <c:v>5.3926210926350002</c:v>
                </c:pt>
                <c:pt idx="1">
                  <c:v>7.06810612570996</c:v>
                </c:pt>
                <c:pt idx="2">
                  <c:v>8.6713380415482497</c:v>
                </c:pt>
                <c:pt idx="3">
                  <c:v>10.1437804202065</c:v>
                </c:pt>
                <c:pt idx="4">
                  <c:v>11.434889835416</c:v>
                </c:pt>
                <c:pt idx="5">
                  <c:v>12.5032417240391</c:v>
                </c:pt>
                <c:pt idx="6">
                  <c:v>13.317207544885701</c:v>
                </c:pt>
                <c:pt idx="7">
                  <c:v>13.855237220000101</c:v>
                </c:pt>
                <c:pt idx="8">
                  <c:v>14.105798346050101</c:v>
                </c:pt>
                <c:pt idx="9">
                  <c:v>14.067021157977001</c:v>
                </c:pt>
                <c:pt idx="10">
                  <c:v>13.746095721586199</c:v>
                </c:pt>
                <c:pt idx="11">
                  <c:v>13.1584653262882</c:v>
                </c:pt>
                <c:pt idx="12">
                  <c:v>12.326857543719299</c:v>
                </c:pt>
                <c:pt idx="13">
                  <c:v>11.2801919124988</c:v>
                </c:pt>
                <c:pt idx="14">
                  <c:v>10.052400703899901</c:v>
                </c:pt>
                <c:pt idx="15">
                  <c:v>8.68119671774366</c:v>
                </c:pt>
                <c:pt idx="16">
                  <c:v>7.2068195523421403</c:v>
                </c:pt>
                <c:pt idx="17">
                  <c:v>5.6707892868464</c:v>
                </c:pt>
                <c:pt idx="18">
                  <c:v>4.11469400887467</c:v>
                </c:pt>
                <c:pt idx="19">
                  <c:v>2.5790351148277102</c:v>
                </c:pt>
                <c:pt idx="20">
                  <c:v>1.10215180481644</c:v>
                </c:pt>
                <c:pt idx="21">
                  <c:v>-0.28075631134968398</c:v>
                </c:pt>
                <c:pt idx="22">
                  <c:v>-1.5384920861242199</c:v>
                </c:pt>
                <c:pt idx="23">
                  <c:v>-2.6445952786495899</c:v>
                </c:pt>
                <c:pt idx="24">
                  <c:v>-3.5779371716226702</c:v>
                </c:pt>
                <c:pt idx="25">
                  <c:v>-4.3231664660261799</c:v>
                </c:pt>
                <c:pt idx="26">
                  <c:v>-4.8710000646801204</c:v>
                </c:pt>
                <c:pt idx="27">
                  <c:v>-5.2183548609952899</c:v>
                </c:pt>
                <c:pt idx="28">
                  <c:v>-5.3683191548112603</c:v>
                </c:pt>
                <c:pt idx="29">
                  <c:v>-5.3299648226883098</c:v>
                </c:pt>
                <c:pt idx="30">
                  <c:v>-5.1180038754385802</c:v>
                </c:pt>
                <c:pt idx="31">
                  <c:v>-4.7522955412193202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汇总'!$N$188:$N$228</c:f>
              <c:numCache>
                <c:formatCode>0.000_ </c:formatCode>
                <c:ptCount val="41"/>
                <c:pt idx="0">
                  <c:v>1.1295849851911499</c:v>
                </c:pt>
                <c:pt idx="1">
                  <c:v>1.41033269373109</c:v>
                </c:pt>
                <c:pt idx="2">
                  <c:v>1.67873466403256</c:v>
                </c:pt>
                <c:pt idx="3">
                  <c:v>1.93249086255521</c:v>
                </c:pt>
                <c:pt idx="4">
                  <c:v>2.1690284671282698</c:v>
                </c:pt>
                <c:pt idx="5">
                  <c:v>2.3857247759708899</c:v>
                </c:pt>
                <c:pt idx="6">
                  <c:v>2.5800883329736899</c:v>
                </c:pt>
                <c:pt idx="7">
                  <c:v>2.7499020525147602</c:v>
                </c:pt>
                <c:pt idx="8">
                  <c:v>2.89333198192181</c:v>
                </c:pt>
                <c:pt idx="9">
                  <c:v>3.0090051945321701</c:v>
                </c:pt>
                <c:pt idx="10">
                  <c:v>3.0960601611406302</c:v>
                </c:pt>
                <c:pt idx="11">
                  <c:v>3.1541728024651099</c:v>
                </c:pt>
                <c:pt idx="12">
                  <c:v>3.18356128009877</c:v>
                </c:pt>
                <c:pt idx="13">
                  <c:v>3.1849724382564801</c:v>
                </c:pt>
                <c:pt idx="14">
                  <c:v>3.1596526634629201</c:v>
                </c:pt>
                <c:pt idx="15">
                  <c:v>3.1093057841686198</c:v>
                </c:pt>
                <c:pt idx="16">
                  <c:v>3.0360404871192102</c:v>
                </c:pt>
                <c:pt idx="17">
                  <c:v>2.9423095821429901</c:v>
                </c:pt>
                <c:pt idx="18">
                  <c:v>2.8308433018600101</c:v>
                </c:pt>
                <c:pt idx="19">
                  <c:v>2.70457867765644</c:v>
                </c:pt>
                <c:pt idx="20">
                  <c:v>2.5665868881056202</c:v>
                </c:pt>
                <c:pt idx="21">
                  <c:v>2.4200003308580702</c:v>
                </c:pt>
                <c:pt idx="22">
                  <c:v>2.2679410238599802</c:v>
                </c:pt>
                <c:pt idx="23">
                  <c:v>2.1134517966006698</c:v>
                </c:pt>
                <c:pt idx="24">
                  <c:v>1.9594315869277099</c:v>
                </c:pt>
                <c:pt idx="25">
                  <c:v>1.80857601380746</c:v>
                </c:pt>
                <c:pt idx="26">
                  <c:v>1.6633242512488999</c:v>
                </c:pt>
                <c:pt idx="27">
                  <c:v>1.5258130834461201</c:v>
                </c:pt>
                <c:pt idx="28">
                  <c:v>1.39783887603664</c:v>
                </c:pt>
                <c:pt idx="29">
                  <c:v>1.2808280532084799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汇总'!$O$188:$O$228</c:f>
              <c:numCache>
                <c:formatCode>0.000_ </c:formatCode>
                <c:ptCount val="41"/>
                <c:pt idx="0">
                  <c:v>3.8371551519984002</c:v>
                </c:pt>
                <c:pt idx="1">
                  <c:v>4.7170054546817601</c:v>
                </c:pt>
                <c:pt idx="2">
                  <c:v>5.5249031981289098</c:v>
                </c:pt>
                <c:pt idx="3">
                  <c:v>6.24296197245115</c:v>
                </c:pt>
                <c:pt idx="4">
                  <c:v>6.8573068279329501</c:v>
                </c:pt>
                <c:pt idx="5">
                  <c:v>7.3578919215785099</c:v>
                </c:pt>
                <c:pt idx="6">
                  <c:v>7.7382798629076204</c:v>
                </c:pt>
                <c:pt idx="7">
                  <c:v>7.9953889612403799</c:v>
                </c:pt>
                <c:pt idx="8">
                  <c:v>8.1292142805577399</c:v>
                </c:pt>
                <c:pt idx="9">
                  <c:v>8.1425281118727106</c:v>
                </c:pt>
                <c:pt idx="10">
                  <c:v>8.04056517689388</c:v>
                </c:pt>
                <c:pt idx="11">
                  <c:v>7.8306975806110897</c:v>
                </c:pt>
                <c:pt idx="12">
                  <c:v>7.5221042342802802</c:v>
                </c:pt>
                <c:pt idx="13">
                  <c:v>7.12543917413175</c:v>
                </c:pt>
                <c:pt idx="14">
                  <c:v>6.6525029049742299</c:v>
                </c:pt>
                <c:pt idx="15">
                  <c:v>6.1159206017140404</c:v>
                </c:pt>
                <c:pt idx="16">
                  <c:v>5.52883070565621</c:v>
                </c:pt>
                <c:pt idx="17">
                  <c:v>4.9045871563025498</c:v>
                </c:pt>
                <c:pt idx="18">
                  <c:v>4.2564782032080997</c:v>
                </c:pt>
                <c:pt idx="19">
                  <c:v>3.5974644463056298</c:v>
                </c:pt>
                <c:pt idx="20">
                  <c:v>2.9399384569553302</c:v>
                </c:pt>
                <c:pt idx="21">
                  <c:v>2.2955080358240898</c:v>
                </c:pt>
                <c:pt idx="22">
                  <c:v>1.67480486754585</c:v>
                </c:pt>
                <c:pt idx="23">
                  <c:v>1.08732003596325</c:v>
                </c:pt>
                <c:pt idx="24">
                  <c:v>0.54126756759706895</c:v>
                </c:pt>
                <c:pt idx="25">
                  <c:v>4.3476874837821602E-2</c:v>
                </c:pt>
                <c:pt idx="26">
                  <c:v>-0.40068532579878502</c:v>
                </c:pt>
                <c:pt idx="27">
                  <c:v>-0.78736334116177997</c:v>
                </c:pt>
                <c:pt idx="28">
                  <c:v>-1.1142310916658</c:v>
                </c:pt>
                <c:pt idx="29">
                  <c:v>-1.3804812773155499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汇总'!$P$188:$P$228</c:f>
              <c:numCache>
                <c:formatCode>0.000_ </c:formatCode>
                <c:ptCount val="41"/>
                <c:pt idx="0">
                  <c:v>-4.81483256421365</c:v>
                </c:pt>
                <c:pt idx="1">
                  <c:v>-1.29772249311919</c:v>
                </c:pt>
                <c:pt idx="2">
                  <c:v>1.01932325303725</c:v>
                </c:pt>
                <c:pt idx="3">
                  <c:v>2.4145489900024</c:v>
                </c:pt>
                <c:pt idx="4">
                  <c:v>3.1219880627880299</c:v>
                </c:pt>
                <c:pt idx="5">
                  <c:v>3.3363278157881502</c:v>
                </c:pt>
                <c:pt idx="6">
                  <c:v>3.2174123460332198</c:v>
                </c:pt>
                <c:pt idx="7">
                  <c:v>2.8943997556804399</c:v>
                </c:pt>
                <c:pt idx="8">
                  <c:v>2.4695902530137501</c:v>
                </c:pt>
                <c:pt idx="9">
                  <c:v>2.02194108440098</c:v>
                </c:pt>
                <c:pt idx="10">
                  <c:v>1.6102839128295401</c:v>
                </c:pt>
                <c:pt idx="11">
                  <c:v>1.27625989181649</c:v>
                </c:pt>
                <c:pt idx="12">
                  <c:v>1.0469873166622801</c:v>
                </c:pt>
                <c:pt idx="13">
                  <c:v>0.93747636819204105</c:v>
                </c:pt>
                <c:pt idx="14">
                  <c:v>0.95280509730202601</c:v>
                </c:pt>
                <c:pt idx="15">
                  <c:v>1.0900704318032</c:v>
                </c:pt>
                <c:pt idx="16">
                  <c:v>1.3401276202272301</c:v>
                </c:pt>
                <c:pt idx="17">
                  <c:v>1.6891311604355901</c:v>
                </c:pt>
                <c:pt idx="18">
                  <c:v>2.1198898940442601</c:v>
                </c:pt>
                <c:pt idx="19">
                  <c:v>2.61304858085464</c:v>
                </c:pt>
                <c:pt idx="20">
                  <c:v>3.1481079006480899</c:v>
                </c:pt>
                <c:pt idx="21">
                  <c:v>3.7042944628864398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汇总'!$Q$188:$Q$228</c:f>
              <c:numCache>
                <c:formatCode>0.000_ </c:formatCode>
                <c:ptCount val="41"/>
                <c:pt idx="0">
                  <c:v>2.83249231948257E-3</c:v>
                </c:pt>
                <c:pt idx="1">
                  <c:v>-0.32512773213568802</c:v>
                </c:pt>
                <c:pt idx="2">
                  <c:v>-0.597021900674783</c:v>
                </c:pt>
                <c:pt idx="3">
                  <c:v>-0.81081811992713904</c:v>
                </c:pt>
                <c:pt idx="4">
                  <c:v>-0.96673563682980201</c:v>
                </c:pt>
                <c:pt idx="5">
                  <c:v>-1.0669766547483099</c:v>
                </c:pt>
                <c:pt idx="6">
                  <c:v>-1.1154264517531101</c:v>
                </c:pt>
                <c:pt idx="7">
                  <c:v>-1.1173329046056499</c:v>
                </c:pt>
                <c:pt idx="8">
                  <c:v>-1.07897566077928</c:v>
                </c:pt>
                <c:pt idx="9">
                  <c:v>-1.00733433959151</c:v>
                </c:pt>
                <c:pt idx="10">
                  <c:v>-0.90976428229444095</c:v>
                </c:pt>
                <c:pt idx="11">
                  <c:v>-0.79368750971895896</c:v>
                </c:pt>
                <c:pt idx="12">
                  <c:v>-0.66630568483686103</c:v>
                </c:pt>
                <c:pt idx="13">
                  <c:v>-0.53434101636582798</c:v>
                </c:pt>
                <c:pt idx="14">
                  <c:v>-0.40381017829174098</c:v>
                </c:pt>
                <c:pt idx="15">
                  <c:v>-0.27983545896546902</c:v>
                </c:pt>
                <c:pt idx="16">
                  <c:v>-0.16649649215552201</c:v>
                </c:pt>
                <c:pt idx="17">
                  <c:v>-6.67250612421285E-2</c:v>
                </c:pt>
                <c:pt idx="18">
                  <c:v>1.7755393541572E-2</c:v>
                </c:pt>
                <c:pt idx="19">
                  <c:v>8.6444796120207307E-2</c:v>
                </c:pt>
                <c:pt idx="20">
                  <c:v>0.140036076414424</c:v>
                </c:pt>
                <c:pt idx="21">
                  <c:v>0.18034038678667599</c:v>
                </c:pt>
                <c:pt idx="22">
                  <c:v>0.21016970813435901</c:v>
                </c:pt>
                <c:pt idx="23">
                  <c:v>0.233179521901344</c:v>
                </c:pt>
                <c:pt idx="24">
                  <c:v>0.25367508554593399</c:v>
                </c:pt>
                <c:pt idx="25">
                  <c:v>0.276385710178709</c:v>
                </c:pt>
                <c:pt idx="26">
                  <c:v>0.30621230039432401</c:v>
                </c:pt>
                <c:pt idx="27">
                  <c:v>0.34795427752205299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汇总'!$R$188:$R$228</c:f>
              <c:numCache>
                <c:formatCode>0.000_ </c:formatCode>
                <c:ptCount val="41"/>
                <c:pt idx="0">
                  <c:v>1.30289329619737</c:v>
                </c:pt>
                <c:pt idx="1">
                  <c:v>2.2958155167416501</c:v>
                </c:pt>
                <c:pt idx="2">
                  <c:v>3.2960556724996901</c:v>
                </c:pt>
                <c:pt idx="3">
                  <c:v>4.2653044441581702</c:v>
                </c:pt>
                <c:pt idx="4">
                  <c:v>5.1706763695126199</c:v>
                </c:pt>
                <c:pt idx="5">
                  <c:v>5.9847678636772201</c:v>
                </c:pt>
                <c:pt idx="6">
                  <c:v>6.6856177305582696</c:v>
                </c:pt>
                <c:pt idx="7">
                  <c:v>7.2565813075378802</c:v>
                </c:pt>
                <c:pt idx="8">
                  <c:v>7.6861289363975498</c:v>
                </c:pt>
                <c:pt idx="9">
                  <c:v>7.9675790045953896</c:v>
                </c:pt>
                <c:pt idx="10">
                  <c:v>8.0987753520944903</c:v>
                </c:pt>
                <c:pt idx="11">
                  <c:v>8.0817183900235303</c:v>
                </c:pt>
                <c:pt idx="12">
                  <c:v>7.92215882853466</c:v>
                </c:pt>
                <c:pt idx="13">
                  <c:v>7.6291624623071703</c:v>
                </c:pt>
                <c:pt idx="14">
                  <c:v>7.2146540132296</c:v>
                </c:pt>
                <c:pt idx="15">
                  <c:v>6.6929475808763703</c:v>
                </c:pt>
                <c:pt idx="16">
                  <c:v>6.0802708024787497</c:v>
                </c:pt>
                <c:pt idx="17">
                  <c:v>5.3942893751743304</c:v>
                </c:pt>
                <c:pt idx="18">
                  <c:v>4.6536381444013601</c:v>
                </c:pt>
                <c:pt idx="19">
                  <c:v>3.8774645133907999</c:v>
                </c:pt>
                <c:pt idx="20">
                  <c:v>3.0849894797895701</c:v>
                </c:pt>
                <c:pt idx="21">
                  <c:v>2.29509115653397</c:v>
                </c:pt>
                <c:pt idx="22">
                  <c:v>1.52591518517651</c:v>
                </c:pt>
                <c:pt idx="23">
                  <c:v>0.79451600095145603</c:v>
                </c:pt>
                <c:pt idx="24">
                  <c:v>0.116532459949658</c:v>
                </c:pt>
                <c:pt idx="25">
                  <c:v>-0.49409911014459601</c:v>
                </c:pt>
                <c:pt idx="26">
                  <c:v>-1.0253918232158901</c:v>
                </c:pt>
                <c:pt idx="27">
                  <c:v>-1.46751294815862</c:v>
                </c:pt>
                <c:pt idx="28">
                  <c:v>-1.8129447078926599</c:v>
                </c:pt>
                <c:pt idx="29">
                  <c:v>-2.0565998981631499</c:v>
                </c:pt>
                <c:pt idx="30">
                  <c:v>-2.1958915092526299</c:v>
                </c:pt>
                <c:pt idx="31">
                  <c:v>-2.23075598265096</c:v>
                </c:pt>
                <c:pt idx="32">
                  <c:v>-2.16363018363927</c:v>
                </c:pt>
                <c:pt idx="33">
                  <c:v>-1.99938261967048</c:v>
                </c:pt>
                <c:pt idx="34">
                  <c:v>-1.74519988333135</c:v>
                </c:pt>
                <c:pt idx="35">
                  <c:v>-1.4104297475988801</c:v>
                </c:pt>
                <c:pt idx="36">
                  <c:v>-1.00638279002048</c:v>
                </c:pt>
                <c:pt idx="37">
                  <c:v>-0.54609487134854395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汇总'!$S$188:$S$228</c:f>
              <c:numCache>
                <c:formatCode>0.000_ </c:formatCode>
                <c:ptCount val="41"/>
                <c:pt idx="0">
                  <c:v>0.62704653046758796</c:v>
                </c:pt>
                <c:pt idx="1">
                  <c:v>-1.80805398927617</c:v>
                </c:pt>
                <c:pt idx="2">
                  <c:v>-2.5029357491702902</c:v>
                </c:pt>
                <c:pt idx="3">
                  <c:v>-2.0524801879746799</c:v>
                </c:pt>
                <c:pt idx="4">
                  <c:v>-0.92153294836639699</c:v>
                </c:pt>
                <c:pt idx="5">
                  <c:v>0.53580158338902095</c:v>
                </c:pt>
                <c:pt idx="6">
                  <c:v>2.0587793937369798</c:v>
                </c:pt>
                <c:pt idx="7">
                  <c:v>3.4644335027275202</c:v>
                </c:pt>
                <c:pt idx="8">
                  <c:v>4.6336753540823796</c:v>
                </c:pt>
                <c:pt idx="9">
                  <c:v>5.4989714149706996</c:v>
                </c:pt>
                <c:pt idx="10">
                  <c:v>6.0334887619834197</c:v>
                </c:pt>
                <c:pt idx="11">
                  <c:v>6.2416067257535399</c:v>
                </c:pt>
                <c:pt idx="12">
                  <c:v>6.1506949626236898</c:v>
                </c:pt>
                <c:pt idx="13">
                  <c:v>5.8040616177194799</c:v>
                </c:pt>
                <c:pt idx="14">
                  <c:v>5.2549785397416597</c:v>
                </c:pt>
                <c:pt idx="15">
                  <c:v>4.5616938037470103</c:v>
                </c:pt>
                <c:pt idx="16">
                  <c:v>3.7833450941426801</c:v>
                </c:pt>
                <c:pt idx="17">
                  <c:v>2.9766907960745401</c:v>
                </c:pt>
                <c:pt idx="18">
                  <c:v>2.19357893934782</c:v>
                </c:pt>
                <c:pt idx="19">
                  <c:v>1.4790774349678999</c:v>
                </c:pt>
                <c:pt idx="20">
                  <c:v>0.87019234035672699</c:v>
                </c:pt>
                <c:pt idx="21">
                  <c:v>0.395104185239955</c:v>
                </c:pt>
                <c:pt idx="22">
                  <c:v>7.2855686171039699E-2</c:v>
                </c:pt>
                <c:pt idx="23">
                  <c:v>-8.6572526395421803E-2</c:v>
                </c:pt>
                <c:pt idx="24">
                  <c:v>-8.1858248610759105E-2</c:v>
                </c:pt>
                <c:pt idx="25">
                  <c:v>8.0337104510663296E-2</c:v>
                </c:pt>
                <c:pt idx="26">
                  <c:v>0.38626096685949401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汇总'!$T$188:$T$228</c:f>
              <c:numCache>
                <c:formatCode>0.000_ </c:formatCode>
                <c:ptCount val="41"/>
                <c:pt idx="0">
                  <c:v>-0.16857130966978101</c:v>
                </c:pt>
                <c:pt idx="1">
                  <c:v>-0.58995959879412896</c:v>
                </c:pt>
                <c:pt idx="2">
                  <c:v>-0.75571707573921998</c:v>
                </c:pt>
                <c:pt idx="3">
                  <c:v>-0.65085975772662497</c:v>
                </c:pt>
                <c:pt idx="4">
                  <c:v>-0.28665298775070402</c:v>
                </c:pt>
                <c:pt idx="5">
                  <c:v>0.30649891752398201</c:v>
                </c:pt>
                <c:pt idx="6">
                  <c:v>1.0851532526345999</c:v>
                </c:pt>
                <c:pt idx="7">
                  <c:v>1.9979992164939</c:v>
                </c:pt>
                <c:pt idx="8">
                  <c:v>2.99017460682236</c:v>
                </c:pt>
                <c:pt idx="9">
                  <c:v>4.0068028262161297</c:v>
                </c:pt>
                <c:pt idx="10">
                  <c:v>4.9958213276520604</c:v>
                </c:pt>
                <c:pt idx="11">
                  <c:v>5.9101698446505697</c:v>
                </c:pt>
                <c:pt idx="12">
                  <c:v>6.7094039687449296</c:v>
                </c:pt>
                <c:pt idx="13">
                  <c:v>7.3607968543194504</c:v>
                </c:pt>
                <c:pt idx="14">
                  <c:v>7.8399890483118897</c:v>
                </c:pt>
                <c:pt idx="15">
                  <c:v>8.1312436596849498</c:v>
                </c:pt>
                <c:pt idx="16">
                  <c:v>8.2273613010086208</c:v>
                </c:pt>
                <c:pt idx="17">
                  <c:v>8.1293064519073397</c:v>
                </c:pt>
                <c:pt idx="18">
                  <c:v>7.8455941115440702</c:v>
                </c:pt>
                <c:pt idx="19">
                  <c:v>7.3914828247547399</c:v>
                </c:pt>
                <c:pt idx="20">
                  <c:v>6.7880173838487199</c:v>
                </c:pt>
                <c:pt idx="21">
                  <c:v>6.0609617255202499</c:v>
                </c:pt>
                <c:pt idx="22">
                  <c:v>5.2396597597423096</c:v>
                </c:pt>
                <c:pt idx="23">
                  <c:v>4.35585908493728</c:v>
                </c:pt>
                <c:pt idx="24">
                  <c:v>3.4425297611207002</c:v>
                </c:pt>
                <c:pt idx="25">
                  <c:v>2.5327075301835502</c:v>
                </c:pt>
                <c:pt idx="26">
                  <c:v>1.65838808983254</c:v>
                </c:pt>
                <c:pt idx="27">
                  <c:v>0.84949624519640399</c:v>
                </c:pt>
                <c:pt idx="28">
                  <c:v>0.13295097949540499</c:v>
                </c:pt>
                <c:pt idx="29">
                  <c:v>-0.46815529741733802</c:v>
                </c:pt>
                <c:pt idx="30">
                  <c:v>-0.93524784637070602</c:v>
                </c:pt>
                <c:pt idx="31">
                  <c:v>-1.2548183484053199</c:v>
                </c:pt>
                <c:pt idx="32">
                  <c:v>-1.41882139540081</c:v>
                </c:pt>
                <c:pt idx="33">
                  <c:v>-1.42491159331115</c:v>
                </c:pt>
                <c:pt idx="34">
                  <c:v>-1.2765169320374099</c:v>
                </c:pt>
                <c:pt idx="35">
                  <c:v>-0.98274685864563704</c:v>
                </c:pt>
                <c:pt idx="36">
                  <c:v>-0.55813627306189095</c:v>
                </c:pt>
                <c:pt idx="37">
                  <c:v>-2.22294481014895E-2</c:v>
                </c:pt>
                <c:pt idx="38">
                  <c:v>0.60098934179984198</c:v>
                </c:pt>
                <c:pt idx="39">
                  <c:v>1.2838089162197099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汇总'!$U$188:$U$228</c:f>
              <c:numCache>
                <c:formatCode>0.000_ </c:formatCode>
                <c:ptCount val="41"/>
                <c:pt idx="0">
                  <c:v>7.7042878808712203</c:v>
                </c:pt>
                <c:pt idx="1">
                  <c:v>8.9944087253974505</c:v>
                </c:pt>
                <c:pt idx="2">
                  <c:v>10.136572230944401</c:v>
                </c:pt>
                <c:pt idx="3">
                  <c:v>11.1101115046205</c:v>
                </c:pt>
                <c:pt idx="4">
                  <c:v>11.9008286699097</c:v>
                </c:pt>
                <c:pt idx="5">
                  <c:v>12.5003559835957</c:v>
                </c:pt>
                <c:pt idx="6">
                  <c:v>12.905528900225001</c:v>
                </c:pt>
                <c:pt idx="7">
                  <c:v>13.1177740334461</c:v>
                </c:pt>
                <c:pt idx="8">
                  <c:v>13.1425147612188</c:v>
                </c:pt>
                <c:pt idx="9">
                  <c:v>12.9885970195364</c:v>
                </c:pt>
                <c:pt idx="10">
                  <c:v>12.667737626959299</c:v>
                </c:pt>
                <c:pt idx="11">
                  <c:v>12.193997279906601</c:v>
                </c:pt>
                <c:pt idx="12">
                  <c:v>11.5832801563107</c:v>
                </c:pt>
                <c:pt idx="13">
                  <c:v>10.8528618628846</c:v>
                </c:pt>
                <c:pt idx="14">
                  <c:v>10.020947258912599</c:v>
                </c:pt>
                <c:pt idx="15">
                  <c:v>9.1062594871199796</c:v>
                </c:pt>
                <c:pt idx="16">
                  <c:v>8.1276613398340896</c:v>
                </c:pt>
                <c:pt idx="17">
                  <c:v>7.1038098862996701</c:v>
                </c:pt>
                <c:pt idx="18">
                  <c:v>6.0528450846659201</c:v>
                </c:pt>
                <c:pt idx="19">
                  <c:v>4.9921128998111097</c:v>
                </c:pt>
                <c:pt idx="20">
                  <c:v>3.9379232458272599</c:v>
                </c:pt>
                <c:pt idx="21">
                  <c:v>2.9053428696380799</c:v>
                </c:pt>
                <c:pt idx="22">
                  <c:v>1.9080230898742601</c:v>
                </c:pt>
                <c:pt idx="23">
                  <c:v>0.95806210278478299</c:v>
                </c:pt>
                <c:pt idx="24">
                  <c:v>6.5901364615029906E-2</c:v>
                </c:pt>
                <c:pt idx="25">
                  <c:v>-0.75974464246620399</c:v>
                </c:pt>
                <c:pt idx="26">
                  <c:v>-1.51192615615659</c:v>
                </c:pt>
                <c:pt idx="27">
                  <c:v>-2.1854644891377002</c:v>
                </c:pt>
                <c:pt idx="28">
                  <c:v>-2.7769282934814701</c:v>
                </c:pt>
                <c:pt idx="29">
                  <c:v>-3.2845812366532998</c:v>
                </c:pt>
                <c:pt idx="30">
                  <c:v>-3.7083027937665198</c:v>
                </c:pt>
                <c:pt idx="31">
                  <c:v>-4.0494840630931703</c:v>
                </c:pt>
                <c:pt idx="32">
                  <c:v>-4.3109007141785103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汇总'!$V$188:$V$228</c:f>
              <c:numCache>
                <c:formatCode>0.000_ </c:formatCode>
                <c:ptCount val="41"/>
                <c:pt idx="0">
                  <c:v>-0.48635331702826801</c:v>
                </c:pt>
                <c:pt idx="1">
                  <c:v>0.33292453129701499</c:v>
                </c:pt>
                <c:pt idx="2">
                  <c:v>1.2828330318741099</c:v>
                </c:pt>
                <c:pt idx="3">
                  <c:v>2.2675017496570402</c:v>
                </c:pt>
                <c:pt idx="4">
                  <c:v>3.213736920283</c:v>
                </c:pt>
                <c:pt idx="5">
                  <c:v>4.0679038891706698</c:v>
                </c:pt>
                <c:pt idx="6">
                  <c:v>4.7930721994579297</c:v>
                </c:pt>
                <c:pt idx="7">
                  <c:v>5.3664108847280403</c:v>
                </c:pt>
                <c:pt idx="8">
                  <c:v>5.7768217661899497</c:v>
                </c:pt>
                <c:pt idx="9">
                  <c:v>6.0227987976952804</c:v>
                </c:pt>
                <c:pt idx="10">
                  <c:v>6.1105017456911304</c:v>
                </c:pt>
                <c:pt idx="11">
                  <c:v>6.05203273492444</c:v>
                </c:pt>
                <c:pt idx="12">
                  <c:v>5.8639044344310101</c:v>
                </c:pt>
                <c:pt idx="13">
                  <c:v>5.5656889020578797</c:v>
                </c:pt>
                <c:pt idx="14">
                  <c:v>5.1788363494856204</c:v>
                </c:pt>
                <c:pt idx="15">
                  <c:v>4.7256533334330904</c:v>
                </c:pt>
                <c:pt idx="16">
                  <c:v>4.2284301224442897</c:v>
                </c:pt>
                <c:pt idx="17">
                  <c:v>3.7087072323737398</c:v>
                </c:pt>
                <c:pt idx="18">
                  <c:v>3.1866713674025999</c:v>
                </c:pt>
                <c:pt idx="19">
                  <c:v>2.68067124713619</c:v>
                </c:pt>
                <c:pt idx="20">
                  <c:v>2.2068440440489501</c:v>
                </c:pt>
                <c:pt idx="21">
                  <c:v>1.7788433992589101</c:v>
                </c:pt>
                <c:pt idx="22">
                  <c:v>1.4076602283345601</c:v>
                </c:pt>
                <c:pt idx="23">
                  <c:v>1.1015277725464301</c:v>
                </c:pt>
                <c:pt idx="24">
                  <c:v>0.86590259469946196</c:v>
                </c:pt>
                <c:pt idx="25">
                  <c:v>0.70351346239667201</c:v>
                </c:pt>
                <c:pt idx="26">
                  <c:v>0.61447030529955704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汇总'!$W$188:$W$228</c:f>
              <c:numCache>
                <c:formatCode>0.000_ </c:formatCode>
                <c:ptCount val="41"/>
                <c:pt idx="0">
                  <c:v>-0.57591045231201199</c:v>
                </c:pt>
                <c:pt idx="1">
                  <c:v>0.92207968993010603</c:v>
                </c:pt>
                <c:pt idx="2">
                  <c:v>2.4173863341050099</c:v>
                </c:pt>
                <c:pt idx="3">
                  <c:v>3.7947654203452399</c:v>
                </c:pt>
                <c:pt idx="4">
                  <c:v>4.9776960058563304</c:v>
                </c:pt>
                <c:pt idx="5">
                  <c:v>5.9212222586760896</c:v>
                </c:pt>
                <c:pt idx="6">
                  <c:v>6.6056229493135596</c:v>
                </c:pt>
                <c:pt idx="7">
                  <c:v>7.0308515218296597</c:v>
                </c:pt>
                <c:pt idx="8">
                  <c:v>7.2116916340022801</c:v>
                </c:pt>
                <c:pt idx="9">
                  <c:v>7.1735748642978301</c:v>
                </c:pt>
                <c:pt idx="10">
                  <c:v>6.9490090914513098</c:v>
                </c:pt>
                <c:pt idx="11">
                  <c:v>6.5745678605368898</c:v>
                </c:pt>
                <c:pt idx="12">
                  <c:v>6.0883928574899002</c:v>
                </c:pt>
                <c:pt idx="13">
                  <c:v>5.52816342212272</c:v>
                </c:pt>
                <c:pt idx="14">
                  <c:v>4.9294888377554598</c:v>
                </c:pt>
                <c:pt idx="15">
                  <c:v>4.3246809436615399</c:v>
                </c:pt>
                <c:pt idx="16">
                  <c:v>3.7418664246108602</c:v>
                </c:pt>
                <c:pt idx="17">
                  <c:v>3.2043999398693201</c:v>
                </c:pt>
                <c:pt idx="18">
                  <c:v>2.7305410620971098</c:v>
                </c:pt>
                <c:pt idx="19">
                  <c:v>2.3333598046644899</c:v>
                </c:pt>
                <c:pt idx="20">
                  <c:v>2.0208373239866702</c:v>
                </c:pt>
                <c:pt idx="21">
                  <c:v>1.79613019155426</c:v>
                </c:pt>
                <c:pt idx="22">
                  <c:v>1.65796843842721</c:v>
                </c:pt>
                <c:pt idx="23">
                  <c:v>1.6011593830200599</c:v>
                </c:pt>
                <c:pt idx="24">
                  <c:v>1.6171710611085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汇总'!$X$188:$X$228</c:f>
              <c:numCache>
                <c:formatCode>0.000_ </c:formatCode>
                <c:ptCount val="41"/>
                <c:pt idx="0">
                  <c:v>-7.0413843900076802</c:v>
                </c:pt>
                <c:pt idx="1">
                  <c:v>-5.1869150739291197</c:v>
                </c:pt>
                <c:pt idx="2">
                  <c:v>-3.1784995299090602</c:v>
                </c:pt>
                <c:pt idx="3">
                  <c:v>-1.1663550486099099</c:v>
                </c:pt>
                <c:pt idx="4">
                  <c:v>0.73713879850632102</c:v>
                </c:pt>
                <c:pt idx="5">
                  <c:v>2.4517960186649002</c:v>
                </c:pt>
                <c:pt idx="6">
                  <c:v>3.9245184661126098</c:v>
                </c:pt>
                <c:pt idx="7">
                  <c:v>5.1246976476062001</c:v>
                </c:pt>
                <c:pt idx="8">
                  <c:v>6.0400940156082603</c:v>
                </c:pt>
                <c:pt idx="9">
                  <c:v>6.6731645219897997</c:v>
                </c:pt>
                <c:pt idx="10">
                  <c:v>7.0378100272853104</c:v>
                </c:pt>
                <c:pt idx="11">
                  <c:v>7.1565149827920704</c:v>
                </c:pt>
                <c:pt idx="12">
                  <c:v>7.0578526250517797</c:v>
                </c:pt>
                <c:pt idx="13">
                  <c:v>6.7743297444990898</c:v>
                </c:pt>
                <c:pt idx="14">
                  <c:v>6.3405459123073102</c:v>
                </c:pt>
                <c:pt idx="15">
                  <c:v>5.7916428717083601</c:v>
                </c:pt>
                <c:pt idx="16">
                  <c:v>5.1620206223100098</c:v>
                </c:pt>
                <c:pt idx="17">
                  <c:v>4.48429754817976</c:v>
                </c:pt>
                <c:pt idx="18">
                  <c:v>3.7884927627106602</c:v>
                </c:pt>
                <c:pt idx="19">
                  <c:v>3.1014096655312602</c:v>
                </c:pt>
                <c:pt idx="20">
                  <c:v>2.44620052896747</c:v>
                </c:pt>
                <c:pt idx="21">
                  <c:v>1.8420927538109</c:v>
                </c:pt>
                <c:pt idx="22">
                  <c:v>1.3042582563935201</c:v>
                </c:pt>
                <c:pt idx="23">
                  <c:v>0.84380827121665403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汇总'!$Y$188:$Y$228</c:f>
              <c:numCache>
                <c:formatCode>0.000_ </c:formatCode>
                <c:ptCount val="41"/>
                <c:pt idx="0">
                  <c:v>9.5592922762675201</c:v>
                </c:pt>
                <c:pt idx="1">
                  <c:v>11.018716086825799</c:v>
                </c:pt>
                <c:pt idx="2">
                  <c:v>12.130043174287101</c:v>
                </c:pt>
                <c:pt idx="3">
                  <c:v>12.887049910234399</c:v>
                </c:pt>
                <c:pt idx="4">
                  <c:v>13.298604189500001</c:v>
                </c:pt>
                <c:pt idx="5">
                  <c:v>13.385260391682399</c:v>
                </c:pt>
                <c:pt idx="6">
                  <c:v>13.1762721328901</c:v>
                </c:pt>
                <c:pt idx="7">
                  <c:v>12.7069932230854</c:v>
                </c:pt>
                <c:pt idx="8">
                  <c:v>12.0166382118878</c:v>
                </c:pt>
                <c:pt idx="9">
                  <c:v>11.146374873180299</c:v>
                </c:pt>
                <c:pt idx="10">
                  <c:v>10.1377219463535</c:v>
                </c:pt>
                <c:pt idx="11">
                  <c:v>9.0312264195085294</c:v>
                </c:pt>
                <c:pt idx="12">
                  <c:v>7.8653956074269402</c:v>
                </c:pt>
                <c:pt idx="13">
                  <c:v>6.6758602446009201</c:v>
                </c:pt>
                <c:pt idx="14">
                  <c:v>5.4947457811093896</c:v>
                </c:pt>
                <c:pt idx="15">
                  <c:v>4.3502300366111699</c:v>
                </c:pt>
                <c:pt idx="16">
                  <c:v>3.2662663352069101</c:v>
                </c:pt>
                <c:pt idx="17">
                  <c:v>2.2624522114232</c:v>
                </c:pt>
                <c:pt idx="18">
                  <c:v>1.35402474504285</c:v>
                </c:pt>
                <c:pt idx="19">
                  <c:v>0.55196455001290501</c:v>
                </c:pt>
                <c:pt idx="20">
                  <c:v>-0.13680858988166</c:v>
                </c:pt>
                <c:pt idx="21">
                  <c:v>-0.70916447835728802</c:v>
                </c:pt>
                <c:pt idx="22">
                  <c:v>-1.1654307293322701</c:v>
                </c:pt>
                <c:pt idx="23">
                  <c:v>-1.5090145597904501</c:v>
                </c:pt>
                <c:pt idx="24">
                  <c:v>-1.7459912901719901</c:v>
                </c:pt>
                <c:pt idx="25">
                  <c:v>-1.88467172213779</c:v>
                </c:pt>
                <c:pt idx="26">
                  <c:v>-1.93515959607574</c:v>
                </c:pt>
                <c:pt idx="27">
                  <c:v>-1.9089093632352301</c:v>
                </c:pt>
                <c:pt idx="28">
                  <c:v>-1.8182935398756499</c:v>
                </c:pt>
                <c:pt idx="29">
                  <c:v>-1.6761879433461799</c:v>
                </c:pt>
                <c:pt idx="30">
                  <c:v>-1.49558214249687</c:v>
                </c:pt>
                <c:pt idx="31">
                  <c:v>-1.2892214873840699</c:v>
                </c:pt>
                <c:pt idx="32">
                  <c:v>-1.06928611566751</c:v>
                </c:pt>
                <c:pt idx="33">
                  <c:v>-0.84711136571756596</c:v>
                </c:pt>
                <c:pt idx="34">
                  <c:v>-0.63295305883312702</c:v>
                </c:pt>
                <c:pt idx="35">
                  <c:v>-0.43580014560681901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汇总'!$Z$188:$Z$228</c:f>
              <c:numCache>
                <c:formatCode>0.000_ </c:formatCode>
                <c:ptCount val="41"/>
                <c:pt idx="0">
                  <c:v>3.3026114296648501</c:v>
                </c:pt>
                <c:pt idx="1">
                  <c:v>4.8930960187960197</c:v>
                </c:pt>
                <c:pt idx="2">
                  <c:v>6.3135989946331597</c:v>
                </c:pt>
                <c:pt idx="3">
                  <c:v>7.5174711381654999</c:v>
                </c:pt>
                <c:pt idx="4">
                  <c:v>8.4755783675615994</c:v>
                </c:pt>
                <c:pt idx="5">
                  <c:v>9.1734804789720599</c:v>
                </c:pt>
                <c:pt idx="6">
                  <c:v>9.6088776593151692</c:v>
                </c:pt>
                <c:pt idx="7">
                  <c:v>9.7893101008141006</c:v>
                </c:pt>
                <c:pt idx="8">
                  <c:v>9.7300964083663306</c:v>
                </c:pt>
                <c:pt idx="9">
                  <c:v>9.4524968521446109</c:v>
                </c:pt>
                <c:pt idx="10">
                  <c:v>8.9820878791427603</c:v>
                </c:pt>
                <c:pt idx="11">
                  <c:v>8.3473346586982693</c:v>
                </c:pt>
                <c:pt idx="12">
                  <c:v>7.5783487983358402</c:v>
                </c:pt>
                <c:pt idx="13">
                  <c:v>6.7058187275973902</c:v>
                </c:pt>
                <c:pt idx="14">
                  <c:v>5.7601006088334303</c:v>
                </c:pt>
                <c:pt idx="15">
                  <c:v>4.7704579952531896</c:v>
                </c:pt>
                <c:pt idx="16">
                  <c:v>3.7644388178424801</c:v>
                </c:pt>
                <c:pt idx="17">
                  <c:v>2.7673786440761701</c:v>
                </c:pt>
                <c:pt idx="18">
                  <c:v>1.80201951266761</c:v>
                </c:pt>
                <c:pt idx="19">
                  <c:v>0.88823400991460799</c:v>
                </c:pt>
                <c:pt idx="20">
                  <c:v>4.2844614514443401E-2</c:v>
                </c:pt>
                <c:pt idx="21">
                  <c:v>-0.72047130095948797</c:v>
                </c:pt>
                <c:pt idx="22">
                  <c:v>-1.3912000624115699</c:v>
                </c:pt>
                <c:pt idx="23">
                  <c:v>-1.96194276959306</c:v>
                </c:pt>
                <c:pt idx="24">
                  <c:v>-2.4283073823376702</c:v>
                </c:pt>
                <c:pt idx="25">
                  <c:v>-2.7887499842099301</c:v>
                </c:pt>
                <c:pt idx="26">
                  <c:v>-3.0443730288139501</c:v>
                </c:pt>
                <c:pt idx="27">
                  <c:v>-3.1986880126402899</c:v>
                </c:pt>
                <c:pt idx="28">
                  <c:v>-3.2573496570876102</c:v>
                </c:pt>
                <c:pt idx="29">
                  <c:v>-3.2278683209100101</c:v>
                </c:pt>
                <c:pt idx="30">
                  <c:v>-3.1193070030743999</c:v>
                </c:pt>
                <c:pt idx="31">
                  <c:v>-2.9419689346624098</c:v>
                </c:pt>
                <c:pt idx="32">
                  <c:v>-2.70708139716255</c:v>
                </c:pt>
                <c:pt idx="33">
                  <c:v>-2.4264810431637298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汇总'!$AA$188:$AA$228</c:f>
              <c:numCache>
                <c:formatCode>0.000_ </c:formatCode>
                <c:ptCount val="41"/>
                <c:pt idx="0">
                  <c:v>0.123825496031163</c:v>
                </c:pt>
                <c:pt idx="1">
                  <c:v>0.97281828364846801</c:v>
                </c:pt>
                <c:pt idx="2">
                  <c:v>1.95139496792335</c:v>
                </c:pt>
                <c:pt idx="3">
                  <c:v>3.0040258497492802</c:v>
                </c:pt>
                <c:pt idx="4">
                  <c:v>4.0762060276093601</c:v>
                </c:pt>
                <c:pt idx="5">
                  <c:v>5.1169360994702302</c:v>
                </c:pt>
                <c:pt idx="6">
                  <c:v>6.08062662345238</c:v>
                </c:pt>
                <c:pt idx="7">
                  <c:v>6.9284850958315696</c:v>
                </c:pt>
                <c:pt idx="8">
                  <c:v>7.6294417497871798</c:v>
                </c:pt>
                <c:pt idx="9">
                  <c:v>8.1606680231716808</c:v>
                </c:pt>
                <c:pt idx="10">
                  <c:v>8.5077390884373791</c:v>
                </c:pt>
                <c:pt idx="11">
                  <c:v>8.6644893827126896</c:v>
                </c:pt>
                <c:pt idx="12">
                  <c:v>8.6326076208858105</c:v>
                </c:pt>
                <c:pt idx="13">
                  <c:v>8.4210153194099302</c:v>
                </c:pt>
                <c:pt idx="14">
                  <c:v>8.0450704034011906</c:v>
                </c:pt>
                <c:pt idx="15">
                  <c:v>7.52563501446933</c:v>
                </c:pt>
                <c:pt idx="16">
                  <c:v>6.8880441815718596</c:v>
                </c:pt>
                <c:pt idx="17">
                  <c:v>6.1610095620476999</c:v>
                </c:pt>
                <c:pt idx="18">
                  <c:v>5.3754900048427503</c:v>
                </c:pt>
                <c:pt idx="19">
                  <c:v>4.5635582328067796</c:v>
                </c:pt>
                <c:pt idx="20">
                  <c:v>3.7572904857885598</c:v>
                </c:pt>
                <c:pt idx="21">
                  <c:v>2.98770351112984</c:v>
                </c:pt>
                <c:pt idx="22">
                  <c:v>2.2837608330097598</c:v>
                </c:pt>
                <c:pt idx="23">
                  <c:v>1.6714677769546999</c:v>
                </c:pt>
                <c:pt idx="24">
                  <c:v>1.17307227068117</c:v>
                </c:pt>
                <c:pt idx="25">
                  <c:v>0.80638598732271705</c:v>
                </c:pt>
                <c:pt idx="26">
                  <c:v>0.58423794191091805</c:v>
                </c:pt>
                <c:pt idx="27">
                  <c:v>0.51407019688706201</c:v>
                </c:pt>
                <c:pt idx="28">
                  <c:v>0.59768287724328195</c:v>
                </c:pt>
                <c:pt idx="29">
                  <c:v>0.83113324076968698</c:v>
                </c:pt>
                <c:pt idx="30">
                  <c:v>1.2047910937525099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汇总'!$AB$188:$AB$228</c:f>
              <c:numCache>
                <c:formatCode>0.000_ </c:formatCode>
                <c:ptCount val="41"/>
                <c:pt idx="0">
                  <c:v>1.8749209724802101</c:v>
                </c:pt>
                <c:pt idx="1">
                  <c:v>2.4265095508769101</c:v>
                </c:pt>
                <c:pt idx="2">
                  <c:v>2.9823342035868698</c:v>
                </c:pt>
                <c:pt idx="3">
                  <c:v>3.5184648784048398</c:v>
                </c:pt>
                <c:pt idx="4">
                  <c:v>4.0134116935924702</c:v>
                </c:pt>
                <c:pt idx="5">
                  <c:v>4.4487491271897701</c:v>
                </c:pt>
                <c:pt idx="6">
                  <c:v>4.8095390158351998</c:v>
                </c:pt>
                <c:pt idx="7">
                  <c:v>5.0845753587513496</c:v>
                </c:pt>
                <c:pt idx="8">
                  <c:v>5.2664728944988397</c:v>
                </c:pt>
                <c:pt idx="9">
                  <c:v>5.3516203900334203</c:v>
                </c:pt>
                <c:pt idx="10">
                  <c:v>5.3400185535471998</c:v>
                </c:pt>
                <c:pt idx="11">
                  <c:v>5.2350214545071898</c:v>
                </c:pt>
                <c:pt idx="12">
                  <c:v>5.0429993062491301</c:v>
                </c:pt>
                <c:pt idx="13">
                  <c:v>4.7729394384172199</c:v>
                </c:pt>
                <c:pt idx="14">
                  <c:v>4.4360012584911397</c:v>
                </c:pt>
                <c:pt idx="15">
                  <c:v>4.0450399735598301</c:v>
                </c:pt>
                <c:pt idx="16">
                  <c:v>3.6141128154750901</c:v>
                </c:pt>
                <c:pt idx="17">
                  <c:v>3.1579804844049599</c:v>
                </c:pt>
                <c:pt idx="18">
                  <c:v>2.6916154978070299</c:v>
                </c:pt>
                <c:pt idx="19">
                  <c:v>2.2297281037352499</c:v>
                </c:pt>
                <c:pt idx="20">
                  <c:v>1.7863193893442599</c:v>
                </c:pt>
                <c:pt idx="21">
                  <c:v>1.3742701874130701</c:v>
                </c:pt>
                <c:pt idx="22">
                  <c:v>1.00497335561534</c:v>
                </c:pt>
                <c:pt idx="23">
                  <c:v>0.68801597524536695</c:v>
                </c:pt>
                <c:pt idx="24">
                  <c:v>0.43091698798797201</c:v>
                </c:pt>
                <c:pt idx="25">
                  <c:v>0.238924761340231</c:v>
                </c:pt>
                <c:pt idx="26">
                  <c:v>0.114878045150823</c:v>
                </c:pt>
                <c:pt idx="27">
                  <c:v>5.9132753729770102E-2</c:v>
                </c:pt>
                <c:pt idx="28">
                  <c:v>6.9555979921663194E-2</c:v>
                </c:pt>
                <c:pt idx="29">
                  <c:v>0.14158761943807899</c:v>
                </c:pt>
                <c:pt idx="30">
                  <c:v>0.26836895573172198</c:v>
                </c:pt>
                <c:pt idx="31">
                  <c:v>0.44093652757766399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汇总'!$AC$188:$AC$228</c:f>
              <c:numCache>
                <c:formatCode>0.000_ </c:formatCode>
                <c:ptCount val="41"/>
                <c:pt idx="0">
                  <c:v>-2.8797547072089</c:v>
                </c:pt>
                <c:pt idx="1">
                  <c:v>-1.95568922925676</c:v>
                </c:pt>
                <c:pt idx="2">
                  <c:v>-0.983087801441071</c:v>
                </c:pt>
                <c:pt idx="3">
                  <c:v>2.8527283809514099E-3</c:v>
                </c:pt>
                <c:pt idx="4">
                  <c:v>0.97140256885227605</c:v>
                </c:pt>
                <c:pt idx="5">
                  <c:v>1.8962477405237601</c:v>
                </c:pt>
                <c:pt idx="6">
                  <c:v>2.75539042525158</c:v>
                </c:pt>
                <c:pt idx="7">
                  <c:v>3.5310064450616498</c:v>
                </c:pt>
                <c:pt idx="8">
                  <c:v>4.2092651921570203</c:v>
                </c:pt>
                <c:pt idx="9">
                  <c:v>4.7801171179428801</c:v>
                </c:pt>
                <c:pt idx="10">
                  <c:v>5.23705367514229</c:v>
                </c:pt>
                <c:pt idx="11">
                  <c:v>5.5768443932745901</c:v>
                </c:pt>
                <c:pt idx="12">
                  <c:v>5.7992555539670203</c:v>
                </c:pt>
                <c:pt idx="13">
                  <c:v>5.9067547187686102</c:v>
                </c:pt>
                <c:pt idx="14">
                  <c:v>5.9042051483342197</c:v>
                </c:pt>
                <c:pt idx="15">
                  <c:v>5.7985539380451101</c:v>
                </c:pt>
                <c:pt idx="16">
                  <c:v>5.5985174813310898</c:v>
                </c:pt>
                <c:pt idx="17">
                  <c:v>5.3142676581580099</c:v>
                </c:pt>
                <c:pt idx="18">
                  <c:v>4.9571219323428899</c:v>
                </c:pt>
                <c:pt idx="19">
                  <c:v>4.5392403275577404</c:v>
                </c:pt>
                <c:pt idx="20">
                  <c:v>4.0733320380815901</c:v>
                </c:pt>
                <c:pt idx="21">
                  <c:v>3.5723742165590999</c:v>
                </c:pt>
                <c:pt idx="22">
                  <c:v>3.04934526722261</c:v>
                </c:pt>
                <c:pt idx="23">
                  <c:v>2.5169747592331402</c:v>
                </c:pt>
                <c:pt idx="24">
                  <c:v>1.9875118609945801</c:v>
                </c:pt>
                <c:pt idx="25">
                  <c:v>1.47251398249393</c:v>
                </c:pt>
                <c:pt idx="26">
                  <c:v>0.98265709891889297</c:v>
                </c:pt>
                <c:pt idx="27">
                  <c:v>0.52756901500305897</c:v>
                </c:pt>
                <c:pt idx="28">
                  <c:v>0.115686615747511</c:v>
                </c:pt>
                <c:pt idx="29">
                  <c:v>-0.24586206463417401</c:v>
                </c:pt>
                <c:pt idx="30">
                  <c:v>-0.55135033750088802</c:v>
                </c:pt>
                <c:pt idx="31">
                  <c:v>-0.79651951405477395</c:v>
                </c:pt>
                <c:pt idx="32">
                  <c:v>-0.97861952865448898</c:v>
                </c:pt>
                <c:pt idx="33">
                  <c:v>-1.0964235545284</c:v>
                </c:pt>
                <c:pt idx="34">
                  <c:v>-1.1502168490483</c:v>
                </c:pt>
                <c:pt idx="35">
                  <c:v>-1.1417602795228901</c:v>
                </c:pt>
                <c:pt idx="36">
                  <c:v>-1.0742291942748801</c:v>
                </c:pt>
                <c:pt idx="37">
                  <c:v>-0.95212851756361006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汇总'!$AD$188:$AD$228</c:f>
              <c:numCache>
                <c:formatCode>0.000_ </c:formatCode>
                <c:ptCount val="41"/>
                <c:pt idx="0">
                  <c:v>1.6141484372248001</c:v>
                </c:pt>
                <c:pt idx="1">
                  <c:v>1.9858174210511801</c:v>
                </c:pt>
                <c:pt idx="2">
                  <c:v>2.27584654673803</c:v>
                </c:pt>
                <c:pt idx="3">
                  <c:v>2.4899832346128399</c:v>
                </c:pt>
                <c:pt idx="4">
                  <c:v>2.6344208387748602</c:v>
                </c:pt>
                <c:pt idx="5">
                  <c:v>2.7156520258972301</c:v>
                </c:pt>
                <c:pt idx="6">
                  <c:v>2.7403380277273302</c:v>
                </c:pt>
                <c:pt idx="7">
                  <c:v>2.7151928871907201</c:v>
                </c:pt>
                <c:pt idx="8">
                  <c:v>2.6468818386104598</c:v>
                </c:pt>
                <c:pt idx="9">
                  <c:v>2.5419329831599899</c:v>
                </c:pt>
                <c:pt idx="10">
                  <c:v>2.4066614412743998</c:v>
                </c:pt>
                <c:pt idx="11">
                  <c:v>2.24710518435145</c:v>
                </c:pt>
                <c:pt idx="12">
                  <c:v>2.06897176868004</c:v>
                </c:pt>
                <c:pt idx="13">
                  <c:v>1.87759521514048</c:v>
                </c:pt>
                <c:pt idx="14">
                  <c:v>1.6779022988274299</c:v>
                </c:pt>
                <c:pt idx="15">
                  <c:v>1.4743875333527099</c:v>
                </c:pt>
                <c:pt idx="16">
                  <c:v>1.27109615519189</c:v>
                </c:pt>
                <c:pt idx="17">
                  <c:v>1.07161443404504</c:v>
                </c:pt>
                <c:pt idx="18">
                  <c:v>0.87906665578835197</c:v>
                </c:pt>
                <c:pt idx="19">
                  <c:v>0.69611814520008297</c:v>
                </c:pt>
                <c:pt idx="20">
                  <c:v>0.52498371625065898</c:v>
                </c:pt>
                <c:pt idx="21">
                  <c:v>0.367440958353276</c:v>
                </c:pt>
                <c:pt idx="22">
                  <c:v>0.22484778757785201</c:v>
                </c:pt>
                <c:pt idx="23">
                  <c:v>9.8163712437851797E-2</c:v>
                </c:pt>
                <c:pt idx="24">
                  <c:v>-1.2025715534432499E-2</c:v>
                </c:pt>
                <c:pt idx="25">
                  <c:v>-0.105481775601359</c:v>
                </c:pt>
                <c:pt idx="26">
                  <c:v>-0.18228326459365099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汇总'!$AE$188:$AE$228</c:f>
              <c:numCache>
                <c:formatCode>0.000_ </c:formatCode>
                <c:ptCount val="41"/>
                <c:pt idx="0">
                  <c:v>-0.75907122017403506</c:v>
                </c:pt>
                <c:pt idx="1">
                  <c:v>-0.70186981630117096</c:v>
                </c:pt>
                <c:pt idx="2">
                  <c:v>-0.362665550518597</c:v>
                </c:pt>
                <c:pt idx="3">
                  <c:v>0.130266912470927</c:v>
                </c:pt>
                <c:pt idx="4">
                  <c:v>0.67941562715412296</c:v>
                </c:pt>
                <c:pt idx="5">
                  <c:v>1.2133903529305099</c:v>
                </c:pt>
                <c:pt idx="6">
                  <c:v>1.6827304741040301</c:v>
                </c:pt>
                <c:pt idx="7">
                  <c:v>2.0561359302004298</c:v>
                </c:pt>
                <c:pt idx="8">
                  <c:v>2.3170959229519399</c:v>
                </c:pt>
                <c:pt idx="9">
                  <c:v>2.4608908565743701</c:v>
                </c:pt>
                <c:pt idx="10">
                  <c:v>2.4919436582460399</c:v>
                </c:pt>
                <c:pt idx="11">
                  <c:v>2.42149731598129</c:v>
                </c:pt>
                <c:pt idx="12">
                  <c:v>2.2655961613758002</c:v>
                </c:pt>
                <c:pt idx="13">
                  <c:v>2.04334911498455</c:v>
                </c:pt>
                <c:pt idx="14">
                  <c:v>1.77545380237662</c:v>
                </c:pt>
                <c:pt idx="15">
                  <c:v>1.4829611391963999</c:v>
                </c:pt>
                <c:pt idx="16">
                  <c:v>1.1862606738424799</c:v>
                </c:pt>
                <c:pt idx="17">
                  <c:v>0.90426766666184499</c:v>
                </c:pt>
                <c:pt idx="18">
                  <c:v>0.65379357483840805</c:v>
                </c:pt>
                <c:pt idx="19">
                  <c:v>0.44908230244107999</c:v>
                </c:pt>
                <c:pt idx="20">
                  <c:v>0.30149526537863902</c:v>
                </c:pt>
                <c:pt idx="21">
                  <c:v>0.21932901129297799</c:v>
                </c:pt>
                <c:pt idx="22">
                  <c:v>0.207749824709238</c:v>
                </c:pt>
                <c:pt idx="23">
                  <c:v>0.26883043803687601</c:v>
                </c:pt>
                <c:pt idx="24">
                  <c:v>0.40167465931211499</c:v>
                </c:pt>
                <c:pt idx="25">
                  <c:v>0.60261641784316899</c:v>
                </c:pt>
                <c:pt idx="26">
                  <c:v>0.86548041921416097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汇总'!$AF$188:$AF$228</c:f>
              <c:numCache>
                <c:formatCode>0.000_ </c:formatCode>
                <c:ptCount val="41"/>
                <c:pt idx="0">
                  <c:v>2.56325256048539</c:v>
                </c:pt>
                <c:pt idx="1">
                  <c:v>3.4872308421435898</c:v>
                </c:pt>
                <c:pt idx="2">
                  <c:v>4.2563011843911296</c:v>
                </c:pt>
                <c:pt idx="3">
                  <c:v>4.8539603206290796</c:v>
                </c:pt>
                <c:pt idx="4">
                  <c:v>5.2754723673829202</c:v>
                </c:pt>
                <c:pt idx="5">
                  <c:v>5.5252854326017999</c:v>
                </c:pt>
                <c:pt idx="6">
                  <c:v>5.61477392983572</c:v>
                </c:pt>
                <c:pt idx="7">
                  <c:v>5.5602828251316296</c:v>
                </c:pt>
                <c:pt idx="8">
                  <c:v>5.3814508358240003</c:v>
                </c:pt>
                <c:pt idx="9">
                  <c:v>5.0997903927210899</c:v>
                </c:pt>
                <c:pt idx="10">
                  <c:v>4.7375029695228701</c:v>
                </c:pt>
                <c:pt idx="11">
                  <c:v>4.3165091756350797</c:v>
                </c:pt>
                <c:pt idx="12">
                  <c:v>3.8576738008738101</c:v>
                </c:pt>
                <c:pt idx="13">
                  <c:v>3.38020679288829</c:v>
                </c:pt>
                <c:pt idx="14">
                  <c:v>2.9012219404563799</c:v>
                </c:pt>
                <c:pt idx="15">
                  <c:v>2.4354358281416602</c:v>
                </c:pt>
                <c:pt idx="16">
                  <c:v>1.9949904201275599</c:v>
                </c:pt>
                <c:pt idx="17">
                  <c:v>1.5893834233795301</c:v>
                </c:pt>
                <c:pt idx="18">
                  <c:v>1.2254913726097401</c:v>
                </c:pt>
                <c:pt idx="19">
                  <c:v>0.90767117185851198</c:v>
                </c:pt>
                <c:pt idx="20">
                  <c:v>0.63792661982850296</c:v>
                </c:pt>
                <c:pt idx="21">
                  <c:v>0.41612723844181498</c:v>
                </c:pt>
                <c:pt idx="22">
                  <c:v>0.24026751642543501</c:v>
                </c:pt>
                <c:pt idx="23">
                  <c:v>0.106755472049468</c:v>
                </c:pt>
                <c:pt idx="24">
                  <c:v>1.07202314855357E-2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汇总'!$AG$188:$AG$228</c:f>
              <c:numCache>
                <c:formatCode>0.000_ </c:formatCode>
                <c:ptCount val="41"/>
                <c:pt idx="0">
                  <c:v>-0.28788936884579602</c:v>
                </c:pt>
                <c:pt idx="1">
                  <c:v>0.876027141091826</c:v>
                </c:pt>
                <c:pt idx="2">
                  <c:v>2.0808997546856798</c:v>
                </c:pt>
                <c:pt idx="3">
                  <c:v>3.2592021385948802</c:v>
                </c:pt>
                <c:pt idx="4">
                  <c:v>4.3584230857948603</c:v>
                </c:pt>
                <c:pt idx="5">
                  <c:v>5.3392458567979197</c:v>
                </c:pt>
                <c:pt idx="6">
                  <c:v>6.1738575353066096</c:v>
                </c:pt>
                <c:pt idx="7">
                  <c:v>6.8443835905690902</c:v>
                </c:pt>
                <c:pt idx="8">
                  <c:v>7.3414428919676897</c:v>
                </c:pt>
                <c:pt idx="9">
                  <c:v>7.6628184746355696</c:v>
                </c:pt>
                <c:pt idx="10">
                  <c:v>7.8122394081584297</c:v>
                </c:pt>
                <c:pt idx="11">
                  <c:v>7.7982691736823302</c:v>
                </c:pt>
                <c:pt idx="12">
                  <c:v>7.6332960080102303</c:v>
                </c:pt>
                <c:pt idx="13">
                  <c:v>7.3326207265340004</c:v>
                </c:pt>
                <c:pt idx="14">
                  <c:v>6.9136375901106897</c:v>
                </c:pt>
                <c:pt idx="15">
                  <c:v>6.3951038342558704</c:v>
                </c:pt>
                <c:pt idx="16">
                  <c:v>5.7964935322876299</c:v>
                </c:pt>
                <c:pt idx="17">
                  <c:v>5.13743151732145</c:v>
                </c:pt>
                <c:pt idx="18">
                  <c:v>4.43720314127407</c:v>
                </c:pt>
                <c:pt idx="19">
                  <c:v>3.7143357023030101</c:v>
                </c:pt>
                <c:pt idx="20">
                  <c:v>2.9862474253657099</c:v>
                </c:pt>
                <c:pt idx="21">
                  <c:v>2.26895993385076</c:v>
                </c:pt>
                <c:pt idx="22">
                  <c:v>1.5768702034915301</c:v>
                </c:pt>
                <c:pt idx="23">
                  <c:v>0.92257804303928803</c:v>
                </c:pt>
                <c:pt idx="24">
                  <c:v>0.31676519943228598</c:v>
                </c:pt>
                <c:pt idx="25">
                  <c:v>-0.231877761534585</c:v>
                </c:pt>
                <c:pt idx="26">
                  <c:v>-0.71668059477756296</c:v>
                </c:pt>
                <c:pt idx="27">
                  <c:v>-1.1329822782032399</c:v>
                </c:pt>
                <c:pt idx="28">
                  <c:v>-1.47808336690501</c:v>
                </c:pt>
                <c:pt idx="29">
                  <c:v>-1.75116543522678</c:v>
                </c:pt>
                <c:pt idx="30">
                  <c:v>-1.95318118937608</c:v>
                </c:pt>
                <c:pt idx="31">
                  <c:v>-2.0867187800134999</c:v>
                </c:pt>
                <c:pt idx="32">
                  <c:v>-2.1558437909611898</c:v>
                </c:pt>
                <c:pt idx="33">
                  <c:v>-2.1659223269489001</c:v>
                </c:pt>
                <c:pt idx="34">
                  <c:v>-2.1234285700055402</c:v>
                </c:pt>
                <c:pt idx="35">
                  <c:v>-2.0357401208840802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汇总'!$AH$188:$AH$228</c:f>
              <c:numCache>
                <c:formatCode>0.000_ </c:formatCode>
                <c:ptCount val="41"/>
                <c:pt idx="0">
                  <c:v>0.13209162240017</c:v>
                </c:pt>
                <c:pt idx="1">
                  <c:v>-0.57947959394422299</c:v>
                </c:pt>
                <c:pt idx="2">
                  <c:v>-0.74596091695091404</c:v>
                </c:pt>
                <c:pt idx="3">
                  <c:v>-0.54512281831870302</c:v>
                </c:pt>
                <c:pt idx="4">
                  <c:v>-0.11891314434972999</c:v>
                </c:pt>
                <c:pt idx="5">
                  <c:v>0.42174430594121598</c:v>
                </c:pt>
                <c:pt idx="6">
                  <c:v>0.99257512999436204</c:v>
                </c:pt>
                <c:pt idx="7">
                  <c:v>1.53198087534137</c:v>
                </c:pt>
                <c:pt idx="8">
                  <c:v>1.9974446418076099</c:v>
                </c:pt>
                <c:pt idx="9">
                  <c:v>2.36229414328217</c:v>
                </c:pt>
                <c:pt idx="10">
                  <c:v>2.6128012069629798</c:v>
                </c:pt>
                <c:pt idx="11">
                  <c:v>2.7455972548892502</c:v>
                </c:pt>
                <c:pt idx="12">
                  <c:v>2.7653848794788098</c:v>
                </c:pt>
                <c:pt idx="13">
                  <c:v>2.68292619169278</c:v>
                </c:pt>
                <c:pt idx="14">
                  <c:v>2.5132891873553902</c:v>
                </c:pt>
                <c:pt idx="15">
                  <c:v>2.2743339440616301</c:v>
                </c:pt>
                <c:pt idx="16">
                  <c:v>1.9854210280111699</c:v>
                </c:pt>
                <c:pt idx="17">
                  <c:v>1.6663250570105199</c:v>
                </c:pt>
                <c:pt idx="18">
                  <c:v>1.33633693279322</c:v>
                </c:pt>
                <c:pt idx="19">
                  <c:v>1.0135388227098101</c:v>
                </c:pt>
                <c:pt idx="20">
                  <c:v>0.71423653774748197</c:v>
                </c:pt>
                <c:pt idx="21">
                  <c:v>0.45253452074147299</c:v>
                </c:pt>
                <c:pt idx="22">
                  <c:v>0.240039225548038</c:v>
                </c:pt>
                <c:pt idx="23">
                  <c:v>8.5677234852878897E-2</c:v>
                </c:pt>
                <c:pt idx="24">
                  <c:v>-4.3849688068116101E-3</c:v>
                </c:pt>
                <c:pt idx="25">
                  <c:v>-2.67320973224612E-2</c:v>
                </c:pt>
                <c:pt idx="26">
                  <c:v>1.9386031793777299E-2</c:v>
                </c:pt>
                <c:pt idx="27">
                  <c:v>0.132206382597821</c:v>
                </c:pt>
                <c:pt idx="28">
                  <c:v>0.30765956848461301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汇总'!$AI$188:$AI$228</c:f>
              <c:numCache>
                <c:formatCode>0.000_ </c:formatCode>
                <c:ptCount val="41"/>
                <c:pt idx="0">
                  <c:v>1.9260367937238201</c:v>
                </c:pt>
                <c:pt idx="1">
                  <c:v>2.6697555874702901</c:v>
                </c:pt>
                <c:pt idx="2">
                  <c:v>3.2637065823810398</c:v>
                </c:pt>
                <c:pt idx="3">
                  <c:v>3.7155628231071698</c:v>
                </c:pt>
                <c:pt idx="4">
                  <c:v>4.0346849529173099</c:v>
                </c:pt>
                <c:pt idx="5">
                  <c:v>4.23172886236111</c:v>
                </c:pt>
                <c:pt idx="6">
                  <c:v>4.31829147848992</c:v>
                </c:pt>
                <c:pt idx="7">
                  <c:v>4.3065928107274898</c:v>
                </c:pt>
                <c:pt idx="8">
                  <c:v>4.2091924060481203</c:v>
                </c:pt>
                <c:pt idx="9">
                  <c:v>4.0387384026841397</c:v>
                </c:pt>
                <c:pt idx="10">
                  <c:v>3.8077474081491198</c:v>
                </c:pt>
                <c:pt idx="11">
                  <c:v>3.52841346392771</c:v>
                </c:pt>
                <c:pt idx="12">
                  <c:v>3.2124443957474398</c:v>
                </c:pt>
                <c:pt idx="13">
                  <c:v>2.8709238849124801</c:v>
                </c:pt>
                <c:pt idx="14">
                  <c:v>2.51419763274362</c:v>
                </c:pt>
                <c:pt idx="15">
                  <c:v>2.1517820267335601</c:v>
                </c:pt>
                <c:pt idx="16">
                  <c:v>1.79229375359066</c:v>
                </c:pt>
                <c:pt idx="17">
                  <c:v>1.44339884090921</c:v>
                </c:pt>
                <c:pt idx="18">
                  <c:v>1.1117796457687401</c:v>
                </c:pt>
                <c:pt idx="19">
                  <c:v>0.80311834512886604</c:v>
                </c:pt>
                <c:pt idx="20">
                  <c:v>0.522095519451518</c:v>
                </c:pt>
                <c:pt idx="21">
                  <c:v>0.27240245754625803</c:v>
                </c:pt>
                <c:pt idx="22">
                  <c:v>5.6765847198970001E-2</c:v>
                </c:pt>
                <c:pt idx="23">
                  <c:v>-0.12301644729080299</c:v>
                </c:pt>
                <c:pt idx="24">
                  <c:v>-0.26602978297500501</c:v>
                </c:pt>
                <c:pt idx="25">
                  <c:v>-0.37218853727015999</c:v>
                </c:pt>
                <c:pt idx="26">
                  <c:v>-0.44217449730064001</c:v>
                </c:pt>
                <c:pt idx="27">
                  <c:v>-0.47736899218857498</c:v>
                </c:pt>
                <c:pt idx="28">
                  <c:v>-0.47977988434343599</c:v>
                </c:pt>
                <c:pt idx="29">
                  <c:v>-0.45196449923927201</c:v>
                </c:pt>
                <c:pt idx="30">
                  <c:v>-0.39694953660327897</c:v>
                </c:pt>
                <c:pt idx="31">
                  <c:v>-0.31814896937394599</c:v>
                </c:pt>
                <c:pt idx="32">
                  <c:v>-0.21928090022527599</c:v>
                </c:pt>
                <c:pt idx="33">
                  <c:v>-0.104284308884735</c:v>
                </c:pt>
                <c:pt idx="34">
                  <c:v>2.2763413087778499E-2</c:v>
                </c:pt>
                <c:pt idx="35">
                  <c:v>0.15772727995880301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汇总'!$AJ$188:$AJ$228</c:f>
              <c:numCache>
                <c:formatCode>0.000_ </c:formatCode>
                <c:ptCount val="41"/>
                <c:pt idx="0">
                  <c:v>3.55873464612164</c:v>
                </c:pt>
                <c:pt idx="1">
                  <c:v>4.92827015956974</c:v>
                </c:pt>
                <c:pt idx="2">
                  <c:v>6.2569936541328799</c:v>
                </c:pt>
                <c:pt idx="3">
                  <c:v>7.49603780983756</c:v>
                </c:pt>
                <c:pt idx="4">
                  <c:v>8.6031498252463905</c:v>
                </c:pt>
                <c:pt idx="5">
                  <c:v>9.5434246207209998</c:v>
                </c:pt>
                <c:pt idx="6">
                  <c:v>10.289734107138001</c:v>
                </c:pt>
                <c:pt idx="7">
                  <c:v>10.8228879400256</c:v>
                </c:pt>
                <c:pt idx="8">
                  <c:v>11.1315596016626</c:v>
                </c:pt>
                <c:pt idx="9">
                  <c:v>11.212010076254201</c:v>
                </c:pt>
                <c:pt idx="10">
                  <c:v>11.067639805873799</c:v>
                </c:pt>
                <c:pt idx="11">
                  <c:v>10.7083980374342</c:v>
                </c:pt>
                <c:pt idx="12">
                  <c:v>10.150077093523199</c:v>
                </c:pt>
                <c:pt idx="13">
                  <c:v>9.4135175225157308</c:v>
                </c:pt>
                <c:pt idx="14">
                  <c:v>8.5237485059444094</c:v>
                </c:pt>
                <c:pt idx="15">
                  <c:v>7.50908632368707</c:v>
                </c:pt>
                <c:pt idx="16">
                  <c:v>6.4002121001058603</c:v>
                </c:pt>
                <c:pt idx="17">
                  <c:v>5.2292484768375402</c:v>
                </c:pt>
                <c:pt idx="18">
                  <c:v>4.0288532805180504</c:v>
                </c:pt>
                <c:pt idx="19">
                  <c:v>2.8313466762940598</c:v>
                </c:pt>
                <c:pt idx="20">
                  <c:v>1.6678867205482</c:v>
                </c:pt>
                <c:pt idx="21">
                  <c:v>0.56770664883472399</c:v>
                </c:pt>
                <c:pt idx="22">
                  <c:v>-0.442574342393391</c:v>
                </c:pt>
                <c:pt idx="23">
                  <c:v>-1.3395566391251901</c:v>
                </c:pt>
                <c:pt idx="24">
                  <c:v>-2.1035734744702501</c:v>
                </c:pt>
                <c:pt idx="25">
                  <c:v>-2.71910488839002</c:v>
                </c:pt>
                <c:pt idx="26">
                  <c:v>-3.17508693360061</c:v>
                </c:pt>
                <c:pt idx="27">
                  <c:v>-3.4651122562127301</c:v>
                </c:pt>
                <c:pt idx="28">
                  <c:v>-3.58751975709052</c:v>
                </c:pt>
                <c:pt idx="29">
                  <c:v>-3.5453726173358899</c:v>
                </c:pt>
                <c:pt idx="30">
                  <c:v>-3.3463255487333701</c:v>
                </c:pt>
                <c:pt idx="31">
                  <c:v>-3.0023837074203601</c:v>
                </c:pt>
                <c:pt idx="32">
                  <c:v>-2.5295572864679601</c:v>
                </c:pt>
                <c:pt idx="33">
                  <c:v>-1.9474173804906301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汇总'!$AK$188:$AK$228</c:f>
              <c:numCache>
                <c:formatCode>0.000_ </c:formatCode>
                <c:ptCount val="41"/>
                <c:pt idx="0">
                  <c:v>0.440373475311513</c:v>
                </c:pt>
                <c:pt idx="1">
                  <c:v>0.12985112655189199</c:v>
                </c:pt>
                <c:pt idx="2">
                  <c:v>-0.14406722617186399</c:v>
                </c:pt>
                <c:pt idx="3">
                  <c:v>-0.37816716742434597</c:v>
                </c:pt>
                <c:pt idx="4">
                  <c:v>-0.57052011045154705</c:v>
                </c:pt>
                <c:pt idx="5">
                  <c:v>-0.72040718150316296</c:v>
                </c:pt>
                <c:pt idx="6">
                  <c:v>-0.82822246522318899</c:v>
                </c:pt>
                <c:pt idx="7">
                  <c:v>-0.89536002514997004</c:v>
                </c:pt>
                <c:pt idx="8">
                  <c:v>-0.92408882589984398</c:v>
                </c:pt>
                <c:pt idx="9">
                  <c:v>-0.91741939612923895</c:v>
                </c:pt>
                <c:pt idx="10">
                  <c:v>-0.87896578390513103</c:v>
                </c:pt>
                <c:pt idx="11">
                  <c:v>-0.81280606863265803</c:v>
                </c:pt>
                <c:pt idx="12">
                  <c:v>-0.72334440622418095</c:v>
                </c:pt>
                <c:pt idx="13">
                  <c:v>-0.61517729671597798</c:v>
                </c:pt>
                <c:pt idx="14">
                  <c:v>-0.49296647606649002</c:v>
                </c:pt>
                <c:pt idx="15">
                  <c:v>-0.36132054640289901</c:v>
                </c:pt>
                <c:pt idx="16">
                  <c:v>-0.224687171501571</c:v>
                </c:pt>
                <c:pt idx="17">
                  <c:v>-8.7257376821695806E-2</c:v>
                </c:pt>
                <c:pt idx="18">
                  <c:v>4.7116794062096498E-2</c:v>
                </c:pt>
                <c:pt idx="19">
                  <c:v>0.174990302258062</c:v>
                </c:pt>
                <c:pt idx="20">
                  <c:v>0.29337813868510199</c:v>
                </c:pt>
                <c:pt idx="21">
                  <c:v>0.39979296210502402</c:v>
                </c:pt>
                <c:pt idx="22">
                  <c:v>0.49226724810220401</c:v>
                </c:pt>
                <c:pt idx="23">
                  <c:v>0.56936013453552303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汇总'!$F$188:$F$228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'20 汇总'!$AL$188:$AL$228</c:f>
              <c:numCache>
                <c:formatCode>0.000_ </c:formatCode>
                <c:ptCount val="41"/>
                <c:pt idx="0">
                  <c:v>8.8069053270268292</c:v>
                </c:pt>
                <c:pt idx="1">
                  <c:v>9.3860696257152902</c:v>
                </c:pt>
                <c:pt idx="2">
                  <c:v>9.6724070190462506</c:v>
                </c:pt>
                <c:pt idx="3">
                  <c:v>9.6866755766543307</c:v>
                </c:pt>
                <c:pt idx="4">
                  <c:v>9.4580260159087395</c:v>
                </c:pt>
                <c:pt idx="5">
                  <c:v>9.0211735608211399</c:v>
                </c:pt>
                <c:pt idx="6">
                  <c:v>8.4139976141493804</c:v>
                </c:pt>
                <c:pt idx="7">
                  <c:v>7.6755339744153597</c:v>
                </c:pt>
                <c:pt idx="8">
                  <c:v>6.8443256269025801</c:v>
                </c:pt>
                <c:pt idx="9">
                  <c:v>5.95709943504077</c:v>
                </c:pt>
                <c:pt idx="10">
                  <c:v>5.0477373559370298</c:v>
                </c:pt>
                <c:pt idx="11">
                  <c:v>4.1465121011592698</c:v>
                </c:pt>
                <c:pt idx="12">
                  <c:v>3.27955846121103</c:v>
                </c:pt>
                <c:pt idx="13">
                  <c:v>2.4685528095108902</c:v>
                </c:pt>
                <c:pt idx="14">
                  <c:v>1.7305745990036301</c:v>
                </c:pt>
                <c:pt idx="15">
                  <c:v>1.0781249619012301</c:v>
                </c:pt>
                <c:pt idx="16">
                  <c:v>0.51927882038560502</c:v>
                </c:pt>
                <c:pt idx="17">
                  <c:v>5.7948213458963997E-2</c:v>
                </c:pt>
                <c:pt idx="18">
                  <c:v>-0.30576415753603903</c:v>
                </c:pt>
                <c:pt idx="19">
                  <c:v>-0.57514086484538396</c:v>
                </c:pt>
                <c:pt idx="20">
                  <c:v>-0.75637357446164799</c:v>
                </c:pt>
                <c:pt idx="21">
                  <c:v>-0.85805185594764999</c:v>
                </c:pt>
                <c:pt idx="22">
                  <c:v>-0.89063279000616602</c:v>
                </c:pt>
                <c:pt idx="23">
                  <c:v>-0.865905884533543</c:v>
                </c:pt>
                <c:pt idx="24">
                  <c:v>-0.79646651255711398</c:v>
                </c:pt>
                <c:pt idx="25">
                  <c:v>-0.69520978810391698</c:v>
                </c:pt>
                <c:pt idx="26">
                  <c:v>-0.57485549867921704</c:v>
                </c:pt>
                <c:pt idx="27">
                  <c:v>-0.44751341574624698</c:v>
                </c:pt>
                <c:pt idx="28">
                  <c:v>-0.32429700717031901</c:v>
                </c:pt>
                <c:pt idx="29">
                  <c:v>-0.21499227832855899</c:v>
                </c:pt>
                <c:pt idx="30">
                  <c:v>-0.127787171173182</c:v>
                </c:pt>
                <c:pt idx="31">
                  <c:v>-6.9065653219592404E-2</c:v>
                </c:pt>
                <c:pt idx="32">
                  <c:v>-4.3269331092506698E-2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6263824"/>
        <c:axId val="936254032"/>
      </c:scatterChart>
      <c:valAx>
        <c:axId val="936263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altLang="zh-CN" sz="1050" b="0" i="0" u="none" strike="noStrike" kern="1200" baseline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54032"/>
        <c:crosses val="autoZero"/>
        <c:crossBetween val="midCat"/>
      </c:valAx>
      <c:valAx>
        <c:axId val="93625403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d[Rnr3-gfp]/dt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altLang="zh-CN" sz="1050" b="0" i="0" u="none" strike="noStrike" kern="1200" baseline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0_);[Red]\(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638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altLang="zh-CN" sz="1200" b="0" i="0" u="none" strike="noStrike" kern="1200" spc="0" baseline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altLang="zh-CN" sz="12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80 </a:t>
            </a:r>
            <a:r>
              <a:rPr lang="en-US" altLang="zh-CN" sz="1200" b="0" i="0" u="none" strike="noStrike" kern="1200" spc="0" baseline="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mM</a:t>
            </a:r>
            <a:r>
              <a:rPr lang="en-US" altLang="zh-CN" sz="12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altLang="zh-CN" sz="1200" b="0" i="0" u="none" strike="noStrike" kern="1200" spc="0" baseline="0" smtClean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'80汇总'!$F$185:$F$265</c:f>
              <c:numCache>
                <c:formatCode>0.00_ </c:formatCode>
                <c:ptCount val="81"/>
                <c:pt idx="0">
                  <c:v>-1.9313125333600301</c:v>
                </c:pt>
                <c:pt idx="1">
                  <c:v>-1.13262077134231</c:v>
                </c:pt>
                <c:pt idx="2">
                  <c:v>-7.8832869607347297E-2</c:v>
                </c:pt>
                <c:pt idx="3">
                  <c:v>1.1736873365652001</c:v>
                </c:pt>
                <c:pt idx="4">
                  <c:v>2.56166212413379</c:v>
                </c:pt>
                <c:pt idx="5">
                  <c:v>4.0197944624885498</c:v>
                </c:pt>
                <c:pt idx="6">
                  <c:v>5.4846125875025997</c:v>
                </c:pt>
                <c:pt idx="7">
                  <c:v>6.8973921223757699</c:v>
                </c:pt>
                <c:pt idx="8">
                  <c:v>8.2062743573648493</c:v>
                </c:pt>
                <c:pt idx="9">
                  <c:v>9.3676906469455403</c:v>
                </c:pt>
                <c:pt idx="10">
                  <c:v>10.3471945166895</c:v>
                </c:pt>
                <c:pt idx="11">
                  <c:v>11.1197949931731</c:v>
                </c:pt>
                <c:pt idx="12">
                  <c:v>11.6698768785549</c:v>
                </c:pt>
                <c:pt idx="13">
                  <c:v>11.990786187069601</c:v>
                </c:pt>
                <c:pt idx="14">
                  <c:v>12.0841517435918</c:v>
                </c:pt>
                <c:pt idx="15">
                  <c:v>11.9590070146117</c:v>
                </c:pt>
                <c:pt idx="16">
                  <c:v>11.630769599452</c:v>
                </c:pt>
                <c:pt idx="17">
                  <c:v>11.1201294543269</c:v>
                </c:pt>
                <c:pt idx="18">
                  <c:v>10.4518908539096</c:v>
                </c:pt>
                <c:pt idx="19">
                  <c:v>9.6538073144262508</c:v>
                </c:pt>
                <c:pt idx="20">
                  <c:v>8.7554432089499805</c:v>
                </c:pt>
                <c:pt idx="21">
                  <c:v>7.7870905994865796</c:v>
                </c:pt>
                <c:pt idx="22">
                  <c:v>6.7787648916897698</c:v>
                </c:pt>
                <c:pt idx="23">
                  <c:v>5.7592982865454401</c:v>
                </c:pt>
                <c:pt idx="24">
                  <c:v>4.7555456591815197</c:v>
                </c:pt>
                <c:pt idx="25">
                  <c:v>3.7917134380493902</c:v>
                </c:pt>
                <c:pt idx="26">
                  <c:v>2.8888182881201101</c:v>
                </c:pt>
                <c:pt idx="27">
                  <c:v>2.0642789194133302</c:v>
                </c:pt>
                <c:pt idx="28">
                  <c:v>1.3316411471401599</c:v>
                </c:pt>
                <c:pt idx="29">
                  <c:v>0.70043342200997705</c:v>
                </c:pt>
                <c:pt idx="30">
                  <c:v>0.17614742881870599</c:v>
                </c:pt>
                <c:pt idx="31">
                  <c:v>-0.239663981808069</c:v>
                </c:pt>
                <c:pt idx="32">
                  <c:v>-0.54918130933538201</c:v>
                </c:pt>
                <c:pt idx="33">
                  <c:v>-0.75801690654499798</c:v>
                </c:pt>
                <c:pt idx="34">
                  <c:v>-0.87483048074816805</c:v>
                </c:pt>
                <c:pt idx="35">
                  <c:v>-0.91087578786430301</c:v>
                </c:pt>
                <c:pt idx="36">
                  <c:v>-0.87949361077407096</c:v>
                </c:pt>
                <c:pt idx="37">
                  <c:v>-0.79556672300308495</c:v>
                </c:pt>
                <c:pt idx="38">
                  <c:v>-0.67495286058947401</c:v>
                </c:pt>
                <c:pt idx="39">
                  <c:v>-0.53391176021286102</c:v>
                </c:pt>
                <c:pt idx="40">
                  <c:v>-0.38854206885570403</c:v>
                </c:pt>
                <c:pt idx="41">
                  <c:v>-0.254243390701619</c:v>
                </c:pt>
                <c:pt idx="42">
                  <c:v>-0.14521791005372101</c:v>
                </c:pt>
                <c:pt idx="43">
                  <c:v>-7.4024914292310798E-2</c:v>
                </c:pt>
                <c:pt idx="44">
                  <c:v>-5.1200139933291297E-2</c:v>
                </c:pt>
                <c:pt idx="45">
                  <c:v>-8.4950175230693994E-2</c:v>
                </c:pt>
                <c:pt idx="46">
                  <c:v>-0.18093017710546</c:v>
                </c:pt>
                <c:pt idx="47">
                  <c:v>-0.34211089664153199</c:v>
                </c:pt>
                <c:pt idx="48">
                  <c:v>-0.56873845597052597</c:v>
                </c:pt>
                <c:pt idx="49">
                  <c:v>-0.85838748238022999</c:v>
                </c:pt>
                <c:pt idx="50">
                  <c:v>-1.20610507918926</c:v>
                </c:pt>
                <c:pt idx="51">
                  <c:v>-1.6046397006700499</c:v>
                </c:pt>
                <c:pt idx="52">
                  <c:v>-2.0447452986330101</c:v>
                </c:pt>
                <c:pt idx="53">
                  <c:v>-2.5155471198555199</c:v>
                </c:pt>
                <c:pt idx="54">
                  <c:v>-3.0049512613913101</c:v>
                </c:pt>
                <c:pt idx="55">
                  <c:v>-3.50007552584362</c:v>
                </c:pt>
                <c:pt idx="56">
                  <c:v>-3.9876742724875398</c:v>
                </c:pt>
                <c:pt idx="57">
                  <c:v>-4.4545248217452604</c:v>
                </c:pt>
                <c:pt idx="58">
                  <c:v>-4.8877375480765304</c:v>
                </c:pt>
                <c:pt idx="59">
                  <c:v>-5.2749460842297102</c:v>
                </c:pt>
                <c:pt idx="60">
                  <c:v>-5.6043280629730496</c:v>
                </c:pt>
                <c:pt idx="61">
                  <c:v>-5.86440053550721</c:v>
                </c:pt>
                <c:pt idx="62">
                  <c:v>-6.0435276329463603</c:v>
                </c:pt>
                <c:pt idx="63">
                  <c:v>-6.1290711797284096</c:v>
                </c:pt>
                <c:pt idx="64">
                  <c:v>-6.1061078152497403</c:v>
                </c:pt>
                <c:pt idx="65">
                  <c:v>-5.9556287510539896</c:v>
                </c:pt>
                <c:pt idx="66">
                  <c:v>-5.6521305648185702</c:v>
                </c:pt>
                <c:pt idx="67">
                  <c:v>-5.1604974243856896</c:v>
                </c:pt>
                <c:pt idx="68">
                  <c:v>-4.4320668395860396</c:v>
                </c:pt>
                <c:pt idx="69">
                  <c:v>-3.3997624533489801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'80汇总'!$G$185:$G$265</c:f>
              <c:numCache>
                <c:formatCode>0.00_ </c:formatCode>
                <c:ptCount val="81"/>
                <c:pt idx="0">
                  <c:v>-0.39539221088748899</c:v>
                </c:pt>
                <c:pt idx="1">
                  <c:v>1.1810611575527401</c:v>
                </c:pt>
                <c:pt idx="2">
                  <c:v>2.3799053692298799</c:v>
                </c:pt>
                <c:pt idx="3">
                  <c:v>3.25039168425148</c:v>
                </c:pt>
                <c:pt idx="4">
                  <c:v>3.8424803911368399</c:v>
                </c:pt>
                <c:pt idx="5">
                  <c:v>4.20509353892996</c:v>
                </c:pt>
                <c:pt idx="6">
                  <c:v>4.3847494957830104</c:v>
                </c:pt>
                <c:pt idx="7">
                  <c:v>4.4245339298523598</c:v>
                </c:pt>
                <c:pt idx="8">
                  <c:v>4.36336491502444</c:v>
                </c:pt>
                <c:pt idx="9">
                  <c:v>4.2355128729961002</c:v>
                </c:pt>
                <c:pt idx="10">
                  <c:v>4.0703389745709302</c:v>
                </c:pt>
                <c:pt idx="11">
                  <c:v>3.8922184367024499</c:v>
                </c:pt>
                <c:pt idx="12">
                  <c:v>3.7206178678139001</c:v>
                </c:pt>
                <c:pt idx="13">
                  <c:v>3.5702984322556399</c:v>
                </c:pt>
                <c:pt idx="14">
                  <c:v>3.45161912542217</c:v>
                </c:pt>
                <c:pt idx="15">
                  <c:v>3.37091687404387</c:v>
                </c:pt>
                <c:pt idx="16">
                  <c:v>3.3309425014913101</c:v>
                </c:pt>
                <c:pt idx="17">
                  <c:v>3.33133382558557</c:v>
                </c:pt>
                <c:pt idx="18">
                  <c:v>3.36910928639234</c:v>
                </c:pt>
                <c:pt idx="19">
                  <c:v>3.4391675337949899</c:v>
                </c:pt>
                <c:pt idx="20">
                  <c:v>3.5347803392883699</c:v>
                </c:pt>
                <c:pt idx="21">
                  <c:v>3.6480680334147602</c:v>
                </c:pt>
                <c:pt idx="22">
                  <c:v>3.77044840957105</c:v>
                </c:pt>
                <c:pt idx="23">
                  <c:v>3.8930516765586001</c:v>
                </c:pt>
                <c:pt idx="24">
                  <c:v>4.0070955862167299</c:v>
                </c:pt>
                <c:pt idx="25">
                  <c:v>4.10421630878428</c:v>
                </c:pt>
                <c:pt idx="26">
                  <c:v>4.1767519772678696</c:v>
                </c:pt>
                <c:pt idx="27">
                  <c:v>4.21797707305634</c:v>
                </c:pt>
                <c:pt idx="28">
                  <c:v>4.2222869783201</c:v>
                </c:pt>
                <c:pt idx="29">
                  <c:v>4.1853330763596297</c:v>
                </c:pt>
                <c:pt idx="30">
                  <c:v>4.1041097390208501</c:v>
                </c:pt>
                <c:pt idx="31">
                  <c:v>3.97699540058909</c:v>
                </c:pt>
                <c:pt idx="32">
                  <c:v>3.8037506801883598</c:v>
                </c:pt>
                <c:pt idx="33">
                  <c:v>3.5854771796634499</c:v>
                </c:pt>
                <c:pt idx="34">
                  <c:v>3.3245411512083201</c:v>
                </c:pt>
                <c:pt idx="35">
                  <c:v>3.02446669860293</c:v>
                </c:pt>
                <c:pt idx="36">
                  <c:v>2.68980354788915</c:v>
                </c:pt>
                <c:pt idx="37">
                  <c:v>2.3259746975549298</c:v>
                </c:pt>
                <c:pt idx="38">
                  <c:v>1.9391094349376301</c:v>
                </c:pt>
                <c:pt idx="39">
                  <c:v>1.5358672844671599</c:v>
                </c:pt>
                <c:pt idx="40">
                  <c:v>1.12325843464898</c:v>
                </c:pt>
                <c:pt idx="41">
                  <c:v>0.70846607428279096</c:v>
                </c:pt>
                <c:pt idx="42">
                  <c:v>0.29867585433339799</c:v>
                </c:pt>
                <c:pt idx="43">
                  <c:v>-9.90826198450208E-2</c:v>
                </c:pt>
                <c:pt idx="44">
                  <c:v>-0.478077770670571</c:v>
                </c:pt>
                <c:pt idx="45">
                  <c:v>-0.83199751669348898</c:v>
                </c:pt>
                <c:pt idx="46">
                  <c:v>-1.1550468436655501</c:v>
                </c:pt>
                <c:pt idx="47">
                  <c:v>-1.44201879733617</c:v>
                </c:pt>
                <c:pt idx="48">
                  <c:v>-1.68833701698173</c:v>
                </c:pt>
                <c:pt idx="49">
                  <c:v>-1.89006882650564</c:v>
                </c:pt>
                <c:pt idx="50">
                  <c:v>-2.0439088953199902</c:v>
                </c:pt>
                <c:pt idx="51">
                  <c:v>-2.1471345743233798</c:v>
                </c:pt>
                <c:pt idx="52">
                  <c:v>-2.1975352030936901</c:v>
                </c:pt>
                <c:pt idx="53">
                  <c:v>-2.1933189727415501</c:v>
                </c:pt>
                <c:pt idx="54">
                  <c:v>-2.1330023151300299</c:v>
                </c:pt>
                <c:pt idx="55">
                  <c:v>-2.0152882727324299</c:v>
                </c:pt>
                <c:pt idx="56">
                  <c:v>-1.83894188501041</c:v>
                </c:pt>
                <c:pt idx="57">
                  <c:v>-1.60267230624936</c:v>
                </c:pt>
                <c:pt idx="58">
                  <c:v>-1.3050331465132801</c:v>
                </c:pt>
                <c:pt idx="59">
                  <c:v>-0.94435440183316599</c:v>
                </c:pt>
                <c:pt idx="60">
                  <c:v>-0.51872131197384597</c:v>
                </c:pt>
                <c:pt idx="61">
                  <c:v>-2.60175537411413E-2</c:v>
                </c:pt>
                <c:pt idx="62">
                  <c:v>0.53594765464560901</c:v>
                </c:pt>
                <c:pt idx="63">
                  <c:v>1.1692066975575399</c:v>
                </c:pt>
                <c:pt idx="64">
                  <c:v>1.8752707507919999</c:v>
                </c:pt>
                <c:pt idx="65">
                  <c:v>2.65461035162404</c:v>
                </c:pt>
                <c:pt idx="66">
                  <c:v>3.5059501278541001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'80汇总'!$H$185:$H$265</c:f>
              <c:numCache>
                <c:formatCode>0.00_ </c:formatCode>
                <c:ptCount val="81"/>
                <c:pt idx="0">
                  <c:v>2.3460002182256998</c:v>
                </c:pt>
                <c:pt idx="1">
                  <c:v>2.5703992880320801</c:v>
                </c:pt>
                <c:pt idx="2">
                  <c:v>2.78480112441747</c:v>
                </c:pt>
                <c:pt idx="3">
                  <c:v>2.9772175716814</c:v>
                </c:pt>
                <c:pt idx="4">
                  <c:v>3.13703856768594</c:v>
                </c:pt>
                <c:pt idx="5">
                  <c:v>3.2555005429368902</c:v>
                </c:pt>
                <c:pt idx="6">
                  <c:v>3.3260512307152599</c:v>
                </c:pt>
                <c:pt idx="7">
                  <c:v>3.34460638027906</c:v>
                </c:pt>
                <c:pt idx="8">
                  <c:v>3.3096969376774501</c:v>
                </c:pt>
                <c:pt idx="9">
                  <c:v>3.2225080778503101</c:v>
                </c:pt>
                <c:pt idx="10">
                  <c:v>3.08681403741766</c:v>
                </c:pt>
                <c:pt idx="11">
                  <c:v>2.9088150099161498</c:v>
                </c:pt>
                <c:pt idx="12">
                  <c:v>2.6968844241777101</c:v>
                </c:pt>
                <c:pt idx="13">
                  <c:v>2.46123673211823</c:v>
                </c:pt>
                <c:pt idx="14">
                  <c:v>2.21352738435644</c:v>
                </c:pt>
                <c:pt idx="15">
                  <c:v>1.9663979708625099</c:v>
                </c:pt>
                <c:pt idx="16">
                  <c:v>1.73298054921541</c:v>
                </c:pt>
                <c:pt idx="17">
                  <c:v>1.5263759750339001</c:v>
                </c:pt>
                <c:pt idx="18">
                  <c:v>1.35912158773309</c:v>
                </c:pt>
                <c:pt idx="19">
                  <c:v>1.2426638899776901</c:v>
                </c:pt>
                <c:pt idx="20">
                  <c:v>1.1868518909839301</c:v>
                </c:pt>
                <c:pt idx="21">
                  <c:v>1.1994665622752201</c:v>
                </c:pt>
                <c:pt idx="22">
                  <c:v>1.2858013794720899</c:v>
                </c:pt>
                <c:pt idx="23">
                  <c:v>1.4483081953775401</c:v>
                </c:pt>
                <c:pt idx="24">
                  <c:v>1.6863217078075601</c:v>
                </c:pt>
                <c:pt idx="25">
                  <c:v>1.99587455051601</c:v>
                </c:pt>
                <c:pt idx="26">
                  <c:v>2.36961354692128</c:v>
                </c:pt>
                <c:pt idx="27">
                  <c:v>2.7968259245660798</c:v>
                </c:pt>
                <c:pt idx="28">
                  <c:v>3.2635822926879898</c:v>
                </c:pt>
                <c:pt idx="29">
                  <c:v>3.75300093674685</c:v>
                </c:pt>
                <c:pt idx="30">
                  <c:v>4.2456354815342401</c:v>
                </c:pt>
                <c:pt idx="31">
                  <c:v>4.7199852189773699</c:v>
                </c:pt>
                <c:pt idx="32">
                  <c:v>5.1531243879037296</c:v>
                </c:pt>
                <c:pt idx="33">
                  <c:v>5.5214434306908498</c:v>
                </c:pt>
                <c:pt idx="34">
                  <c:v>5.8014917359952296</c:v>
                </c:pt>
                <c:pt idx="35">
                  <c:v>5.9709076077450298</c:v>
                </c:pt>
                <c:pt idx="36">
                  <c:v>6.00941717818377</c:v>
                </c:pt>
                <c:pt idx="37">
                  <c:v>5.8998797065190596</c:v>
                </c:pt>
                <c:pt idx="38">
                  <c:v>5.6293521760295899</c:v>
                </c:pt>
                <c:pt idx="39">
                  <c:v>5.1901413192902197</c:v>
                </c:pt>
                <c:pt idx="40">
                  <c:v>4.5808061653880499</c:v>
                </c:pt>
                <c:pt idx="41">
                  <c:v>3.8070689138027598</c:v>
                </c:pt>
                <c:pt idx="42">
                  <c:v>2.8825863960895299</c:v>
                </c:pt>
                <c:pt idx="43">
                  <c:v>1.8295285910349199</c:v>
                </c:pt>
                <c:pt idx="44">
                  <c:v>0.67890460891511895</c:v>
                </c:pt>
                <c:pt idx="45">
                  <c:v>-0.52942974249758301</c:v>
                </c:pt>
                <c:pt idx="46">
                  <c:v>-1.74715525366851</c:v>
                </c:pt>
                <c:pt idx="47">
                  <c:v>-2.9183427245349902</c:v>
                </c:pt>
                <c:pt idx="48">
                  <c:v>-3.9808628078195798</c:v>
                </c:pt>
                <c:pt idx="49">
                  <c:v>-4.8684459175631396</c:v>
                </c:pt>
                <c:pt idx="50">
                  <c:v>-5.5134934058804097</c:v>
                </c:pt>
                <c:pt idx="51">
                  <c:v>-5.8507490357284304</c:v>
                </c:pt>
                <c:pt idx="52">
                  <c:v>-5.8219478512137197</c:v>
                </c:pt>
                <c:pt idx="53">
                  <c:v>-5.3815678804964904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'80汇总'!$I$185:$I$265</c:f>
              <c:numCache>
                <c:formatCode>0.00_ </c:formatCode>
                <c:ptCount val="81"/>
                <c:pt idx="0">
                  <c:v>-2.42574616482873</c:v>
                </c:pt>
                <c:pt idx="1">
                  <c:v>-2.45358562816683</c:v>
                </c:pt>
                <c:pt idx="2">
                  <c:v>-2.03310222154877</c:v>
                </c:pt>
                <c:pt idx="3">
                  <c:v>-1.3480889200796</c:v>
                </c:pt>
                <c:pt idx="4">
                  <c:v>-0.536574894584678</c:v>
                </c:pt>
                <c:pt idx="5">
                  <c:v>0.30126909353773501</c:v>
                </c:pt>
                <c:pt idx="6">
                  <c:v>1.0961899453360999</c:v>
                </c:pt>
                <c:pt idx="7">
                  <c:v>1.8037952691905701</c:v>
                </c:pt>
                <c:pt idx="8">
                  <c:v>2.3993036154394898</c:v>
                </c:pt>
                <c:pt idx="9">
                  <c:v>2.8730294448846698</c:v>
                </c:pt>
                <c:pt idx="10">
                  <c:v>3.2265344139514802</c:v>
                </c:pt>
                <c:pt idx="11">
                  <c:v>3.4693804902964098</c:v>
                </c:pt>
                <c:pt idx="12">
                  <c:v>3.6164242360488901</c:v>
                </c:pt>
                <c:pt idx="13">
                  <c:v>3.6855953116462699</c:v>
                </c:pt>
                <c:pt idx="14">
                  <c:v>3.6961058613706999</c:v>
                </c:pt>
                <c:pt idx="15">
                  <c:v>3.6670409422241002</c:v>
                </c:pt>
                <c:pt idx="16">
                  <c:v>3.6162835506827702</c:v>
                </c:pt>
                <c:pt idx="17">
                  <c:v>3.5597310871563299</c:v>
                </c:pt>
                <c:pt idx="18">
                  <c:v>3.5107632756361302</c:v>
                </c:pt>
                <c:pt idx="19">
                  <c:v>3.4799246260574899</c:v>
                </c:pt>
                <c:pt idx="20">
                  <c:v>3.4747874893155002</c:v>
                </c:pt>
                <c:pt idx="21">
                  <c:v>3.4999646096691701</c:v>
                </c:pt>
                <c:pt idx="22">
                  <c:v>3.5572428264399298</c:v>
                </c:pt>
                <c:pt idx="23">
                  <c:v>3.6458122164599001</c:v>
                </c:pt>
                <c:pt idx="24">
                  <c:v>3.76256750065382</c:v>
                </c:pt>
                <c:pt idx="25">
                  <c:v>3.9024609624415101</c:v>
                </c:pt>
                <c:pt idx="26">
                  <c:v>4.0588884423325498</c:v>
                </c:pt>
                <c:pt idx="27">
                  <c:v>4.22409218214574</c:v>
                </c:pt>
                <c:pt idx="28">
                  <c:v>4.3895663937198899</c:v>
                </c:pt>
                <c:pt idx="29">
                  <c:v>4.5464534208076204</c:v>
                </c:pt>
                <c:pt idx="30">
                  <c:v>4.6859202490229404</c:v>
                </c:pt>
                <c:pt idx="31">
                  <c:v>4.7995068973060198</c:v>
                </c:pt>
                <c:pt idx="32">
                  <c:v>4.8794398952956204</c:v>
                </c:pt>
                <c:pt idx="33">
                  <c:v>4.9189056143410204</c:v>
                </c:pt>
                <c:pt idx="34">
                  <c:v>4.9122796755848004</c:v>
                </c:pt>
                <c:pt idx="35">
                  <c:v>4.8553100066409902</c:v>
                </c:pt>
                <c:pt idx="36">
                  <c:v>4.74525235882051</c:v>
                </c:pt>
                <c:pt idx="37">
                  <c:v>4.58095822975167</c:v>
                </c:pt>
                <c:pt idx="38">
                  <c:v>4.3629161613937697</c:v>
                </c:pt>
                <c:pt idx="39">
                  <c:v>4.0932483010846497</c:v>
                </c:pt>
                <c:pt idx="40">
                  <c:v>3.77566492321789</c:v>
                </c:pt>
                <c:pt idx="41">
                  <c:v>3.4153803114788999</c:v>
                </c:pt>
                <c:pt idx="42">
                  <c:v>3.0189939963269299</c:v>
                </c:pt>
                <c:pt idx="43">
                  <c:v>2.5943418294887501</c:v>
                </c:pt>
                <c:pt idx="44">
                  <c:v>2.1503217567224802</c:v>
                </c:pt>
                <c:pt idx="45">
                  <c:v>1.69669942198253</c:v>
                </c:pt>
                <c:pt idx="46">
                  <c:v>1.2438989003068199</c:v>
                </c:pt>
                <c:pt idx="47">
                  <c:v>0.80278391344736999</c:v>
                </c:pt>
                <c:pt idx="48">
                  <c:v>0.38443483115903399</c:v>
                </c:pt>
                <c:pt idx="49">
                  <c:v>-7.3397460619806405E-5</c:v>
                </c:pt>
                <c:pt idx="50">
                  <c:v>-0.33988750458199701</c:v>
                </c:pt>
                <c:pt idx="51">
                  <c:v>-0.62458185188154003</c:v>
                </c:pt>
                <c:pt idx="52">
                  <c:v>-0.84435004379920198</c:v>
                </c:pt>
                <c:pt idx="53">
                  <c:v>-0.990178772126735</c:v>
                </c:pt>
                <c:pt idx="54">
                  <c:v>-1.0540011551219699</c:v>
                </c:pt>
                <c:pt idx="55">
                  <c:v>-1.0288276387080899</c:v>
                </c:pt>
                <c:pt idx="56">
                  <c:v>-0.90885343901683402</c:v>
                </c:pt>
                <c:pt idx="57">
                  <c:v>-0.68954252574021702</c:v>
                </c:pt>
                <c:pt idx="58">
                  <c:v>-0.36768927223213499</c:v>
                </c:pt>
                <c:pt idx="59">
                  <c:v>5.8539866162816201E-2</c:v>
                </c:pt>
                <c:pt idx="60">
                  <c:v>0.589580942105284</c:v>
                </c:pt>
                <c:pt idx="61">
                  <c:v>1.2244582207179699</c:v>
                </c:pt>
                <c:pt idx="62">
                  <c:v>1.9607742870798199</c:v>
                </c:pt>
                <c:pt idx="63">
                  <c:v>2.7946961800236401</c:v>
                </c:pt>
                <c:pt idx="64">
                  <c:v>3.72092740223089</c:v>
                </c:pt>
                <c:pt idx="65">
                  <c:v>4.73265377670955</c:v>
                </c:pt>
                <c:pt idx="66">
                  <c:v>5.8214491304992002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'80汇总'!$J$185:$J$265</c:f>
              <c:numCache>
                <c:formatCode>0.00_ </c:formatCode>
                <c:ptCount val="81"/>
                <c:pt idx="0">
                  <c:v>3.44542183796238</c:v>
                </c:pt>
                <c:pt idx="1">
                  <c:v>4.2027303592959599</c:v>
                </c:pt>
                <c:pt idx="2">
                  <c:v>4.8480946972625896</c:v>
                </c:pt>
                <c:pt idx="3">
                  <c:v>5.3491990580534097</c:v>
                </c:pt>
                <c:pt idx="4">
                  <c:v>5.6840371296649304</c:v>
                </c:pt>
                <c:pt idx="5">
                  <c:v>5.8409564928309896</c:v>
                </c:pt>
                <c:pt idx="6">
                  <c:v>5.8181845868091102</c:v>
                </c:pt>
                <c:pt idx="7">
                  <c:v>5.6229531353514499</c:v>
                </c:pt>
                <c:pt idx="8">
                  <c:v>5.2703258544165301</c:v>
                </c:pt>
                <c:pt idx="9">
                  <c:v>4.7818227008699097</c:v>
                </c:pt>
                <c:pt idx="10">
                  <c:v>4.1839228805522399</c:v>
                </c:pt>
                <c:pt idx="11">
                  <c:v>3.5065183146899499</c:v>
                </c:pt>
                <c:pt idx="12">
                  <c:v>2.7813792656632499</c:v>
                </c:pt>
                <c:pt idx="13">
                  <c:v>2.0406843466443298</c:v>
                </c:pt>
                <c:pt idx="14">
                  <c:v>1.3156581845694799</c:v>
                </c:pt>
                <c:pt idx="15">
                  <c:v>0.63535157230981099</c:v>
                </c:pt>
                <c:pt idx="16">
                  <c:v>2.5591033760005499E-2</c:v>
                </c:pt>
                <c:pt idx="17">
                  <c:v>-0.49188266512516499</c:v>
                </c:pt>
                <c:pt idx="18">
                  <c:v>-0.90007439555483604</c:v>
                </c:pt>
                <c:pt idx="19">
                  <c:v>-1.18718661938255</c:v>
                </c:pt>
                <c:pt idx="20">
                  <c:v>-1.3468629271692101</c:v>
                </c:pt>
                <c:pt idx="21">
                  <c:v>-1.3782279760373699</c:v>
                </c:pt>
                <c:pt idx="22">
                  <c:v>-1.2857334259553299</c:v>
                </c:pt>
                <c:pt idx="23">
                  <c:v>-1.0788237350329</c:v>
                </c:pt>
                <c:pt idx="24">
                  <c:v>-0.77143941500222302</c:v>
                </c:pt>
                <c:pt idx="25">
                  <c:v>-0.38137856704386702</c:v>
                </c:pt>
                <c:pt idx="26">
                  <c:v>7.0459784247203797E-2</c:v>
                </c:pt>
                <c:pt idx="27">
                  <c:v>0.56092486471483805</c:v>
                </c:pt>
                <c:pt idx="28">
                  <c:v>1.06552848371733</c:v>
                </c:pt>
                <c:pt idx="29">
                  <c:v>1.55939604442986</c:v>
                </c:pt>
                <c:pt idx="30">
                  <c:v>2.01822513766162</c:v>
                </c:pt>
                <c:pt idx="31">
                  <c:v>2.4192225350758401</c:v>
                </c:pt>
                <c:pt idx="32">
                  <c:v>2.74199082890705</c:v>
                </c:pt>
                <c:pt idx="33">
                  <c:v>2.9693369175656898</c:v>
                </c:pt>
                <c:pt idx="34">
                  <c:v>3.0879760109409098</c:v>
                </c:pt>
                <c:pt idx="35">
                  <c:v>3.0891068242881601</c:v>
                </c:pt>
                <c:pt idx="36">
                  <c:v>2.9688361466707001</c:v>
                </c:pt>
                <c:pt idx="37">
                  <c:v>2.72843400833345</c:v>
                </c:pt>
                <c:pt idx="38">
                  <c:v>2.3744042311540299</c:v>
                </c:pt>
                <c:pt idx="39">
                  <c:v>1.9183592275444801</c:v>
                </c:pt>
                <c:pt idx="40">
                  <c:v>1.3766925159421399</c:v>
                </c:pt>
                <c:pt idx="41">
                  <c:v>0.77004754530469999</c:v>
                </c:pt>
                <c:pt idx="42">
                  <c:v>0.12258706652083801</c:v>
                </c:pt>
                <c:pt idx="43">
                  <c:v>-0.538926544345674</c:v>
                </c:pt>
                <c:pt idx="44">
                  <c:v>-1.18622291707563</c:v>
                </c:pt>
                <c:pt idx="45">
                  <c:v>-1.7907629693429601</c:v>
                </c:pt>
                <c:pt idx="46">
                  <c:v>-2.3250938046699199</c:v>
                </c:pt>
                <c:pt idx="47">
                  <c:v>-2.7642789381306301</c:v>
                </c:pt>
                <c:pt idx="48">
                  <c:v>-3.0873547878177798</c:v>
                </c:pt>
                <c:pt idx="49">
                  <c:v>-3.2787550740665701</c:v>
                </c:pt>
                <c:pt idx="50">
                  <c:v>-3.3296349507457998</c:v>
                </c:pt>
                <c:pt idx="51">
                  <c:v>-3.2390163547358699</c:v>
                </c:pt>
                <c:pt idx="52">
                  <c:v>-3.0146651997810201</c:v>
                </c:pt>
                <c:pt idx="53">
                  <c:v>-2.67359965784894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'80汇总'!$K$185:$K$265</c:f>
              <c:numCache>
                <c:formatCode>0.00_ </c:formatCode>
                <c:ptCount val="81"/>
                <c:pt idx="0">
                  <c:v>0.35201503868808198</c:v>
                </c:pt>
                <c:pt idx="1">
                  <c:v>0.105623670769338</c:v>
                </c:pt>
                <c:pt idx="2">
                  <c:v>-5.0668534271204102E-2</c:v>
                </c:pt>
                <c:pt idx="3">
                  <c:v>-0.109162962293407</c:v>
                </c:pt>
                <c:pt idx="4">
                  <c:v>-7.1218719540816294E-2</c:v>
                </c:pt>
                <c:pt idx="5">
                  <c:v>5.5336751987996799E-2</c:v>
                </c:pt>
                <c:pt idx="6">
                  <c:v>0.25834901779956398</c:v>
                </c:pt>
                <c:pt idx="7">
                  <c:v>0.52308065520901004</c:v>
                </c:pt>
                <c:pt idx="8">
                  <c:v>0.83360511619613797</c:v>
                </c:pt>
                <c:pt idx="9">
                  <c:v>1.17389425513218</c:v>
                </c:pt>
                <c:pt idx="10">
                  <c:v>1.5286400502150099</c:v>
                </c:pt>
                <c:pt idx="11">
                  <c:v>1.88384788368015</c:v>
                </c:pt>
                <c:pt idx="12">
                  <c:v>2.2272356957975799</c:v>
                </c:pt>
                <c:pt idx="13">
                  <c:v>2.5484703913150502</c:v>
                </c:pt>
                <c:pt idx="14">
                  <c:v>2.8392700543738898</c:v>
                </c:pt>
                <c:pt idx="15">
                  <c:v>3.09339781899557</c:v>
                </c:pt>
                <c:pt idx="16">
                  <c:v>3.3065706470233902</c:v>
                </c:pt>
                <c:pt idx="17">
                  <c:v>3.4763037838995801</c:v>
                </c:pt>
                <c:pt idx="18">
                  <c:v>3.6017092948642602</c:v>
                </c:pt>
                <c:pt idx="19">
                  <c:v>3.6832648300848598</c:v>
                </c:pt>
                <c:pt idx="20">
                  <c:v>3.72256662684386</c:v>
                </c:pt>
                <c:pt idx="21">
                  <c:v>3.72207873026509</c:v>
                </c:pt>
                <c:pt idx="22">
                  <c:v>3.68488850109821</c:v>
                </c:pt>
                <c:pt idx="23">
                  <c:v>3.6144766798525501</c:v>
                </c:pt>
                <c:pt idx="24">
                  <c:v>3.5145085910346499</c:v>
                </c:pt>
                <c:pt idx="25">
                  <c:v>3.3886514994332799</c:v>
                </c:pt>
                <c:pt idx="26">
                  <c:v>3.2404216722939601</c:v>
                </c:pt>
                <c:pt idx="27">
                  <c:v>3.0730633568135399</c:v>
                </c:pt>
                <c:pt idx="28">
                  <c:v>2.8894606517293902</c:v>
                </c:pt>
                <c:pt idx="29">
                  <c:v>2.69208213477765</c:v>
                </c:pt>
                <c:pt idx="30">
                  <c:v>2.4829571045455099</c:v>
                </c:pt>
                <c:pt idx="31">
                  <c:v>2.2636814057026902</c:v>
                </c:pt>
                <c:pt idx="32">
                  <c:v>2.0354500307242001</c:v>
                </c:pt>
                <c:pt idx="33">
                  <c:v>1.79911302913631</c:v>
                </c:pt>
                <c:pt idx="34">
                  <c:v>1.5552507068530199</c:v>
                </c:pt>
                <c:pt idx="35">
                  <c:v>1.30426366347892</c:v>
                </c:pt>
                <c:pt idx="36">
                  <c:v>1.0464728944888699</c:v>
                </c:pt>
                <c:pt idx="37">
                  <c:v>0.78222497785433798</c:v>
                </c:pt>
                <c:pt idx="38">
                  <c:v>0.51199727115332605</c:v>
                </c:pt>
                <c:pt idx="39">
                  <c:v>0.23649806532902801</c:v>
                </c:pt>
                <c:pt idx="40">
                  <c:v>-4.3243224923839897E-2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'80汇总'!$L$185:$L$265</c:f>
              <c:numCache>
                <c:formatCode>0.00_ </c:formatCode>
                <c:ptCount val="81"/>
                <c:pt idx="0">
                  <c:v>0.22684136525009199</c:v>
                </c:pt>
                <c:pt idx="1">
                  <c:v>0.213012510374506</c:v>
                </c:pt>
                <c:pt idx="2">
                  <c:v>-0.202046627240863</c:v>
                </c:pt>
                <c:pt idx="3">
                  <c:v>-0.67946751924943904</c:v>
                </c:pt>
                <c:pt idx="4">
                  <c:v>-1.00592738425038</c:v>
                </c:pt>
                <c:pt idx="5">
                  <c:v>-1.0647707261619901</c:v>
                </c:pt>
                <c:pt idx="6">
                  <c:v>-0.81161214074329802</c:v>
                </c:pt>
                <c:pt idx="7">
                  <c:v>-0.25395477211471601</c:v>
                </c:pt>
                <c:pt idx="8">
                  <c:v>0.56561148052638199</c:v>
                </c:pt>
                <c:pt idx="9">
                  <c:v>1.58303907880987</c:v>
                </c:pt>
                <c:pt idx="10">
                  <c:v>2.72365842090041</c:v>
                </c:pt>
                <c:pt idx="11">
                  <c:v>3.91057196991548</c:v>
                </c:pt>
                <c:pt idx="12">
                  <c:v>5.0709328750437699</c:v>
                </c:pt>
                <c:pt idx="13">
                  <c:v>6.1404087637901004</c:v>
                </c:pt>
                <c:pt idx="14">
                  <c:v>7.06610701357243</c:v>
                </c:pt>
                <c:pt idx="15">
                  <c:v>7.8082143320398796</c:v>
                </c:pt>
                <c:pt idx="16">
                  <c:v>8.3405808880019698</c:v>
                </c:pt>
                <c:pt idx="17">
                  <c:v>8.6504575387086504</c:v>
                </c:pt>
                <c:pt idx="18">
                  <c:v>8.73757389446099</c:v>
                </c:pt>
                <c:pt idx="19">
                  <c:v>8.6127250480920505</c:v>
                </c:pt>
                <c:pt idx="20">
                  <c:v>8.2960157748110195</c:v>
                </c:pt>
                <c:pt idx="21">
                  <c:v>7.8148928771809398</c:v>
                </c:pt>
                <c:pt idx="22">
                  <c:v>7.2020791106635604</c:v>
                </c:pt>
                <c:pt idx="23">
                  <c:v>6.4935057771538203</c:v>
                </c:pt>
                <c:pt idx="24">
                  <c:v>5.7263256173115398</c:v>
                </c:pt>
                <c:pt idx="25">
                  <c:v>4.9370730671959704</c:v>
                </c:pt>
                <c:pt idx="26">
                  <c:v>4.16002527078847</c:v>
                </c:pt>
                <c:pt idx="27">
                  <c:v>3.4258044574477902</c:v>
                </c:pt>
                <c:pt idx="28">
                  <c:v>2.7602504020903198</c:v>
                </c:pt>
                <c:pt idx="29">
                  <c:v>2.1835806860574398</c:v>
                </c:pt>
                <c:pt idx="30">
                  <c:v>1.70984636815802</c:v>
                </c:pt>
                <c:pt idx="31">
                  <c:v>1.34668145816579</c:v>
                </c:pt>
                <c:pt idx="32">
                  <c:v>1.0953362593628899</c:v>
                </c:pt>
                <c:pt idx="33">
                  <c:v>0.95097721218537301</c:v>
                </c:pt>
                <c:pt idx="34">
                  <c:v>0.90322932808918699</c:v>
                </c:pt>
                <c:pt idx="35">
                  <c:v>0.93693165088489805</c:v>
                </c:pt>
                <c:pt idx="36">
                  <c:v>1.0330714225675199</c:v>
                </c:pt>
                <c:pt idx="37">
                  <c:v>1.16985876163786</c:v>
                </c:pt>
                <c:pt idx="38">
                  <c:v>1.3239006841763199</c:v>
                </c:pt>
                <c:pt idx="39">
                  <c:v>1.4714312117830499</c:v>
                </c:pt>
                <c:pt idx="40">
                  <c:v>1.5895531154607601</c:v>
                </c:pt>
                <c:pt idx="41">
                  <c:v>1.65744654104098</c:v>
                </c:pt>
                <c:pt idx="42">
                  <c:v>1.6575003494029901</c:v>
                </c:pt>
                <c:pt idx="43">
                  <c:v>1.57632348403115</c:v>
                </c:pt>
                <c:pt idx="44">
                  <c:v>1.40559604881992</c:v>
                </c:pt>
                <c:pt idx="45">
                  <c:v>1.1427230410797</c:v>
                </c:pt>
                <c:pt idx="46">
                  <c:v>0.79125783751483303</c:v>
                </c:pt>
                <c:pt idx="47">
                  <c:v>0.36106757618848001</c:v>
                </c:pt>
                <c:pt idx="48">
                  <c:v>-0.13178148753150701</c:v>
                </c:pt>
                <c:pt idx="49">
                  <c:v>-0.66543374471954997</c:v>
                </c:pt>
                <c:pt idx="50">
                  <c:v>-1.2129564920307401</c:v>
                </c:pt>
                <c:pt idx="51">
                  <c:v>-1.7433534522176499</c:v>
                </c:pt>
                <c:pt idx="52">
                  <c:v>-2.2228688193851398</c:v>
                </c:pt>
                <c:pt idx="53">
                  <c:v>-2.6165607012703398</c:v>
                </c:pt>
                <c:pt idx="54">
                  <c:v>-2.8901115458238702</c:v>
                </c:pt>
                <c:pt idx="55">
                  <c:v>-3.0118309631815401</c:v>
                </c:pt>
                <c:pt idx="56">
                  <c:v>-2.9547932899184302</c:v>
                </c:pt>
                <c:pt idx="57">
                  <c:v>-2.6990382812320002</c:v>
                </c:pt>
                <c:pt idx="58">
                  <c:v>-2.2337484691446301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'80汇总'!$M$185:$M$265</c:f>
              <c:numCache>
                <c:formatCode>0.00_ </c:formatCode>
                <c:ptCount val="81"/>
                <c:pt idx="0">
                  <c:v>-4.6038048138166303</c:v>
                </c:pt>
                <c:pt idx="1">
                  <c:v>-4.0226405320256804</c:v>
                </c:pt>
                <c:pt idx="2">
                  <c:v>-2.5722022293378899</c:v>
                </c:pt>
                <c:pt idx="3">
                  <c:v>-0.622483482287981</c:v>
                </c:pt>
                <c:pt idx="4">
                  <c:v>1.54164419047168</c:v>
                </c:pt>
                <c:pt idx="5">
                  <c:v>3.7074489206799699</c:v>
                </c:pt>
                <c:pt idx="6">
                  <c:v>5.7226980107648604</c:v>
                </c:pt>
                <c:pt idx="7">
                  <c:v>7.4852698668991504</c:v>
                </c:pt>
                <c:pt idx="8">
                  <c:v>8.9339321728470598</c:v>
                </c:pt>
                <c:pt idx="9">
                  <c:v>10.0402034295112</c:v>
                </c:pt>
                <c:pt idx="10">
                  <c:v>10.801218235784299</c:v>
                </c:pt>
                <c:pt idx="11">
                  <c:v>11.2335198908163</c:v>
                </c:pt>
                <c:pt idx="12">
                  <c:v>11.3677070561289</c:v>
                </c:pt>
                <c:pt idx="13">
                  <c:v>11.2438643281466</c:v>
                </c:pt>
                <c:pt idx="14">
                  <c:v>10.9077096376667</c:v>
                </c:pt>
                <c:pt idx="15">
                  <c:v>10.407394412551</c:v>
                </c:pt>
                <c:pt idx="16">
                  <c:v>9.7908954135074193</c:v>
                </c:pt>
                <c:pt idx="17">
                  <c:v>9.1039400802238699</c:v>
                </c:pt>
                <c:pt idx="18">
                  <c:v>8.3884101063228709</c:v>
                </c:pt>
                <c:pt idx="19">
                  <c:v>7.6811707966318004</c:v>
                </c:pt>
                <c:pt idx="20">
                  <c:v>7.0132765491082099</c:v>
                </c:pt>
                <c:pt idx="21">
                  <c:v>6.4095055463951498</c:v>
                </c:pt>
                <c:pt idx="22">
                  <c:v>5.8881794384746398</c:v>
                </c:pt>
                <c:pt idx="23">
                  <c:v>5.4612264481477402</c:v>
                </c:pt>
                <c:pt idx="24">
                  <c:v>5.1344489351791101</c:v>
                </c:pt>
                <c:pt idx="25">
                  <c:v>4.9079590128491901</c:v>
                </c:pt>
                <c:pt idx="26">
                  <c:v>4.7767483223942797</c:v>
                </c:pt>
                <c:pt idx="27">
                  <c:v>4.7313605363322999</c:v>
                </c:pt>
                <c:pt idx="28">
                  <c:v>4.75863758106326</c:v>
                </c:pt>
                <c:pt idx="29">
                  <c:v>4.8425129422621396</c:v>
                </c:pt>
                <c:pt idx="30">
                  <c:v>4.9648277436077501</c:v>
                </c:pt>
                <c:pt idx="31">
                  <c:v>5.1061475701508696</c:v>
                </c:pt>
                <c:pt idx="32">
                  <c:v>5.2465602422740902</c:v>
                </c:pt>
                <c:pt idx="33">
                  <c:v>5.3664369345982204</c:v>
                </c:pt>
                <c:pt idx="34">
                  <c:v>5.4471411764417903</c:v>
                </c:pt>
                <c:pt idx="35">
                  <c:v>5.4716723665262403</c:v>
                </c:pt>
                <c:pt idx="36">
                  <c:v>5.4252324844030504</c:v>
                </c:pt>
                <c:pt idx="37">
                  <c:v>5.2957066849109298</c:v>
                </c:pt>
                <c:pt idx="38">
                  <c:v>5.0740504192965696</c:v>
                </c:pt>
                <c:pt idx="39">
                  <c:v>4.75457763815478</c:v>
                </c:pt>
                <c:pt idx="40">
                  <c:v>4.3351464962154402</c:v>
                </c:pt>
                <c:pt idx="41">
                  <c:v>3.8172407982464098</c:v>
                </c:pt>
                <c:pt idx="42">
                  <c:v>3.2059471978036198</c:v>
                </c:pt>
                <c:pt idx="43">
                  <c:v>2.5098298874788698</c:v>
                </c:pt>
                <c:pt idx="44">
                  <c:v>1.7407061991899799</c:v>
                </c:pt>
                <c:pt idx="45">
                  <c:v>0.91332816789526605</c:v>
                </c:pt>
                <c:pt idx="46">
                  <c:v>4.4976699519594397E-2</c:v>
                </c:pt>
                <c:pt idx="47">
                  <c:v>-0.84502347387704402</c:v>
                </c:pt>
                <c:pt idx="48">
                  <c:v>-1.7358583730820001</c:v>
                </c:pt>
                <c:pt idx="49">
                  <c:v>-2.60583775711412</c:v>
                </c:pt>
                <c:pt idx="50">
                  <c:v>-3.4330539834167602</c:v>
                </c:pt>
                <c:pt idx="51">
                  <c:v>-4.1960728546578698</c:v>
                </c:pt>
                <c:pt idx="52">
                  <c:v>-4.8746412529527801</c:v>
                </c:pt>
                <c:pt idx="53">
                  <c:v>-5.4503950971684398</c:v>
                </c:pt>
                <c:pt idx="54">
                  <c:v>-5.9075499411871197</c:v>
                </c:pt>
                <c:pt idx="55">
                  <c:v>-6.2335553580287204</c:v>
                </c:pt>
                <c:pt idx="56">
                  <c:v>-6.4196931287501</c:v>
                </c:pt>
                <c:pt idx="57">
                  <c:v>-6.4615981750488798</c:v>
                </c:pt>
                <c:pt idx="58">
                  <c:v>-6.3596801412853203</c:v>
                </c:pt>
                <c:pt idx="59">
                  <c:v>-6.1194225424900903</c:v>
                </c:pt>
                <c:pt idx="60">
                  <c:v>-5.7515354555907798</c:v>
                </c:pt>
                <c:pt idx="61">
                  <c:v>-5.2719368338608001</c:v>
                </c:pt>
                <c:pt idx="62">
                  <c:v>-4.7015366772910498</c:v>
                </c:pt>
                <c:pt idx="63">
                  <c:v>-4.0657974869732003</c:v>
                </c:pt>
                <c:pt idx="64">
                  <c:v>-3.3940436767675202</c:v>
                </c:pt>
                <c:pt idx="65">
                  <c:v>-2.7184919032005399</c:v>
                </c:pt>
                <c:pt idx="66">
                  <c:v>-2.0729736115483499</c:v>
                </c:pt>
                <c:pt idx="67">
                  <c:v>-1.49132047770964</c:v>
                </c:pt>
                <c:pt idx="68">
                  <c:v>-1.00538285291164</c:v>
                </c:pt>
                <c:pt idx="69">
                  <c:v>-0.64265079266770198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'80汇总'!$N$185:$N$265</c:f>
              <c:numCache>
                <c:formatCode>0.00_ </c:formatCode>
                <c:ptCount val="81"/>
                <c:pt idx="0">
                  <c:v>2.6927531785856802</c:v>
                </c:pt>
                <c:pt idx="1">
                  <c:v>4.0144013608034799</c:v>
                </c:pt>
                <c:pt idx="2">
                  <c:v>5.3519639876394098</c:v>
                </c:pt>
                <c:pt idx="3">
                  <c:v>6.6399400445152796</c:v>
                </c:pt>
                <c:pt idx="4">
                  <c:v>7.8227997398593603</c:v>
                </c:pt>
                <c:pt idx="5">
                  <c:v>8.8562679666898401</c:v>
                </c:pt>
                <c:pt idx="6">
                  <c:v>9.70782487664958</c:v>
                </c:pt>
                <c:pt idx="7">
                  <c:v>10.3565728749152</c:v>
                </c:pt>
                <c:pt idx="8">
                  <c:v>10.792604698674101</c:v>
                </c:pt>
                <c:pt idx="9">
                  <c:v>11.015993222739199</c:v>
                </c:pt>
                <c:pt idx="10">
                  <c:v>11.035510243293601</c:v>
                </c:pt>
                <c:pt idx="11">
                  <c:v>10.8671687247663</c:v>
                </c:pt>
                <c:pt idx="12">
                  <c:v>10.5326708554178</c:v>
                </c:pt>
                <c:pt idx="13">
                  <c:v>10.057832744371799</c:v>
                </c:pt>
                <c:pt idx="14">
                  <c:v>9.4710457065501004</c:v>
                </c:pt>
                <c:pt idx="15">
                  <c:v>8.8018238222500695</c:v>
                </c:pt>
                <c:pt idx="16">
                  <c:v>8.0794778250283592</c:v>
                </c:pt>
                <c:pt idx="17">
                  <c:v>7.3319463649160701</c:v>
                </c:pt>
                <c:pt idx="18">
                  <c:v>6.5848073140876</c:v>
                </c:pt>
                <c:pt idx="19">
                  <c:v>5.8604840286565896</c:v>
                </c:pt>
                <c:pt idx="20">
                  <c:v>5.1776543534144102</c:v>
                </c:pt>
                <c:pt idx="21">
                  <c:v>4.5508636561561202</c:v>
                </c:pt>
                <c:pt idx="22">
                  <c:v>3.9903373043672601</c:v>
                </c:pt>
                <c:pt idx="23">
                  <c:v>3.50198275023119</c:v>
                </c:pt>
                <c:pt idx="24">
                  <c:v>3.0875667689315498</c:v>
                </c:pt>
                <c:pt idx="25">
                  <c:v>2.7450494017686702</c:v>
                </c:pt>
                <c:pt idx="26">
                  <c:v>2.4690527877439501</c:v>
                </c:pt>
                <c:pt idx="27">
                  <c:v>2.25144032681371</c:v>
                </c:pt>
                <c:pt idx="28">
                  <c:v>2.0819795034206101</c:v>
                </c:pt>
                <c:pt idx="29">
                  <c:v>1.9490602115709601</c:v>
                </c:pt>
                <c:pt idx="30">
                  <c:v>1.8404395613449001</c:v>
                </c:pt>
                <c:pt idx="31">
                  <c:v>1.7439839124057701</c:v>
                </c:pt>
                <c:pt idx="32">
                  <c:v>1.64837927188457</c:v>
                </c:pt>
                <c:pt idx="33">
                  <c:v>1.5437822129218699</c:v>
                </c:pt>
                <c:pt idx="34">
                  <c:v>1.42238511499689</c:v>
                </c:pt>
                <c:pt idx="35">
                  <c:v>1.27887179925231</c:v>
                </c:pt>
                <c:pt idx="36">
                  <c:v>1.11074253028922</c:v>
                </c:pt>
                <c:pt idx="37">
                  <c:v>0.91849088031525405</c:v>
                </c:pt>
                <c:pt idx="38">
                  <c:v>0.70561910410577899</c:v>
                </c:pt>
                <c:pt idx="39">
                  <c:v>0.47848344999675901</c:v>
                </c:pt>
                <c:pt idx="40">
                  <c:v>0.24596623767897799</c:v>
                </c:pt>
                <c:pt idx="41">
                  <c:v>1.89775646585701E-2</c:v>
                </c:pt>
                <c:pt idx="42">
                  <c:v>-0.19020383997418799</c:v>
                </c:pt>
                <c:pt idx="43">
                  <c:v>-0.368733809561341</c:v>
                </c:pt>
                <c:pt idx="44">
                  <c:v>-0.50412526793021295</c:v>
                </c:pt>
                <c:pt idx="45">
                  <c:v>-0.58525683867410605</c:v>
                </c:pt>
                <c:pt idx="46">
                  <c:v>-0.60342512006373294</c:v>
                </c:pt>
                <c:pt idx="47">
                  <c:v>-0.55338841782487302</c:v>
                </c:pt>
                <c:pt idx="48">
                  <c:v>-0.43433931229920802</c:v>
                </c:pt>
                <c:pt idx="49">
                  <c:v>-0.25073239218728099</c:v>
                </c:pt>
                <c:pt idx="50">
                  <c:v>-1.2881816067654501E-2</c:v>
                </c:pt>
                <c:pt idx="51">
                  <c:v>0.26276893264465101</c:v>
                </c:pt>
                <c:pt idx="52">
                  <c:v>0.55381565726426596</c:v>
                </c:pt>
                <c:pt idx="53">
                  <c:v>0.83262453301204398</c:v>
                </c:pt>
                <c:pt idx="54">
                  <c:v>1.0677639527276801</c:v>
                </c:pt>
                <c:pt idx="55">
                  <c:v>1.22629022075854</c:v>
                </c:pt>
                <c:pt idx="56">
                  <c:v>1.27705561348576</c:v>
                </c:pt>
                <c:pt idx="57">
                  <c:v>1.19522338246669</c:v>
                </c:pt>
                <c:pt idx="58">
                  <c:v>0.968190955640711</c:v>
                </c:pt>
                <c:pt idx="59">
                  <c:v>0.60313990634504899</c:v>
                </c:pt>
                <c:pt idx="60">
                  <c:v>0.136449192069723</c:v>
                </c:pt>
                <c:pt idx="61">
                  <c:v>-0.35477327143412701</c:v>
                </c:pt>
                <c:pt idx="62">
                  <c:v>-0.73876644484843701</c:v>
                </c:pt>
                <c:pt idx="63">
                  <c:v>-0.81250533639345301</c:v>
                </c:pt>
                <c:pt idx="64">
                  <c:v>-0.28208899916383201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'80汇总'!$O$185:$O$265</c:f>
              <c:numCache>
                <c:formatCode>0.00_ </c:formatCode>
                <c:ptCount val="81"/>
                <c:pt idx="0">
                  <c:v>2.9641733098731802</c:v>
                </c:pt>
                <c:pt idx="1">
                  <c:v>3.8362866292926498E-2</c:v>
                </c:pt>
                <c:pt idx="2">
                  <c:v>-1.21882669836619</c:v>
                </c:pt>
                <c:pt idx="3">
                  <c:v>-1.37896358608475</c:v>
                </c:pt>
                <c:pt idx="4">
                  <c:v>-0.87556769328537398</c:v>
                </c:pt>
                <c:pt idx="5">
                  <c:v>-2.8398062182903399E-2</c:v>
                </c:pt>
                <c:pt idx="6">
                  <c:v>0.93535113528529001</c:v>
                </c:pt>
                <c:pt idx="7">
                  <c:v>1.86267282306479</c:v>
                </c:pt>
                <c:pt idx="8">
                  <c:v>2.6589293678719201</c:v>
                </c:pt>
                <c:pt idx="9">
                  <c:v>3.27435172690336</c:v>
                </c:pt>
                <c:pt idx="10">
                  <c:v>3.6926264418605399</c:v>
                </c:pt>
                <c:pt idx="11">
                  <c:v>3.92135548889692</c:v>
                </c:pt>
                <c:pt idx="12">
                  <c:v>3.9841875563731102</c:v>
                </c:pt>
                <c:pt idx="13">
                  <c:v>3.9144324827433201</c:v>
                </c:pt>
                <c:pt idx="14">
                  <c:v>3.7499833454943001</c:v>
                </c:pt>
                <c:pt idx="15">
                  <c:v>3.52938304882142</c:v>
                </c:pt>
                <c:pt idx="16">
                  <c:v>3.2888842126461602</c:v>
                </c:pt>
                <c:pt idx="17">
                  <c:v>3.0603627186652802</c:v>
                </c:pt>
                <c:pt idx="18">
                  <c:v>2.8699564203647401</c:v>
                </c:pt>
                <c:pt idx="19">
                  <c:v>2.73731127333998</c:v>
                </c:pt>
                <c:pt idx="20">
                  <c:v>2.6753274898315502</c:v>
                </c:pt>
                <c:pt idx="21">
                  <c:v>2.6903082671112801</c:v>
                </c:pt>
                <c:pt idx="22">
                  <c:v>2.7824231832503901</c:v>
                </c:pt>
                <c:pt idx="23">
                  <c:v>2.9464074958527098</c:v>
                </c:pt>
                <c:pt idx="24">
                  <c:v>3.17242731953628</c:v>
                </c:pt>
                <c:pt idx="25">
                  <c:v>3.44704899634801</c:v>
                </c:pt>
                <c:pt idx="26">
                  <c:v>3.7542589098036898</c:v>
                </c:pt>
                <c:pt idx="27">
                  <c:v>4.0764875279623602</c:v>
                </c:pt>
                <c:pt idx="28">
                  <c:v>4.3955985937975699</c:v>
                </c:pt>
                <c:pt idx="29">
                  <c:v>4.6938111121475998</c:v>
                </c:pt>
                <c:pt idx="30">
                  <c:v>4.9545281117067201</c:v>
                </c:pt>
                <c:pt idx="31">
                  <c:v>5.1630520878708097</c:v>
                </c:pt>
                <c:pt idx="32">
                  <c:v>5.3071725577427102</c:v>
                </c:pt>
                <c:pt idx="33">
                  <c:v>5.3776162822860698</c:v>
                </c:pt>
                <c:pt idx="34">
                  <c:v>5.3683554324325398</c:v>
                </c:pt>
                <c:pt idx="35">
                  <c:v>5.2767732959093703</c:v>
                </c:pt>
                <c:pt idx="36">
                  <c:v>5.1036910398065398</c:v>
                </c:pt>
                <c:pt idx="37">
                  <c:v>4.8532625600361596</c:v>
                </c:pt>
                <c:pt idx="38">
                  <c:v>4.5327475635136301</c:v>
                </c:pt>
                <c:pt idx="39">
                  <c:v>4.1521757413731804</c:v>
                </c:pt>
                <c:pt idx="40">
                  <c:v>3.72391720238226</c:v>
                </c:pt>
                <c:pt idx="41">
                  <c:v>3.26217624468384</c:v>
                </c:pt>
                <c:pt idx="42">
                  <c:v>2.7824270511067599</c:v>
                </c:pt>
                <c:pt idx="43">
                  <c:v>2.3008109985762699</c:v>
                </c:pt>
                <c:pt idx="44">
                  <c:v>1.8335159755144299</c:v>
                </c:pt>
                <c:pt idx="45">
                  <c:v>1.3961584028852101</c:v>
                </c:pt>
                <c:pt idx="46">
                  <c:v>1.00318855417618</c:v>
                </c:pt>
                <c:pt idx="47">
                  <c:v>0.66733926754077</c:v>
                </c:pt>
                <c:pt idx="48">
                  <c:v>0.39913723948860502</c:v>
                </c:pt>
                <c:pt idx="49">
                  <c:v>0.20649478363117699</c:v>
                </c:pt>
                <c:pt idx="50">
                  <c:v>9.4398230621850501E-2</c:v>
                </c:pt>
                <c:pt idx="51">
                  <c:v>6.47070357137043E-2</c:v>
                </c:pt>
                <c:pt idx="52">
                  <c:v>0.116075149360793</c:v>
                </c:pt>
                <c:pt idx="53">
                  <c:v>0.24400329290585701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'80汇总'!$P$185:$P$265</c:f>
              <c:numCache>
                <c:formatCode>0.00_ </c:formatCode>
                <c:ptCount val="81"/>
                <c:pt idx="0">
                  <c:v>5.4719486862428797</c:v>
                </c:pt>
                <c:pt idx="1">
                  <c:v>9.2090958999375392</c:v>
                </c:pt>
                <c:pt idx="2">
                  <c:v>12.3319752280362</c:v>
                </c:pt>
                <c:pt idx="3">
                  <c:v>14.7004773631937</c:v>
                </c:pt>
                <c:pt idx="4">
                  <c:v>16.2656324500864</c:v>
                </c:pt>
                <c:pt idx="5">
                  <c:v>17.046089102636898</c:v>
                </c:pt>
                <c:pt idx="6">
                  <c:v>17.108377863370599</c:v>
                </c:pt>
                <c:pt idx="7">
                  <c:v>16.550560791317601</c:v>
                </c:pt>
                <c:pt idx="8">
                  <c:v>15.488894434333901</c:v>
                </c:pt>
                <c:pt idx="9">
                  <c:v>14.047158240945899</c:v>
                </c:pt>
                <c:pt idx="10">
                  <c:v>12.3483244957935</c:v>
                </c:pt>
                <c:pt idx="11">
                  <c:v>10.508269121472701</c:v>
                </c:pt>
                <c:pt idx="12">
                  <c:v>8.6312451780704507</c:v>
                </c:pt>
                <c:pt idx="13">
                  <c:v>6.8068626099036997</c:v>
                </c:pt>
                <c:pt idx="14">
                  <c:v>5.1083387369705902</c:v>
                </c:pt>
                <c:pt idx="15">
                  <c:v>3.5918041663559599</c:v>
                </c:pt>
                <c:pt idx="16">
                  <c:v>2.29646820633408</c:v>
                </c:pt>
                <c:pt idx="17">
                  <c:v>1.24546650313264</c:v>
                </c:pt>
                <c:pt idx="18">
                  <c:v>0.44723148736159901</c:v>
                </c:pt>
                <c:pt idx="19">
                  <c:v>-0.102756686197921</c:v>
                </c:pt>
                <c:pt idx="20">
                  <c:v>-0.41996469518797103</c:v>
                </c:pt>
                <c:pt idx="21">
                  <c:v>-0.52865653616489505</c:v>
                </c:pt>
                <c:pt idx="22">
                  <c:v>-0.45969558852870002</c:v>
                </c:pt>
                <c:pt idx="23">
                  <c:v>-0.24837988759788801</c:v>
                </c:pt>
                <c:pt idx="24">
                  <c:v>6.7621006939539499E-2</c:v>
                </c:pt>
                <c:pt idx="25">
                  <c:v>0.45017163620275402</c:v>
                </c:pt>
                <c:pt idx="26">
                  <c:v>0.86237455498496696</c:v>
                </c:pt>
                <c:pt idx="27">
                  <c:v>1.2700392611589999</c:v>
                </c:pt>
                <c:pt idx="28">
                  <c:v>1.6428930349926101</c:v>
                </c:pt>
                <c:pt idx="29">
                  <c:v>1.9555199758466699</c:v>
                </c:pt>
                <c:pt idx="30">
                  <c:v>2.1880231482012502</c:v>
                </c:pt>
                <c:pt idx="31">
                  <c:v>2.3264126021341398</c:v>
                </c:pt>
                <c:pt idx="32">
                  <c:v>2.36272911746897</c:v>
                </c:pt>
                <c:pt idx="33">
                  <c:v>2.29491983369513</c:v>
                </c:pt>
                <c:pt idx="34">
                  <c:v>2.12648747111772</c:v>
                </c:pt>
                <c:pt idx="35">
                  <c:v>1.8659396210994601</c:v>
                </c:pt>
                <c:pt idx="36">
                  <c:v>1.5260685864357699</c:v>
                </c:pt>
                <c:pt idx="37">
                  <c:v>1.12309548428233</c:v>
                </c:pt>
                <c:pt idx="38">
                  <c:v>0.67571478709601296</c:v>
                </c:pt>
                <c:pt idx="39">
                  <c:v>0.20407716816795901</c:v>
                </c:pt>
                <c:pt idx="40">
                  <c:v>-0.27125055983000101</c:v>
                </c:pt>
                <c:pt idx="41">
                  <c:v>-0.73030947383881495</c:v>
                </c:pt>
                <c:pt idx="42">
                  <c:v>-1.15471821569189</c:v>
                </c:pt>
                <c:pt idx="43">
                  <c:v>-1.52855138270932</c:v>
                </c:pt>
                <c:pt idx="44">
                  <c:v>-1.8390918610626901</c:v>
                </c:pt>
                <c:pt idx="45">
                  <c:v>-2.0774252599785399</c:v>
                </c:pt>
                <c:pt idx="46">
                  <c:v>-2.23884830353389</c:v>
                </c:pt>
                <c:pt idx="47">
                  <c:v>-2.3230675083194998</c:v>
                </c:pt>
                <c:pt idx="48">
                  <c:v>-2.3341697149945899</c:v>
                </c:pt>
                <c:pt idx="49">
                  <c:v>-2.2803520519659202</c:v>
                </c:pt>
                <c:pt idx="50">
                  <c:v>-2.1734056916095601</c:v>
                </c:pt>
                <c:pt idx="51">
                  <c:v>-2.0279553096263099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'80汇总'!$Q$185:$Q$265</c:f>
              <c:numCache>
                <c:formatCode>0.00_ </c:formatCode>
                <c:ptCount val="81"/>
                <c:pt idx="0">
                  <c:v>5.2702489288369696</c:v>
                </c:pt>
                <c:pt idx="1">
                  <c:v>8.9030453899751301</c:v>
                </c:pt>
                <c:pt idx="2">
                  <c:v>11.8386305873161</c:v>
                </c:pt>
                <c:pt idx="3">
                  <c:v>13.9696195325576</c:v>
                </c:pt>
                <c:pt idx="4">
                  <c:v>15.2738374254322</c:v>
                </c:pt>
                <c:pt idx="5">
                  <c:v>15.791457449563101</c:v>
                </c:pt>
                <c:pt idx="6">
                  <c:v>15.6058823355388</c:v>
                </c:pt>
                <c:pt idx="7">
                  <c:v>14.8279714721342</c:v>
                </c:pt>
                <c:pt idx="8">
                  <c:v>13.583241105849</c:v>
                </c:pt>
                <c:pt idx="9">
                  <c:v>12.001690147073701</c:v>
                </c:pt>
                <c:pt idx="10">
                  <c:v>10.2099282982332</c:v>
                </c:pt>
                <c:pt idx="11">
                  <c:v>8.3253066351869904</c:v>
                </c:pt>
                <c:pt idx="12">
                  <c:v>6.4517734079959199</c:v>
                </c:pt>
                <c:pt idx="13">
                  <c:v>4.6771996808926701</c:v>
                </c:pt>
                <c:pt idx="14">
                  <c:v>3.0719405039092398</c:v>
                </c:pt>
                <c:pt idx="15">
                  <c:v>1.6884176001382201</c:v>
                </c:pt>
                <c:pt idx="16">
                  <c:v>0.56152906301130101</c:v>
                </c:pt>
                <c:pt idx="17">
                  <c:v>-0.29028971270349802</c:v>
                </c:pt>
                <c:pt idx="18">
                  <c:v>-0.86351169428650798</c:v>
                </c:pt>
                <c:pt idx="19">
                  <c:v>-1.1676111298259899</c:v>
                </c:pt>
                <c:pt idx="20">
                  <c:v>-1.2229279973518099</c:v>
                </c:pt>
                <c:pt idx="21">
                  <c:v>-1.05841265444461</c:v>
                </c:pt>
                <c:pt idx="22">
                  <c:v>-0.70934453462921898</c:v>
                </c:pt>
                <c:pt idx="23">
                  <c:v>-0.215104694185005</c:v>
                </c:pt>
                <c:pt idx="24">
                  <c:v>0.38293124858764199</c:v>
                </c:pt>
                <c:pt idx="25">
                  <c:v>1.04332572008406</c:v>
                </c:pt>
                <c:pt idx="26">
                  <c:v>1.7262949819018101</c:v>
                </c:pt>
                <c:pt idx="27">
                  <c:v>2.39517666121843</c:v>
                </c:pt>
                <c:pt idx="28">
                  <c:v>3.0176277142849299</c:v>
                </c:pt>
                <c:pt idx="29">
                  <c:v>3.56654087239311</c:v>
                </c:pt>
                <c:pt idx="30">
                  <c:v>4.0206761944814904</c:v>
                </c:pt>
                <c:pt idx="31">
                  <c:v>4.3650121446520904</c:v>
                </c:pt>
                <c:pt idx="32">
                  <c:v>4.59082762535615</c:v>
                </c:pt>
                <c:pt idx="33">
                  <c:v>4.6955326288500299</c:v>
                </c:pt>
                <c:pt idx="34">
                  <c:v>4.6822706199567499</c:v>
                </c:pt>
                <c:pt idx="35">
                  <c:v>4.5593204326682697</c:v>
                </c:pt>
                <c:pt idx="36">
                  <c:v>4.33932935142529</c:v>
                </c:pt>
                <c:pt idx="37">
                  <c:v>4.0384121551550196</c:v>
                </c:pt>
                <c:pt idx="38">
                  <c:v>3.6751532283094401</c:v>
                </c:pt>
                <c:pt idx="39">
                  <c:v>3.2695503880680898</c:v>
                </c:pt>
                <c:pt idx="40">
                  <c:v>2.8419398409546202</c:v>
                </c:pt>
                <c:pt idx="41">
                  <c:v>2.4119416647653602</c:v>
                </c:pt>
                <c:pt idx="42">
                  <c:v>1.99746441356521</c:v>
                </c:pt>
                <c:pt idx="43">
                  <c:v>1.6138058639436099</c:v>
                </c:pt>
                <c:pt idx="44">
                  <c:v>1.2728845604677399</c:v>
                </c:pt>
                <c:pt idx="45">
                  <c:v>0.98263367646419297</c:v>
                </c:pt>
                <c:pt idx="46">
                  <c:v>0.74658478358182201</c:v>
                </c:pt>
                <c:pt idx="47">
                  <c:v>0.56366441990218297</c:v>
                </c:pt>
                <c:pt idx="48">
                  <c:v>0.42822086150785299</c:v>
                </c:pt>
                <c:pt idx="49">
                  <c:v>0.33029223589164203</c:v>
                </c:pt>
                <c:pt idx="50">
                  <c:v>0.25612006939205401</c:v>
                </c:pt>
                <c:pt idx="51">
                  <c:v>0.188904531639388</c:v>
                </c:pt>
                <c:pt idx="52">
                  <c:v>0.10978903118319799</c:v>
                </c:pt>
                <c:pt idx="53">
                  <c:v>-9.4757339210538305E-4</c:v>
                </c:pt>
                <c:pt idx="54">
                  <c:v>-0.16252305588576199</c:v>
                </c:pt>
                <c:pt idx="55">
                  <c:v>-0.39215105788238702</c:v>
                </c:pt>
                <c:pt idx="56">
                  <c:v>-0.70346207185346399</c:v>
                </c:pt>
                <c:pt idx="57">
                  <c:v>-1.1049132806466599</c:v>
                </c:pt>
                <c:pt idx="58">
                  <c:v>-1.5982676590424101</c:v>
                </c:pt>
                <c:pt idx="59">
                  <c:v>-2.1772368193769802</c:v>
                </c:pt>
                <c:pt idx="60">
                  <c:v>-2.8263969397834701</c:v>
                </c:pt>
                <c:pt idx="61">
                  <c:v>-3.5205027581017299</c:v>
                </c:pt>
                <c:pt idx="62">
                  <c:v>-4.2243410263674503</c:v>
                </c:pt>
                <c:pt idx="63">
                  <c:v>-4.8932820328773596</c:v>
                </c:pt>
                <c:pt idx="64">
                  <c:v>-5.4747057705051603</c:v>
                </c:pt>
                <c:pt idx="65">
                  <c:v>-5.9104981025029302</c:v>
                </c:pt>
                <c:pt idx="66">
                  <c:v>-6.1408318158244501</c:v>
                </c:pt>
                <c:pt idx="67">
                  <c:v>-6.1094677821655399</c:v>
                </c:pt>
                <c:pt idx="68">
                  <c:v>-5.7708325499041999</c:v>
                </c:pt>
                <c:pt idx="69">
                  <c:v>-5.0991505818472804</c:v>
                </c:pt>
                <c:pt idx="70">
                  <c:v>-4.0999320206459204</c:v>
                </c:pt>
                <c:pt idx="71">
                  <c:v>-2.82414031422821</c:v>
                </c:pt>
                <c:pt idx="72">
                  <c:v>-1.38538826763334</c:v>
                </c:pt>
                <c:pt idx="73">
                  <c:v>1.9463907012582399E-2</c:v>
                </c:pt>
                <c:pt idx="74">
                  <c:v>1.08590916463653</c:v>
                </c:pt>
                <c:pt idx="75">
                  <c:v>1.3731668890728299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'80汇总'!$R$185:$R$265</c:f>
              <c:numCache>
                <c:formatCode>0.00_ </c:formatCode>
                <c:ptCount val="81"/>
                <c:pt idx="0">
                  <c:v>9.0159995498255991</c:v>
                </c:pt>
                <c:pt idx="1">
                  <c:v>2.7285088450588502</c:v>
                </c:pt>
                <c:pt idx="2">
                  <c:v>-0.85309291748537097</c:v>
                </c:pt>
                <c:pt idx="3">
                  <c:v>-2.5094702829010598</c:v>
                </c:pt>
                <c:pt idx="4">
                  <c:v>-2.8537980916198702</c:v>
                </c:pt>
                <c:pt idx="5">
                  <c:v>-2.3589058219063199</c:v>
                </c:pt>
                <c:pt idx="6">
                  <c:v>-1.38117295659437</c:v>
                </c:pt>
                <c:pt idx="7">
                  <c:v>-0.18144753823175799</c:v>
                </c:pt>
                <c:pt idx="8">
                  <c:v>1.05675423293292</c:v>
                </c:pt>
                <c:pt idx="9">
                  <c:v>2.2115234563695298</c:v>
                </c:pt>
                <c:pt idx="10">
                  <c:v>3.2090787379775199</c:v>
                </c:pt>
                <c:pt idx="11">
                  <c:v>4.0123140785629001</c:v>
                </c:pt>
                <c:pt idx="12">
                  <c:v>4.6111702580964904</c:v>
                </c:pt>
                <c:pt idx="13">
                  <c:v>5.0146380542612699</c:v>
                </c:pt>
                <c:pt idx="14">
                  <c:v>5.2442138012430002</c:v>
                </c:pt>
                <c:pt idx="15">
                  <c:v>5.3286396051164697</c:v>
                </c:pt>
                <c:pt idx="16">
                  <c:v>5.2997719855282304</c:v>
                </c:pt>
                <c:pt idx="17">
                  <c:v>5.1894338096819501</c:v>
                </c:pt>
                <c:pt idx="18">
                  <c:v>5.0271151238848502</c:v>
                </c:pt>
                <c:pt idx="19">
                  <c:v>4.8383988701219796</c:v>
                </c:pt>
                <c:pt idx="20">
                  <c:v>4.6439975002855798</c:v>
                </c:pt>
                <c:pt idx="21">
                  <c:v>4.4592961687947099</c:v>
                </c:pt>
                <c:pt idx="22">
                  <c:v>4.2943074954125402</c:v>
                </c:pt>
                <c:pt idx="23">
                  <c:v>4.15395184407235</c:v>
                </c:pt>
                <c:pt idx="24">
                  <c:v>4.0385856605075103</c:v>
                </c:pt>
                <c:pt idx="25">
                  <c:v>3.94470865138755</c:v>
                </c:pt>
                <c:pt idx="26">
                  <c:v>3.8657884705461201</c:v>
                </c:pt>
                <c:pt idx="27">
                  <c:v>3.7931491037034002</c:v>
                </c:pt>
                <c:pt idx="28">
                  <c:v>3.7168763118795098</c:v>
                </c:pt>
                <c:pt idx="29">
                  <c:v>3.6267003053948601</c:v>
                </c:pt>
                <c:pt idx="30">
                  <c:v>3.5128222750845</c:v>
                </c:pt>
                <c:pt idx="31">
                  <c:v>3.3666575049218901</c:v>
                </c:pt>
                <c:pt idx="32">
                  <c:v>3.1814735309167701</c:v>
                </c:pt>
                <c:pt idx="33">
                  <c:v>2.9529071946141898</c:v>
                </c:pt>
                <c:pt idx="34">
                  <c:v>2.6793494660555899</c:v>
                </c:pt>
                <c:pt idx="35">
                  <c:v>2.3621915804970199</c:v>
                </c:pt>
                <c:pt idx="36">
                  <c:v>2.0059303456109601</c:v>
                </c:pt>
                <c:pt idx="37">
                  <c:v>1.6181344311336801</c:v>
                </c:pt>
                <c:pt idx="38">
                  <c:v>1.2092770514011599</c:v>
                </c:pt>
                <c:pt idx="39">
                  <c:v>0.79244369228432998</c:v>
                </c:pt>
                <c:pt idx="40">
                  <c:v>0.382926418389339</c:v>
                </c:pt>
                <c:pt idx="41">
                  <c:v>-2.2811765743480099E-3</c:v>
                </c:pt>
                <c:pt idx="42">
                  <c:v>-0.34507214311477002</c:v>
                </c:pt>
                <c:pt idx="43">
                  <c:v>-0.62687942691871601</c:v>
                </c:pt>
                <c:pt idx="44">
                  <c:v>-0.82937469523421303</c:v>
                </c:pt>
                <c:pt idx="45">
                  <c:v>-0.93519213759118003</c:v>
                </c:pt>
                <c:pt idx="46">
                  <c:v>-0.92865589781389202</c:v>
                </c:pt>
                <c:pt idx="47">
                  <c:v>-0.79648940943766899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'80汇总'!$S$185:$S$265</c:f>
              <c:numCache>
                <c:formatCode>0.00_ </c:formatCode>
                <c:ptCount val="81"/>
                <c:pt idx="0">
                  <c:v>-0.95441236424874298</c:v>
                </c:pt>
                <c:pt idx="1">
                  <c:v>1.2644985938115201</c:v>
                </c:pt>
                <c:pt idx="2">
                  <c:v>2.44503393617304</c:v>
                </c:pt>
                <c:pt idx="3">
                  <c:v>2.9779606826210498</c:v>
                </c:pt>
                <c:pt idx="4">
                  <c:v>3.14503996338019</c:v>
                </c:pt>
                <c:pt idx="5">
                  <c:v>3.14113529397765</c:v>
                </c:pt>
                <c:pt idx="6">
                  <c:v>3.09312759012492</c:v>
                </c:pt>
                <c:pt idx="7">
                  <c:v>3.0759510833432402</c:v>
                </c:pt>
                <c:pt idx="8">
                  <c:v>3.1260452493239099</c:v>
                </c:pt>
                <c:pt idx="9">
                  <c:v>3.2524993542075298</c:v>
                </c:pt>
                <c:pt idx="10">
                  <c:v>3.4461482590904202</c:v>
                </c:pt>
                <c:pt idx="11">
                  <c:v>3.6868607001183702</c:v>
                </c:pt>
                <c:pt idx="12">
                  <c:v>3.9492443805088802</c:v>
                </c:pt>
                <c:pt idx="13">
                  <c:v>4.2069758717543202</c:v>
                </c:pt>
                <c:pt idx="14">
                  <c:v>4.4359475240974398</c:v>
                </c:pt>
                <c:pt idx="15">
                  <c:v>4.6164083311389801</c:v>
                </c:pt>
                <c:pt idx="16">
                  <c:v>4.7342609801355202</c:v>
                </c:pt>
                <c:pt idx="17">
                  <c:v>4.7816631481716199</c:v>
                </c:pt>
                <c:pt idx="18">
                  <c:v>4.7570674749482302</c:v>
                </c:pt>
                <c:pt idx="19">
                  <c:v>4.6648215554112502</c:v>
                </c:pt>
                <c:pt idx="20">
                  <c:v>4.5144367498578504</c:v>
                </c:pt>
                <c:pt idx="21">
                  <c:v>4.3196226055091698</c:v>
                </c:pt>
                <c:pt idx="22">
                  <c:v>4.0971722217970701</c:v>
                </c:pt>
                <c:pt idx="23">
                  <c:v>3.8657729718246499</c:v>
                </c:pt>
                <c:pt idx="24">
                  <c:v>3.6448066145851499</c:v>
                </c:pt>
                <c:pt idx="25">
                  <c:v>3.4531929965918802</c:v>
                </c:pt>
                <c:pt idx="26">
                  <c:v>3.3083222475324701</c:v>
                </c:pt>
                <c:pt idx="27">
                  <c:v>3.2251116225367</c:v>
                </c:pt>
                <c:pt idx="28">
                  <c:v>3.2152149334103499</c:v>
                </c:pt>
                <c:pt idx="29">
                  <c:v>3.2864048430499002</c:v>
                </c:pt>
                <c:pt idx="30">
                  <c:v>3.4421411708894998</c:v>
                </c:pt>
                <c:pt idx="31">
                  <c:v>3.6813317729133299</c:v>
                </c:pt>
                <c:pt idx="32">
                  <c:v>3.9982865172885198</c:v>
                </c:pt>
                <c:pt idx="33">
                  <c:v>4.3828593762068504</c:v>
                </c:pt>
                <c:pt idx="34">
                  <c:v>4.8207686959089902</c:v>
                </c:pt>
                <c:pt idx="35">
                  <c:v>5.2940812902490402</c:v>
                </c:pt>
                <c:pt idx="36">
                  <c:v>5.7818421283894201</c:v>
                </c:pt>
                <c:pt idx="37">
                  <c:v>6.2608280544769999</c:v>
                </c:pt>
                <c:pt idx="38">
                  <c:v>6.7064011862653903</c:v>
                </c:pt>
                <c:pt idx="39">
                  <c:v>7.0934353907087502</c:v>
                </c:pt>
                <c:pt idx="40">
                  <c:v>7.3972875275192802</c:v>
                </c:pt>
                <c:pt idx="41">
                  <c:v>7.5947839867392002</c:v>
                </c:pt>
                <c:pt idx="42">
                  <c:v>7.6651924230081496</c:v>
                </c:pt>
                <c:pt idx="43">
                  <c:v>7.5911485081690797</c:v>
                </c:pt>
                <c:pt idx="44">
                  <c:v>7.3595079845923603</c:v>
                </c:pt>
                <c:pt idx="45">
                  <c:v>6.9620953040024602</c:v>
                </c:pt>
                <c:pt idx="46">
                  <c:v>6.3963216814300896</c:v>
                </c:pt>
                <c:pt idx="47">
                  <c:v>5.6656474802994001</c:v>
                </c:pt>
                <c:pt idx="48">
                  <c:v>4.7798664729971199</c:v>
                </c:pt>
                <c:pt idx="49">
                  <c:v>3.7551926918212102</c:v>
                </c:pt>
                <c:pt idx="50">
                  <c:v>2.6141342973789801</c:v>
                </c:pt>
                <c:pt idx="51">
                  <c:v>1.38514314572005</c:v>
                </c:pt>
                <c:pt idx="52">
                  <c:v>0.10203353151563201</c:v>
                </c:pt>
                <c:pt idx="53">
                  <c:v>-1.1968310769296899</c:v>
                </c:pt>
                <c:pt idx="54">
                  <c:v>-2.46957861565993</c:v>
                </c:pt>
                <c:pt idx="55">
                  <c:v>-3.6720851979722502</c:v>
                </c:pt>
                <c:pt idx="56">
                  <c:v>-4.7594300019987497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'80汇总'!$T$185:$T$265</c:f>
              <c:numCache>
                <c:formatCode>0.00_ </c:formatCode>
                <c:ptCount val="81"/>
                <c:pt idx="0">
                  <c:v>-1.0219595189864401</c:v>
                </c:pt>
                <c:pt idx="1">
                  <c:v>-0.71032821192705797</c:v>
                </c:pt>
                <c:pt idx="2">
                  <c:v>-8.8020516443991795E-2</c:v>
                </c:pt>
                <c:pt idx="3">
                  <c:v>0.80787914615855705</c:v>
                </c:pt>
                <c:pt idx="4">
                  <c:v>1.9255541561296601</c:v>
                </c:pt>
                <c:pt idx="5">
                  <c:v>3.2048594686737499</c:v>
                </c:pt>
                <c:pt idx="6">
                  <c:v>4.5824669308161701</c:v>
                </c:pt>
                <c:pt idx="7">
                  <c:v>5.9959019088000396</c:v>
                </c:pt>
                <c:pt idx="8">
                  <c:v>7.3866104184967902</c:v>
                </c:pt>
                <c:pt idx="9">
                  <c:v>8.7021857235959494</c:v>
                </c:pt>
                <c:pt idx="10">
                  <c:v>9.89787348548621</c:v>
                </c:pt>
                <c:pt idx="11">
                  <c:v>10.937465014755499</c:v>
                </c:pt>
                <c:pt idx="12">
                  <c:v>11.793678987118801</c:v>
                </c:pt>
                <c:pt idx="13">
                  <c:v>12.4481231463305</c:v>
                </c:pt>
                <c:pt idx="14">
                  <c:v>12.890919023247999</c:v>
                </c:pt>
                <c:pt idx="15">
                  <c:v>13.1200645537012</c:v>
                </c:pt>
                <c:pt idx="16">
                  <c:v>13.140601678163399</c:v>
                </c:pt>
                <c:pt idx="17">
                  <c:v>12.9636485534387</c:v>
                </c:pt>
                <c:pt idx="18">
                  <c:v>12.6053489006429</c:v>
                </c:pt>
                <c:pt idx="19">
                  <c:v>12.085784254737501</c:v>
                </c:pt>
                <c:pt idx="20">
                  <c:v>11.4278884686445</c:v>
                </c:pt>
                <c:pt idx="21">
                  <c:v>10.656397759690501</c:v>
                </c:pt>
                <c:pt idx="22">
                  <c:v>9.7968638676344497</c:v>
                </c:pt>
                <c:pt idx="23">
                  <c:v>8.8747525219892704</c:v>
                </c:pt>
                <c:pt idx="24">
                  <c:v>7.9146443915777098</c:v>
                </c:pt>
                <c:pt idx="25">
                  <c:v>6.9395510114697601</c:v>
                </c:pt>
                <c:pt idx="26">
                  <c:v>5.9703538513801098</c:v>
                </c:pt>
                <c:pt idx="27">
                  <c:v>5.0253707055505599</c:v>
                </c:pt>
                <c:pt idx="28">
                  <c:v>4.1200499468792202</c:v>
                </c:pt>
                <c:pt idx="29">
                  <c:v>3.2667898976130298</c:v>
                </c:pt>
                <c:pt idx="30">
                  <c:v>2.4748776254621299</c:v>
                </c:pt>
                <c:pt idx="31">
                  <c:v>1.75053887733238</c:v>
                </c:pt>
                <c:pt idx="32">
                  <c:v>1.0970886130100801</c:v>
                </c:pt>
                <c:pt idx="33">
                  <c:v>0.51516969830575299</c:v>
                </c:pt>
                <c:pt idx="34">
                  <c:v>3.0657610766162699E-3</c:v>
                </c:pt>
                <c:pt idx="35">
                  <c:v>-0.442926995716038</c:v>
                </c:pt>
                <c:pt idx="36">
                  <c:v>-0.82808509194109303</c:v>
                </c:pt>
                <c:pt idx="37">
                  <c:v>-1.15881676281684</c:v>
                </c:pt>
                <c:pt idx="38">
                  <c:v>-1.4422113982296101</c:v>
                </c:pt>
                <c:pt idx="39">
                  <c:v>-1.6855960026793799</c:v>
                </c:pt>
                <c:pt idx="40">
                  <c:v>-1.8961147244549801</c:v>
                </c:pt>
                <c:pt idx="41">
                  <c:v>-2.08034663108673</c:v>
                </c:pt>
                <c:pt idx="42">
                  <c:v>-2.2439756885615698</c:v>
                </c:pt>
                <c:pt idx="43">
                  <c:v>-2.3915253367585301</c:v>
                </c:pt>
                <c:pt idx="44">
                  <c:v>-2.5261681402837701</c:v>
                </c:pt>
                <c:pt idx="45">
                  <c:v>-2.64961873498802</c:v>
                </c:pt>
                <c:pt idx="46">
                  <c:v>-2.7621156836455101</c:v>
                </c:pt>
                <c:pt idx="47">
                  <c:v>-2.8624949015655599</c:v>
                </c:pt>
                <c:pt idx="48">
                  <c:v>-2.9483540121365599</c:v>
                </c:pt>
                <c:pt idx="49">
                  <c:v>-3.0163033461109299</c:v>
                </c:pt>
                <c:pt idx="50">
                  <c:v>-3.0622953042240999</c:v>
                </c:pt>
                <c:pt idx="51">
                  <c:v>-3.0820194618849999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'80汇总'!$U$185:$U$265</c:f>
              <c:numCache>
                <c:formatCode>0.00_ </c:formatCode>
                <c:ptCount val="81"/>
                <c:pt idx="0">
                  <c:v>8.5985210117751606E-2</c:v>
                </c:pt>
                <c:pt idx="1">
                  <c:v>0.53219251597299599</c:v>
                </c:pt>
                <c:pt idx="2">
                  <c:v>1.1345325975788001</c:v>
                </c:pt>
                <c:pt idx="3">
                  <c:v>1.86484483718466</c:v>
                </c:pt>
                <c:pt idx="4">
                  <c:v>2.69111888513598</c:v>
                </c:pt>
                <c:pt idx="5">
                  <c:v>3.5796842769231398</c:v>
                </c:pt>
                <c:pt idx="6">
                  <c:v>4.4969955497886698</c:v>
                </c:pt>
                <c:pt idx="7">
                  <c:v>5.4110534721830703</c:v>
                </c:pt>
                <c:pt idx="8">
                  <c:v>6.2925008553838602</c:v>
                </c:pt>
                <c:pt idx="9">
                  <c:v>7.1154293148674697</c:v>
                </c:pt>
                <c:pt idx="10">
                  <c:v>7.8579312895625604</c:v>
                </c:pt>
                <c:pt idx="11">
                  <c:v>8.5024296098998402</c:v>
                </c:pt>
                <c:pt idx="12">
                  <c:v>9.0358149306273301</c:v>
                </c:pt>
                <c:pt idx="13">
                  <c:v>9.4494194116544996</c:v>
                </c:pt>
                <c:pt idx="14">
                  <c:v>9.7388531397585894</c:v>
                </c:pt>
                <c:pt idx="15">
                  <c:v>9.9037279357920003</c:v>
                </c:pt>
                <c:pt idx="16">
                  <c:v>9.9472913861134806</c:v>
                </c:pt>
                <c:pt idx="17">
                  <c:v>9.8759921732811193</c:v>
                </c:pt>
                <c:pt idx="18">
                  <c:v>9.6989960596447098</c:v>
                </c:pt>
                <c:pt idx="19">
                  <c:v>9.4276701982966102</c:v>
                </c:pt>
                <c:pt idx="20">
                  <c:v>9.0750518089625007</c:v>
                </c:pt>
                <c:pt idx="21">
                  <c:v>8.6553156617372107</c:v>
                </c:pt>
                <c:pt idx="22">
                  <c:v>8.1832532592159097</c:v>
                </c:pt>
                <c:pt idx="23">
                  <c:v>7.6737750973951702</c:v>
                </c:pt>
                <c:pt idx="24">
                  <c:v>7.1414459178752301</c:v>
                </c:pt>
                <c:pt idx="25">
                  <c:v>6.6000614382567502</c:v>
                </c:pt>
                <c:pt idx="26">
                  <c:v>6.0622736642693997</c:v>
                </c:pt>
                <c:pt idx="27">
                  <c:v>5.5392705460329399</c:v>
                </c:pt>
                <c:pt idx="28">
                  <c:v>5.0405144420526602</c:v>
                </c:pt>
                <c:pt idx="29">
                  <c:v>4.5735425978811097</c:v>
                </c:pt>
                <c:pt idx="30">
                  <c:v>4.1438316321138098</c:v>
                </c:pt>
                <c:pt idx="31">
                  <c:v>3.7547268502466902</c:v>
                </c:pt>
                <c:pt idx="32">
                  <c:v>3.4074360771007899</c:v>
                </c:pt>
                <c:pt idx="33">
                  <c:v>3.1010866110069899</c:v>
                </c:pt>
                <c:pt idx="34">
                  <c:v>2.83284285751304</c:v>
                </c:pt>
                <c:pt idx="35">
                  <c:v>2.5980811974378302</c:v>
                </c:pt>
                <c:pt idx="36">
                  <c:v>2.39061768324824</c:v>
                </c:pt>
                <c:pt idx="37">
                  <c:v>2.2029832391089501</c:v>
                </c:pt>
                <c:pt idx="38">
                  <c:v>2.02674016380471</c:v>
                </c:pt>
                <c:pt idx="39">
                  <c:v>1.8528329016143701</c:v>
                </c:pt>
                <c:pt idx="40">
                  <c:v>1.67196525443601</c:v>
                </c:pt>
                <c:pt idx="41">
                  <c:v>1.47499545894869</c:v>
                </c:pt>
                <c:pt idx="42">
                  <c:v>1.25333984538886</c:v>
                </c:pt>
                <c:pt idx="43">
                  <c:v>0.99937512943226303</c:v>
                </c:pt>
                <c:pt idx="44">
                  <c:v>0.70682876588090904</c:v>
                </c:pt>
                <c:pt idx="45">
                  <c:v>0.37114621257844499</c:v>
                </c:pt>
                <c:pt idx="46">
                  <c:v>-1.01765855999041E-2</c:v>
                </c:pt>
                <c:pt idx="47">
                  <c:v>-0.43730767845157797</c:v>
                </c:pt>
                <c:pt idx="48">
                  <c:v>-0.90785319774956896</c:v>
                </c:pt>
                <c:pt idx="49">
                  <c:v>-1.41670410113175</c:v>
                </c:pt>
                <c:pt idx="50">
                  <c:v>-1.9559689929547399</c:v>
                </c:pt>
                <c:pt idx="51">
                  <c:v>-2.51500676955088</c:v>
                </c:pt>
                <c:pt idx="52">
                  <c:v>-3.0805731209232601</c:v>
                </c:pt>
                <c:pt idx="53">
                  <c:v>-3.6370951631853301</c:v>
                </c:pt>
                <c:pt idx="54">
                  <c:v>-4.1670886767297599</c:v>
                </c:pt>
                <c:pt idx="55">
                  <c:v>-4.6517325823253897</c:v>
                </c:pt>
                <c:pt idx="56">
                  <c:v>-5.0716154039387202</c:v>
                </c:pt>
                <c:pt idx="57">
                  <c:v>-5.40766853953573</c:v>
                </c:pt>
                <c:pt idx="58">
                  <c:v>-5.6423011928674702</c:v>
                </c:pt>
                <c:pt idx="59">
                  <c:v>-5.7607518085307197</c:v>
                </c:pt>
                <c:pt idx="60">
                  <c:v>-5.7526707976461502</c:v>
                </c:pt>
                <c:pt idx="61">
                  <c:v>-5.6139492483429203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'80汇总'!$V$185:$V$265</c:f>
              <c:numCache>
                <c:formatCode>0.00_ </c:formatCode>
                <c:ptCount val="81"/>
                <c:pt idx="0">
                  <c:v>2.82488843715982</c:v>
                </c:pt>
                <c:pt idx="1">
                  <c:v>3.7242790936149999</c:v>
                </c:pt>
                <c:pt idx="2">
                  <c:v>4.6233848331416203</c:v>
                </c:pt>
                <c:pt idx="3">
                  <c:v>5.4878481310683096</c:v>
                </c:pt>
                <c:pt idx="4">
                  <c:v>6.2879826747099301</c:v>
                </c:pt>
                <c:pt idx="5">
                  <c:v>6.9995410546630401</c:v>
                </c:pt>
                <c:pt idx="6">
                  <c:v>7.6040701284231602</c:v>
                </c:pt>
                <c:pt idx="7">
                  <c:v>8.0889317421129299</c:v>
                </c:pt>
                <c:pt idx="8">
                  <c:v>8.4470588264824205</c:v>
                </c:pt>
                <c:pt idx="9">
                  <c:v>8.6765095458356303</c:v>
                </c:pt>
                <c:pt idx="10">
                  <c:v>8.7798751731626208</c:v>
                </c:pt>
                <c:pt idx="11">
                  <c:v>8.7635906915044508</c:v>
                </c:pt>
                <c:pt idx="12">
                  <c:v>8.6371907804581305</c:v>
                </c:pt>
                <c:pt idx="13">
                  <c:v>8.4125478377268301</c:v>
                </c:pt>
                <c:pt idx="14">
                  <c:v>8.1031230087589599</c:v>
                </c:pt>
                <c:pt idx="15">
                  <c:v>7.72325585276828</c:v>
                </c:pt>
                <c:pt idx="16">
                  <c:v>7.2875132608216902</c:v>
                </c:pt>
                <c:pt idx="17">
                  <c:v>6.8101135611855401</c:v>
                </c:pt>
                <c:pt idx="18">
                  <c:v>6.3044373987547901</c:v>
                </c:pt>
                <c:pt idx="19">
                  <c:v>5.78263295918034</c:v>
                </c:pt>
                <c:pt idx="20">
                  <c:v>5.2553194241569603</c:v>
                </c:pt>
                <c:pt idx="21">
                  <c:v>4.7313891924095897</c:v>
                </c:pt>
                <c:pt idx="22">
                  <c:v>4.2179063809938198</c:v>
                </c:pt>
                <c:pt idx="23">
                  <c:v>3.72009643389383</c:v>
                </c:pt>
                <c:pt idx="24">
                  <c:v>3.2414193091786299</c:v>
                </c:pt>
                <c:pt idx="25">
                  <c:v>2.78371669261929</c:v>
                </c:pt>
                <c:pt idx="26">
                  <c:v>2.3474219942623198</c:v>
                </c:pt>
                <c:pt idx="27">
                  <c:v>1.9318205252316001</c:v>
                </c:pt>
                <c:pt idx="28">
                  <c:v>1.53534622498086</c:v>
                </c:pt>
                <c:pt idx="29">
                  <c:v>1.1559006142198101</c:v>
                </c:pt>
                <c:pt idx="30">
                  <c:v>0.79117928586087805</c:v>
                </c:pt>
                <c:pt idx="31">
                  <c:v>0.43899121578415601</c:v>
                </c:pt>
                <c:pt idx="32">
                  <c:v>9.7556476346618098E-2</c:v>
                </c:pt>
                <c:pt idx="33">
                  <c:v>-0.23423143052985301</c:v>
                </c:pt>
                <c:pt idx="34">
                  <c:v>-0.55659143859473303</c:v>
                </c:pt>
                <c:pt idx="35">
                  <c:v>-0.86870050050321601</c:v>
                </c:pt>
                <c:pt idx="36">
                  <c:v>-1.1686087792283</c:v>
                </c:pt>
                <c:pt idx="37">
                  <c:v>-1.45323237543172</c:v>
                </c:pt>
                <c:pt idx="38">
                  <c:v>-1.7184292245639501</c:v>
                </c:pt>
                <c:pt idx="39">
                  <c:v>-1.9591611712143799</c:v>
                </c:pt>
                <c:pt idx="40">
                  <c:v>-2.16974226966803</c:v>
                </c:pt>
                <c:pt idx="41">
                  <c:v>-2.3441700690260099</c:v>
                </c:pt>
                <c:pt idx="42">
                  <c:v>-2.4765330188028298</c:v>
                </c:pt>
                <c:pt idx="43">
                  <c:v>-2.5614831759999799</c:v>
                </c:pt>
                <c:pt idx="44">
                  <c:v>-2.5947591074263001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'80汇总'!$W$185:$W$265</c:f>
              <c:numCache>
                <c:formatCode>0.00_ </c:formatCode>
                <c:ptCount val="81"/>
                <c:pt idx="0">
                  <c:v>0.35995699015534199</c:v>
                </c:pt>
                <c:pt idx="1">
                  <c:v>1.2952446071723001</c:v>
                </c:pt>
                <c:pt idx="2">
                  <c:v>1.95905316942334</c:v>
                </c:pt>
                <c:pt idx="3">
                  <c:v>2.3096039454768098</c:v>
                </c:pt>
                <c:pt idx="4">
                  <c:v>2.3564393571570599</c:v>
                </c:pt>
                <c:pt idx="5">
                  <c:v>2.14407217164743</c:v>
                </c:pt>
                <c:pt idx="6">
                  <c:v>1.73858909771527</c:v>
                </c:pt>
                <c:pt idx="7">
                  <c:v>1.2168759271782901</c:v>
                </c:pt>
                <c:pt idx="8">
                  <c:v>0.658153611083659</c:v>
                </c:pt>
                <c:pt idx="9">
                  <c:v>0.13753622171604199</c:v>
                </c:pt>
                <c:pt idx="10">
                  <c:v>0</c:v>
                </c:pt>
                <c:pt idx="11">
                  <c:v>-0.53608611195907796</c:v>
                </c:pt>
                <c:pt idx="12">
                  <c:v>-0.59429209373273495</c:v>
                </c:pt>
                <c:pt idx="13">
                  <c:v>-0.42753836691971903</c:v>
                </c:pt>
                <c:pt idx="14">
                  <c:v>-2.47706814888362E-2</c:v>
                </c:pt>
                <c:pt idx="15">
                  <c:v>0.61112268841297301</c:v>
                </c:pt>
                <c:pt idx="16">
                  <c:v>1.46459570861539</c:v>
                </c:pt>
                <c:pt idx="17">
                  <c:v>2.5091326584117599</c:v>
                </c:pt>
                <c:pt idx="18">
                  <c:v>3.7092136175497901</c:v>
                </c:pt>
                <c:pt idx="19">
                  <c:v>5.0224461654886197</c:v>
                </c:pt>
                <c:pt idx="20">
                  <c:v>6.4017660995661103</c:v>
                </c:pt>
                <c:pt idx="21">
                  <c:v>7.7976232998858404</c:v>
                </c:pt>
                <c:pt idx="22">
                  <c:v>9.1600815032312397</c:v>
                </c:pt>
                <c:pt idx="23">
                  <c:v>10.4407726960505</c:v>
                </c:pt>
                <c:pt idx="24">
                  <c:v>11.594658097624601</c:v>
                </c:pt>
                <c:pt idx="25">
                  <c:v>12.5815582789114</c:v>
                </c:pt>
                <c:pt idx="26">
                  <c:v>13.367424850137599</c:v>
                </c:pt>
                <c:pt idx="27">
                  <c:v>13.925335351256299</c:v>
                </c:pt>
                <c:pt idx="28">
                  <c:v>14.236201493505201</c:v>
                </c:pt>
                <c:pt idx="29">
                  <c:v>14.289188727944801</c:v>
                </c:pt>
                <c:pt idx="30">
                  <c:v>14.081852257592301</c:v>
                </c:pt>
                <c:pt idx="31">
                  <c:v>13.620001063917201</c:v>
                </c:pt>
                <c:pt idx="32">
                  <c:v>12.917307285941501</c:v>
                </c:pt>
                <c:pt idx="33">
                  <c:v>11.9946833707192</c:v>
                </c:pt>
                <c:pt idx="34">
                  <c:v>10.879453808250201</c:v>
                </c:pt>
                <c:pt idx="35">
                  <c:v>9.6043519708313507</c:v>
                </c:pt>
                <c:pt idx="36">
                  <c:v>8.2063755977726291</c:v>
                </c:pt>
                <c:pt idx="37">
                  <c:v>6.72553680008326</c:v>
                </c:pt>
                <c:pt idx="38">
                  <c:v>5.2035441069542703</c:v>
                </c:pt>
                <c:pt idx="39">
                  <c:v>3.6824550363588102</c:v>
                </c:pt>
                <c:pt idx="40">
                  <c:v>2.2033379459170201</c:v>
                </c:pt>
                <c:pt idx="41">
                  <c:v>0.80498150701900595</c:v>
                </c:pt>
                <c:pt idx="42">
                  <c:v>-0.47731095410339303</c:v>
                </c:pt>
                <c:pt idx="43">
                  <c:v>-1.6128067913672799</c:v>
                </c:pt>
                <c:pt idx="44">
                  <c:v>-2.5762760657567401</c:v>
                </c:pt>
                <c:pt idx="45">
                  <c:v>-3.34874043972117</c:v>
                </c:pt>
                <c:pt idx="46">
                  <c:v>-3.91801296141568</c:v>
                </c:pt>
                <c:pt idx="47">
                  <c:v>-4.2790072939176804</c:v>
                </c:pt>
                <c:pt idx="48">
                  <c:v>-4.4338001646316396</c:v>
                </c:pt>
                <c:pt idx="49">
                  <c:v>-4.3914367167259503</c:v>
                </c:pt>
                <c:pt idx="50">
                  <c:v>-4.1674750376070699</c:v>
                </c:pt>
                <c:pt idx="51">
                  <c:v>-3.7832734195845101</c:v>
                </c:pt>
                <c:pt idx="52">
                  <c:v>-3.2650318743091802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'80汇总'!$X$185:$X$265</c:f>
              <c:numCache>
                <c:formatCode>0.00_ </c:formatCode>
                <c:ptCount val="81"/>
                <c:pt idx="0">
                  <c:v>-0.48901605415344201</c:v>
                </c:pt>
                <c:pt idx="1">
                  <c:v>-9.4278532767892997E-2</c:v>
                </c:pt>
                <c:pt idx="2">
                  <c:v>0.59268766199886103</c:v>
                </c:pt>
                <c:pt idx="3">
                  <c:v>1.50154450475256</c:v>
                </c:pt>
                <c:pt idx="4">
                  <c:v>2.5552707180880501</c:v>
                </c:pt>
                <c:pt idx="5">
                  <c:v>3.67720314598738</c:v>
                </c:pt>
                <c:pt idx="6">
                  <c:v>4.79624632299124</c:v>
                </c:pt>
                <c:pt idx="7">
                  <c:v>5.8505121639767799</c:v>
                </c:pt>
                <c:pt idx="8">
                  <c:v>6.7896305328875304</c:v>
                </c:pt>
                <c:pt idx="9">
                  <c:v>7.5759510515130799</c:v>
                </c:pt>
                <c:pt idx="10">
                  <c:v>8.1848368813583008</c:v>
                </c:pt>
                <c:pt idx="11">
                  <c:v>8.6042323528303992</c:v>
                </c:pt>
                <c:pt idx="12">
                  <c:v>8.8336682263523301</c:v>
                </c:pt>
                <c:pt idx="13">
                  <c:v>8.88285104962943</c:v>
                </c:pt>
                <c:pt idx="14">
                  <c:v>8.7699665241176898</c:v>
                </c:pt>
                <c:pt idx="15">
                  <c:v>8.5198110118016803</c:v>
                </c:pt>
                <c:pt idx="16">
                  <c:v>8.1618503006141498</c:v>
                </c:pt>
                <c:pt idx="17">
                  <c:v>7.7282905033799603</c:v>
                </c:pt>
                <c:pt idx="18">
                  <c:v>7.2522324907753397</c:v>
                </c:pt>
                <c:pt idx="19">
                  <c:v>6.7659685538018302</c:v>
                </c:pt>
                <c:pt idx="20">
                  <c:v>6.2994680553324303</c:v>
                </c:pt>
                <c:pt idx="21">
                  <c:v>5.8790876636754401</c:v>
                </c:pt>
                <c:pt idx="22">
                  <c:v>5.5265313636928397</c:v>
                </c:pt>
                <c:pt idx="23">
                  <c:v>5.2580758127280998</c:v>
                </c:pt>
                <c:pt idx="24">
                  <c:v>5.0840677496628803</c:v>
                </c:pt>
                <c:pt idx="25">
                  <c:v>5.0086920756533804</c:v>
                </c:pt>
                <c:pt idx="26">
                  <c:v>5.0300019044426501</c:v>
                </c:pt>
                <c:pt idx="27">
                  <c:v>5.1401953289677804</c:v>
                </c:pt>
                <c:pt idx="28">
                  <c:v>5.3261178686336699</c:v>
                </c:pt>
                <c:pt idx="29">
                  <c:v>5.5699645489638003</c:v>
                </c:pt>
                <c:pt idx="30">
                  <c:v>5.8501513214887799</c:v>
                </c:pt>
                <c:pt idx="31">
                  <c:v>6.14232205722233</c:v>
                </c:pt>
                <c:pt idx="32">
                  <c:v>6.4204546420179103</c:v>
                </c:pt>
                <c:pt idx="33">
                  <c:v>6.6580277659075602</c:v>
                </c:pt>
                <c:pt idx="34">
                  <c:v>6.8292088317019299</c:v>
                </c:pt>
                <c:pt idx="35">
                  <c:v>6.9100230105949398</c:v>
                </c:pt>
                <c:pt idx="36">
                  <c:v>6.8794638441330402</c:v>
                </c:pt>
                <c:pt idx="37">
                  <c:v>6.7205069327831204</c:v>
                </c:pt>
                <c:pt idx="38">
                  <c:v>6.42099016101945</c:v>
                </c:pt>
                <c:pt idx="39">
                  <c:v>5.9743265889994701</c:v>
                </c:pt>
                <c:pt idx="40">
                  <c:v>5.3800195880949397</c:v>
                </c:pt>
                <c:pt idx="41">
                  <c:v>4.6439540166465099</c:v>
                </c:pt>
                <c:pt idx="42">
                  <c:v>3.77844221799596</c:v>
                </c:pt>
                <c:pt idx="43">
                  <c:v>2.8020093799696499</c:v>
                </c:pt>
                <c:pt idx="44">
                  <c:v>1.7389093197326899</c:v>
                </c:pt>
                <c:pt idx="45">
                  <c:v>0.61836905264883102</c:v>
                </c:pt>
                <c:pt idx="46">
                  <c:v>-0.52643143237741297</c:v>
                </c:pt>
                <c:pt idx="47">
                  <c:v>-1.65962893514335</c:v>
                </c:pt>
                <c:pt idx="48">
                  <c:v>-2.7441714872047398</c:v>
                </c:pt>
                <c:pt idx="49">
                  <c:v>-3.7435022452723898</c:v>
                </c:pt>
                <c:pt idx="50">
                  <c:v>-4.6233864665438</c:v>
                </c:pt>
                <c:pt idx="51">
                  <c:v>-5.3538232849133403</c:v>
                </c:pt>
                <c:pt idx="52">
                  <c:v>-5.9109713302832398</c:v>
                </c:pt>
                <c:pt idx="53">
                  <c:v>-6.2790037832982302</c:v>
                </c:pt>
                <c:pt idx="54">
                  <c:v>-6.4517942407140501</c:v>
                </c:pt>
                <c:pt idx="55">
                  <c:v>-6.4343197808665202</c:v>
                </c:pt>
                <c:pt idx="56">
                  <c:v>-6.2436518599064001</c:v>
                </c:pt>
                <c:pt idx="57">
                  <c:v>-5.90938914946691</c:v>
                </c:pt>
                <c:pt idx="58">
                  <c:v>-5.4733691249448704</c:v>
                </c:pt>
                <c:pt idx="59">
                  <c:v>-4.9884771559421601</c:v>
                </c:pt>
                <c:pt idx="60">
                  <c:v>-4.5163530169688402</c:v>
                </c:pt>
                <c:pt idx="61">
                  <c:v>-4.1237751279566099</c:v>
                </c:pt>
                <c:pt idx="62">
                  <c:v>-3.8774824733725302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'80汇总'!$Y$185:$Y$265</c:f>
              <c:numCache>
                <c:formatCode>0.00_ </c:formatCode>
                <c:ptCount val="81"/>
                <c:pt idx="0">
                  <c:v>-38.497311645007002</c:v>
                </c:pt>
                <c:pt idx="1">
                  <c:v>-21.381612555987999</c:v>
                </c:pt>
                <c:pt idx="2">
                  <c:v>-9.0550754895016503</c:v>
                </c:pt>
                <c:pt idx="3">
                  <c:v>-0.51146606780016401</c:v>
                </c:pt>
                <c:pt idx="4">
                  <c:v>5.0973757112277696</c:v>
                </c:pt>
                <c:pt idx="5">
                  <c:v>8.4794902440825606</c:v>
                </c:pt>
                <c:pt idx="6">
                  <c:v>10.219361962041701</c:v>
                </c:pt>
                <c:pt idx="7">
                  <c:v>10.793157663477499</c:v>
                </c:pt>
                <c:pt idx="8">
                  <c:v>10.582703925535601</c:v>
                </c:pt>
                <c:pt idx="9">
                  <c:v>9.8882665484702592</c:v>
                </c:pt>
                <c:pt idx="10">
                  <c:v>8.9401935517954492</c:v>
                </c:pt>
                <c:pt idx="11">
                  <c:v>7.9094818072765403</c:v>
                </c:pt>
                <c:pt idx="12">
                  <c:v>6.9173259596512997</c:v>
                </c:pt>
                <c:pt idx="13">
                  <c:v>6.0437068518315202</c:v>
                </c:pt>
                <c:pt idx="14">
                  <c:v>5.3350752372043697</c:v>
                </c:pt>
                <c:pt idx="15">
                  <c:v>4.8111851275121502</c:v>
                </c:pt>
                <c:pt idx="16">
                  <c:v>4.4711296906592901</c:v>
                </c:pt>
                <c:pt idx="17">
                  <c:v>4.2986311786526299</c:v>
                </c:pt>
                <c:pt idx="18">
                  <c:v>4.2666349317523897</c:v>
                </c:pt>
                <c:pt idx="19">
                  <c:v>4.3412560707709504</c:v>
                </c:pt>
                <c:pt idx="20">
                  <c:v>4.4851260553220298</c:v>
                </c:pt>
                <c:pt idx="21">
                  <c:v>4.6601848516863598</c:v>
                </c:pt>
                <c:pt idx="22">
                  <c:v>4.8299630198283703</c:v>
                </c:pt>
                <c:pt idx="23">
                  <c:v>4.9613965949563301</c:v>
                </c:pt>
                <c:pt idx="24">
                  <c:v>5.0262162048851202</c:v>
                </c:pt>
                <c:pt idx="25">
                  <c:v>5.00195043033162</c:v>
                </c:pt>
                <c:pt idx="26">
                  <c:v>4.8725819811212601</c:v>
                </c:pt>
                <c:pt idx="27">
                  <c:v>4.6288938271723401</c:v>
                </c:pt>
                <c:pt idx="28">
                  <c:v>4.2685409889561496</c:v>
                </c:pt>
                <c:pt idx="29">
                  <c:v>3.7958822580371701</c:v>
                </c:pt>
                <c:pt idx="30">
                  <c:v>3.2216046841164601</c:v>
                </c:pt>
                <c:pt idx="31">
                  <c:v>2.5621722309067301</c:v>
                </c:pt>
                <c:pt idx="32">
                  <c:v>1.83912856900014</c:v>
                </c:pt>
                <c:pt idx="33">
                  <c:v>1.07828253977088</c:v>
                </c:pt>
                <c:pt idx="34">
                  <c:v>0.30880339022271402</c:v>
                </c:pt>
                <c:pt idx="35">
                  <c:v>-0.43774855545775898</c:v>
                </c:pt>
                <c:pt idx="36">
                  <c:v>-1.12843155602332</c:v>
                </c:pt>
                <c:pt idx="37">
                  <c:v>-1.7299496474356699</c:v>
                </c:pt>
                <c:pt idx="38">
                  <c:v>-2.20967600795972</c:v>
                </c:pt>
                <c:pt idx="39">
                  <c:v>-2.5366525648309599</c:v>
                </c:pt>
                <c:pt idx="40">
                  <c:v>-2.6825473474086201</c:v>
                </c:pt>
                <c:pt idx="41">
                  <c:v>-2.6225525259100899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'80汇总'!$Z$185:$Z$265</c:f>
              <c:numCache>
                <c:formatCode>0.00_ </c:formatCode>
                <c:ptCount val="81"/>
                <c:pt idx="0">
                  <c:v>0.49965307739401099</c:v>
                </c:pt>
                <c:pt idx="1">
                  <c:v>1.9122194822854</c:v>
                </c:pt>
                <c:pt idx="2">
                  <c:v>3.2861719761615502</c:v>
                </c:pt>
                <c:pt idx="3">
                  <c:v>4.5390169910928302</c:v>
                </c:pt>
                <c:pt idx="4">
                  <c:v>5.6135200097090099</c:v>
                </c:pt>
                <c:pt idx="5">
                  <c:v>6.4739836004050204</c:v>
                </c:pt>
                <c:pt idx="6">
                  <c:v>7.1027876946339399</c:v>
                </c:pt>
                <c:pt idx="7">
                  <c:v>7.4971940222877702</c:v>
                </c:pt>
                <c:pt idx="8">
                  <c:v>7.6664148818791</c:v>
                </c:pt>
                <c:pt idx="9">
                  <c:v>7.6289447772845103</c:v>
                </c:pt>
                <c:pt idx="10">
                  <c:v>7.41015190219386</c:v>
                </c:pt>
                <c:pt idx="11">
                  <c:v>7.0401249971262301</c:v>
                </c:pt>
                <c:pt idx="12">
                  <c:v>6.5517697419271297</c:v>
                </c:pt>
                <c:pt idx="13">
                  <c:v>5.97914757904692</c:v>
                </c:pt>
                <c:pt idx="14">
                  <c:v>5.3560486896253403</c:v>
                </c:pt>
                <c:pt idx="15">
                  <c:v>4.71478976546135</c:v>
                </c:pt>
                <c:pt idx="16">
                  <c:v>4.0852262353416604</c:v>
                </c:pt>
                <c:pt idx="17">
                  <c:v>3.49396771392707</c:v>
                </c:pt>
                <c:pt idx="18">
                  <c:v>2.9637846454585399</c:v>
                </c:pt>
                <c:pt idx="19">
                  <c:v>2.5131934129391702</c:v>
                </c:pt>
                <c:pt idx="20">
                  <c:v>2.1562065761846299</c:v>
                </c:pt>
                <c:pt idx="21">
                  <c:v>1.9022343891945499</c:v>
                </c:pt>
                <c:pt idx="22">
                  <c:v>1.7561233287050699</c:v>
                </c:pt>
                <c:pt idx="23">
                  <c:v>1.71831704151525</c:v>
                </c:pt>
                <c:pt idx="24">
                  <c:v>1.7851248882486599</c:v>
                </c:pt>
                <c:pt idx="25">
                  <c:v>1.94908312562951</c:v>
                </c:pt>
                <c:pt idx="26">
                  <c:v>2.1993937280733902</c:v>
                </c:pt>
                <c:pt idx="27">
                  <c:v>2.5224259024904101</c:v>
                </c:pt>
                <c:pt idx="28">
                  <c:v>2.90226549759024</c:v>
                </c:pt>
                <c:pt idx="29">
                  <c:v>3.3212977507414898</c:v>
                </c:pt>
                <c:pt idx="30">
                  <c:v>3.7608091514963999</c:v>
                </c:pt>
                <c:pt idx="31">
                  <c:v>4.2015946313403898</c:v>
                </c:pt>
                <c:pt idx="32">
                  <c:v>4.6245568139311102</c:v>
                </c:pt>
                <c:pt idx="33">
                  <c:v>5.01128467922267</c:v>
                </c:pt>
                <c:pt idx="34">
                  <c:v>5.3445997082592003</c:v>
                </c:pt>
                <c:pt idx="35">
                  <c:v>5.6090583831862997</c:v>
                </c:pt>
                <c:pt idx="36">
                  <c:v>5.7914008191319999</c:v>
                </c:pt>
                <c:pt idx="37">
                  <c:v>5.8809363009968303</c:v>
                </c:pt>
                <c:pt idx="38">
                  <c:v>5.8698575890059796</c:v>
                </c:pt>
                <c:pt idx="39">
                  <c:v>5.7534770419187504</c:v>
                </c:pt>
                <c:pt idx="40">
                  <c:v>5.5303788862560204</c:v>
                </c:pt>
                <c:pt idx="41">
                  <c:v>5.20248333364166</c:v>
                </c:pt>
                <c:pt idx="42">
                  <c:v>4.7750197164967503</c:v>
                </c:pt>
                <c:pt idx="43">
                  <c:v>4.2564073746796698</c:v>
                </c:pt>
                <c:pt idx="44">
                  <c:v>3.6580446825647099</c:v>
                </c:pt>
                <c:pt idx="45">
                  <c:v>2.9940083569896601</c:v>
                </c:pt>
                <c:pt idx="46">
                  <c:v>2.2806670320812898</c:v>
                </c:pt>
                <c:pt idx="47">
                  <c:v>1.53621502668347</c:v>
                </c:pt>
                <c:pt idx="48">
                  <c:v>0.78013426420852106</c:v>
                </c:pt>
                <c:pt idx="49">
                  <c:v>3.2594433184130397E-2</c:v>
                </c:pt>
                <c:pt idx="50">
                  <c:v>-0.68619630038065005</c:v>
                </c:pt>
                <c:pt idx="51">
                  <c:v>-1.3566754007558901</c:v>
                </c:pt>
                <c:pt idx="52">
                  <c:v>-1.96062785061623</c:v>
                </c:pt>
                <c:pt idx="53">
                  <c:v>-2.4818862742530801</c:v>
                </c:pt>
                <c:pt idx="54">
                  <c:v>-2.90700715027182</c:v>
                </c:pt>
                <c:pt idx="55">
                  <c:v>-3.22589827386019</c:v>
                </c:pt>
                <c:pt idx="56">
                  <c:v>-3.4323698397870901</c:v>
                </c:pt>
                <c:pt idx="57">
                  <c:v>-3.5245786343364398</c:v>
                </c:pt>
                <c:pt idx="58">
                  <c:v>-3.5053318468082</c:v>
                </c:pt>
                <c:pt idx="59">
                  <c:v>-3.3822139393901298</c:v>
                </c:pt>
                <c:pt idx="60">
                  <c:v>-3.1674968482431902</c:v>
                </c:pt>
                <c:pt idx="61">
                  <c:v>-2.8777905280349598</c:v>
                </c:pt>
                <c:pt idx="62">
                  <c:v>-2.53338749732628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'80汇总'!$E$185:$E$265</c:f>
              <c:numCache>
                <c:formatCode>General</c:formatCode>
                <c:ptCount val="8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</c:numCache>
            </c:numRef>
          </c:xVal>
          <c:yVal>
            <c:numRef>
              <c:f>'80汇总'!$AA$185:$AA$265</c:f>
              <c:numCache>
                <c:formatCode>0.00_ </c:formatCode>
                <c:ptCount val="81"/>
                <c:pt idx="0">
                  <c:v>3.40423634330147</c:v>
                </c:pt>
                <c:pt idx="1">
                  <c:v>5.2990787634680299</c:v>
                </c:pt>
                <c:pt idx="2">
                  <c:v>7.0493365606899703</c:v>
                </c:pt>
                <c:pt idx="3">
                  <c:v>8.5797229255501097</c:v>
                </c:pt>
                <c:pt idx="4">
                  <c:v>9.8379949417465298</c:v>
                </c:pt>
                <c:pt idx="5">
                  <c:v>10.793430692859999</c:v>
                </c:pt>
                <c:pt idx="6">
                  <c:v>11.4348340750108</c:v>
                </c:pt>
                <c:pt idx="7">
                  <c:v>11.7681925891939</c:v>
                </c:pt>
                <c:pt idx="8">
                  <c:v>11.814100637048201</c:v>
                </c:pt>
                <c:pt idx="9">
                  <c:v>11.605048612826399</c:v>
                </c:pt>
                <c:pt idx="10">
                  <c:v>11.182666372391299</c:v>
                </c:pt>
                <c:pt idx="11">
                  <c:v>10.594998467168899</c:v>
                </c:pt>
                <c:pt idx="12">
                  <c:v>9.8938778571388006</c:v>
                </c:pt>
                <c:pt idx="13">
                  <c:v>9.1324546621411198</c:v>
                </c:pt>
                <c:pt idx="14">
                  <c:v>8.3629268750188892</c:v>
                </c:pt>
                <c:pt idx="15">
                  <c:v>7.6345108434095499</c:v>
                </c:pt>
                <c:pt idx="16">
                  <c:v>6.9916807293295999</c:v>
                </c:pt>
                <c:pt idx="17">
                  <c:v>6.4726980770831597</c:v>
                </c:pt>
                <c:pt idx="18">
                  <c:v>6.1084450604472602</c:v>
                </c:pt>
                <c:pt idx="19">
                  <c:v>5.92156793957143</c:v>
                </c:pt>
                <c:pt idx="20">
                  <c:v>5.9259307365361904</c:v>
                </c:pt>
                <c:pt idx="21">
                  <c:v>6.1263731360953297</c:v>
                </c:pt>
                <c:pt idx="22">
                  <c:v>6.5187611347265104</c:v>
                </c:pt>
                <c:pt idx="23">
                  <c:v>7.0903139967917097</c:v>
                </c:pt>
                <c:pt idx="24">
                  <c:v>7.8201866312931498</c:v>
                </c:pt>
                <c:pt idx="25">
                  <c:v>8.6802825764802591</c:v>
                </c:pt>
                <c:pt idx="26">
                  <c:v>9.6362693723550592</c:v>
                </c:pt>
                <c:pt idx="27">
                  <c:v>10.6487652129577</c:v>
                </c:pt>
                <c:pt idx="28">
                  <c:v>11.674663401228299</c:v>
                </c:pt>
                <c:pt idx="29">
                  <c:v>12.6685592791485</c:v>
                </c:pt>
                <c:pt idx="30">
                  <c:v>13.584242974870399</c:v>
                </c:pt>
                <c:pt idx="31">
                  <c:v>14.3762204965736</c:v>
                </c:pt>
                <c:pt idx="32">
                  <c:v>15.0012254098289</c:v>
                </c:pt>
                <c:pt idx="33">
                  <c:v>15.4196835614338</c:v>
                </c:pt>
                <c:pt idx="34">
                  <c:v>15.597094057761</c:v>
                </c:pt>
                <c:pt idx="35">
                  <c:v>15.505290970017199</c:v>
                </c:pt>
                <c:pt idx="36">
                  <c:v>15.1235520218665</c:v>
                </c:pt>
                <c:pt idx="37">
                  <c:v>14.4395228174011</c:v>
                </c:pt>
                <c:pt idx="38">
                  <c:v>13.449927988625401</c:v>
                </c:pt>
                <c:pt idx="39">
                  <c:v>12.161043982101299</c:v>
                </c:pt>
                <c:pt idx="40">
                  <c:v>10.588912063815499</c:v>
                </c:pt>
                <c:pt idx="41">
                  <c:v>8.7592744999060006</c:v>
                </c:pt>
                <c:pt idx="42">
                  <c:v>6.7072217681839099</c:v>
                </c:pt>
                <c:pt idx="43">
                  <c:v>4.4765440723517997</c:v>
                </c:pt>
                <c:pt idx="44">
                  <c:v>2.11878636604375</c:v>
                </c:pt>
                <c:pt idx="45">
                  <c:v>-0.30798745113845899</c:v>
                </c:pt>
                <c:pt idx="46">
                  <c:v>-2.7407085301145502</c:v>
                </c:pt>
                <c:pt idx="47">
                  <c:v>-5.1130751325337496</c:v>
                </c:pt>
                <c:pt idx="48">
                  <c:v>-7.3575546147461104</c:v>
                </c:pt>
                <c:pt idx="49">
                  <c:v>-9.4075786641272998</c:v>
                </c:pt>
                <c:pt idx="50">
                  <c:v>-11.199886066762099</c:v>
                </c:pt>
                <c:pt idx="51">
                  <c:v>-12.6769577164296</c:v>
                </c:pt>
                <c:pt idx="52">
                  <c:v>-13.789478487119499</c:v>
                </c:pt>
                <c:pt idx="53">
                  <c:v>-14.498749983546</c:v>
                </c:pt>
                <c:pt idx="54">
                  <c:v>-14.7789670588039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6254576"/>
        <c:axId val="936249680"/>
      </c:scatterChart>
      <c:valAx>
        <c:axId val="93625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n-US" altLang="zh-CN" sz="1050" b="0" i="0" u="none" strike="noStrike" kern="1200" baseline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49680"/>
        <c:crosses val="autoZero"/>
        <c:crossBetween val="midCat"/>
      </c:valAx>
      <c:valAx>
        <c:axId val="93624968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1050" b="0" i="0" u="none" strike="noStrike" kern="1200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d[Rnr3-gfp]/dt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n-US" altLang="zh-CN" sz="1050" b="0" i="0" u="none" strike="noStrike" kern="1200" baseline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54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rad53-T354A </a:t>
            </a:r>
            <a:r>
              <a:rPr lang="zh-CN" altLang="en-US"/>
              <a:t>处理后数据</a:t>
            </a:r>
            <a:endParaRPr lang="en-US" altLang="zh-CN"/>
          </a:p>
        </c:rich>
      </c:tx>
      <c:overlay val="0"/>
      <c:spPr>
        <a:noFill/>
        <a:ln w="25400">
          <a:noFill/>
        </a:ln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'[20150116 FACS数据.xlsx]Sheet1'!$C$43</c:f>
              <c:strCache>
                <c:ptCount val="1"/>
                <c:pt idx="0">
                  <c:v>0 mM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FACS数据.xlsx]Sheet1'!$C$44:$C$50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'[20150116 FACS数据.xlsx]Sheet1'!$D$43</c:f>
              <c:strCache>
                <c:ptCount val="1"/>
                <c:pt idx="0">
                  <c:v>1 mM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FACS数据.xlsx]Sheet1'!$D$44:$D$50</c:f>
              <c:numCache>
                <c:formatCode>General</c:formatCode>
                <c:ptCount val="7"/>
                <c:pt idx="0">
                  <c:v>0</c:v>
                </c:pt>
                <c:pt idx="1">
                  <c:v>50</c:v>
                </c:pt>
                <c:pt idx="2">
                  <c:v>28</c:v>
                </c:pt>
                <c:pt idx="3">
                  <c:v>18</c:v>
                </c:pt>
                <c:pt idx="4">
                  <c:v>10</c:v>
                </c:pt>
                <c:pt idx="5">
                  <c:v>23</c:v>
                </c:pt>
                <c:pt idx="6">
                  <c:v>18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'[20150116 FACS数据.xlsx]Sheet1'!$E$43</c:f>
              <c:strCache>
                <c:ptCount val="1"/>
                <c:pt idx="0">
                  <c:v>3 mM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FACS数据.xlsx]Sheet1'!$E$44:$E$50</c:f>
              <c:numCache>
                <c:formatCode>General</c:formatCode>
                <c:ptCount val="7"/>
                <c:pt idx="0">
                  <c:v>0</c:v>
                </c:pt>
                <c:pt idx="1">
                  <c:v>38</c:v>
                </c:pt>
                <c:pt idx="2">
                  <c:v>14</c:v>
                </c:pt>
                <c:pt idx="3">
                  <c:v>35</c:v>
                </c:pt>
                <c:pt idx="4">
                  <c:v>22</c:v>
                </c:pt>
                <c:pt idx="5">
                  <c:v>53</c:v>
                </c:pt>
                <c:pt idx="6">
                  <c:v>29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'[20150116 FACS数据.xlsx]Sheet1'!$F$43</c:f>
              <c:strCache>
                <c:ptCount val="1"/>
                <c:pt idx="0">
                  <c:v>6 mM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trendlineType val="linear"/>
            <c:dispRSqr val="0"/>
            <c:dispEq val="1"/>
            <c:trendlineLbl>
              <c:numFmt formatCode="General" sourceLinked="0"/>
            </c:trendlineLbl>
          </c:trendline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FACS数据.xlsx]Sheet1'!$F$44:$F$50</c:f>
              <c:numCache>
                <c:formatCode>General</c:formatCode>
                <c:ptCount val="7"/>
                <c:pt idx="0">
                  <c:v>0</c:v>
                </c:pt>
                <c:pt idx="1">
                  <c:v>59</c:v>
                </c:pt>
                <c:pt idx="2">
                  <c:v>11</c:v>
                </c:pt>
                <c:pt idx="3">
                  <c:v>42</c:v>
                </c:pt>
                <c:pt idx="4">
                  <c:v>29</c:v>
                </c:pt>
                <c:pt idx="5">
                  <c:v>69</c:v>
                </c:pt>
                <c:pt idx="6">
                  <c:v>69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'[20150116 FACS数据.xlsx]Sheet1'!$G$43</c:f>
              <c:strCache>
                <c:ptCount val="1"/>
                <c:pt idx="0">
                  <c:v>9 mM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trendline>
            <c:trendlineType val="linear"/>
            <c:dispRSqr val="0"/>
            <c:dispEq val="1"/>
            <c:trendlineLbl>
              <c:layout>
                <c:manualLayout>
                  <c:x val="5.624331680762127E-2"/>
                  <c:y val="-9.1197652017634967E-3"/>
                </c:manualLayout>
              </c:layout>
              <c:numFmt formatCode="General" sourceLinked="0"/>
            </c:trendlineLbl>
          </c:trendline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FACS数据.xlsx]Sheet1'!$G$44:$G$50</c:f>
              <c:numCache>
                <c:formatCode>General</c:formatCode>
                <c:ptCount val="7"/>
                <c:pt idx="0">
                  <c:v>0</c:v>
                </c:pt>
                <c:pt idx="1">
                  <c:v>52</c:v>
                </c:pt>
                <c:pt idx="2">
                  <c:v>49</c:v>
                </c:pt>
                <c:pt idx="3">
                  <c:v>55</c:v>
                </c:pt>
                <c:pt idx="4">
                  <c:v>85</c:v>
                </c:pt>
                <c:pt idx="5">
                  <c:v>184</c:v>
                </c:pt>
                <c:pt idx="6">
                  <c:v>187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'[20150116 FACS数据.xlsx]Sheet1'!$H$43</c:f>
              <c:strCache>
                <c:ptCount val="1"/>
                <c:pt idx="0">
                  <c:v>12 mM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FACS数据.xlsx]Sheet1'!$H$44:$H$50</c:f>
              <c:numCache>
                <c:formatCode>General</c:formatCode>
                <c:ptCount val="7"/>
                <c:pt idx="0">
                  <c:v>0</c:v>
                </c:pt>
                <c:pt idx="1">
                  <c:v>60</c:v>
                </c:pt>
                <c:pt idx="2">
                  <c:v>69</c:v>
                </c:pt>
                <c:pt idx="3">
                  <c:v>85</c:v>
                </c:pt>
                <c:pt idx="4">
                  <c:v>158</c:v>
                </c:pt>
                <c:pt idx="5">
                  <c:v>251</c:v>
                </c:pt>
                <c:pt idx="6">
                  <c:v>285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'[20150116 FACS数据.xlsx]Sheet1'!$I$43</c:f>
              <c:strCache>
                <c:ptCount val="1"/>
                <c:pt idx="0">
                  <c:v>15 mM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FACS数据.xlsx]Sheet1'!$I$44:$I$50</c:f>
              <c:numCache>
                <c:formatCode>General</c:formatCode>
                <c:ptCount val="7"/>
                <c:pt idx="0">
                  <c:v>0</c:v>
                </c:pt>
                <c:pt idx="1">
                  <c:v>69</c:v>
                </c:pt>
                <c:pt idx="2">
                  <c:v>73</c:v>
                </c:pt>
                <c:pt idx="3">
                  <c:v>143</c:v>
                </c:pt>
                <c:pt idx="4">
                  <c:v>177</c:v>
                </c:pt>
                <c:pt idx="5">
                  <c:v>326</c:v>
                </c:pt>
                <c:pt idx="6">
                  <c:v>356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'[20150116 FACS数据.xlsx]Sheet1'!$J$43</c:f>
              <c:strCache>
                <c:ptCount val="1"/>
                <c:pt idx="0">
                  <c:v>20 mM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'[20150116 FACS数据.xlsx]Sheet1'!$B$44:$B$50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cat>
          <c:val>
            <c:numRef>
              <c:f>'[20150116 FACS数据.xlsx]Sheet1'!$J$44:$J$50</c:f>
              <c:numCache>
                <c:formatCode>General</c:formatCode>
                <c:ptCount val="7"/>
                <c:pt idx="0">
                  <c:v>0</c:v>
                </c:pt>
                <c:pt idx="1">
                  <c:v>43</c:v>
                </c:pt>
                <c:pt idx="2">
                  <c:v>89</c:v>
                </c:pt>
                <c:pt idx="3">
                  <c:v>131</c:v>
                </c:pt>
                <c:pt idx="4">
                  <c:v>233</c:v>
                </c:pt>
                <c:pt idx="5">
                  <c:v>417</c:v>
                </c:pt>
                <c:pt idx="6">
                  <c:v>512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36261104"/>
        <c:axId val="936261648"/>
      </c:lineChart>
      <c:catAx>
        <c:axId val="9362611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after release from α-factor/h</a:t>
                </a:r>
                <a:endParaRPr lang="zh-CN"/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61648"/>
        <c:crosses val="autoZero"/>
        <c:auto val="1"/>
        <c:lblAlgn val="ctr"/>
        <c:lblOffset val="100"/>
        <c:noMultiLvlLbl val="0"/>
      </c:catAx>
      <c:valAx>
        <c:axId val="936261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Rnr3-GFP/A.U.</a:t>
                </a:r>
                <a:endParaRPr lang="zh-CN"/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61104"/>
        <c:crosses val="autoZero"/>
        <c:crossBetween val="between"/>
      </c:valAx>
      <c:spPr>
        <a:noFill/>
        <a:ln w="25400">
          <a:noFill/>
        </a:ln>
      </c:spPr>
    </c:plotArea>
    <c:legend>
      <c:legendPos val="t"/>
      <c:layout>
        <c:manualLayout>
          <c:xMode val="edge"/>
          <c:yMode val="edge"/>
          <c:x val="0.23576427946506687"/>
          <c:y val="7.7339954695872709E-2"/>
          <c:w val="0.58599429878957443"/>
          <c:h val="0.16294392179288544"/>
        </c:manualLayout>
      </c:layout>
      <c:overlay val="0"/>
      <c:spPr>
        <a:noFill/>
        <a:ln w="25400">
          <a:noFill/>
        </a:ln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/>
              <a:t>单细胞拍摄结果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896735555347322E-2"/>
          <c:y val="0.22423869605712876"/>
          <c:w val="0.8539622440335658"/>
          <c:h val="0.60628717391949671"/>
        </c:manualLayout>
      </c:layout>
      <c:scatterChart>
        <c:scatterStyle val="lineMarker"/>
        <c:varyColors val="0"/>
        <c:ser>
          <c:idx val="0"/>
          <c:order val="0"/>
          <c:tx>
            <c:v>6 mM (8 cells)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'S6 汇总'!$F$68:$F$100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'S6 汇总'!$S$68:$S$100</c:f>
              <c:numCache>
                <c:formatCode>0.00_);[Red]\(0.00\)</c:formatCode>
                <c:ptCount val="33"/>
                <c:pt idx="0">
                  <c:v>144.26444444444451</c:v>
                </c:pt>
                <c:pt idx="1">
                  <c:v>147.6537777777778</c:v>
                </c:pt>
                <c:pt idx="2">
                  <c:v>148.55899999999994</c:v>
                </c:pt>
                <c:pt idx="3">
                  <c:v>156.71133333333333</c:v>
                </c:pt>
                <c:pt idx="4">
                  <c:v>169.49811111111114</c:v>
                </c:pt>
                <c:pt idx="5">
                  <c:v>187.65622222222223</c:v>
                </c:pt>
                <c:pt idx="6">
                  <c:v>207.86055555555552</c:v>
                </c:pt>
                <c:pt idx="7">
                  <c:v>247.06633333333332</c:v>
                </c:pt>
                <c:pt idx="8">
                  <c:v>283.41000000000008</c:v>
                </c:pt>
                <c:pt idx="9">
                  <c:v>317.59511111111107</c:v>
                </c:pt>
                <c:pt idx="10">
                  <c:v>346.07633333333331</c:v>
                </c:pt>
                <c:pt idx="11">
                  <c:v>378.72144444444439</c:v>
                </c:pt>
                <c:pt idx="12">
                  <c:v>395.25499999999988</c:v>
                </c:pt>
                <c:pt idx="13">
                  <c:v>413.19677777777781</c:v>
                </c:pt>
                <c:pt idx="14">
                  <c:v>426.55022222222215</c:v>
                </c:pt>
                <c:pt idx="15">
                  <c:v>440.23511111111117</c:v>
                </c:pt>
                <c:pt idx="16">
                  <c:v>450.36355555555554</c:v>
                </c:pt>
                <c:pt idx="17">
                  <c:v>447.05055555555555</c:v>
                </c:pt>
                <c:pt idx="18">
                  <c:v>458.19949999999994</c:v>
                </c:pt>
                <c:pt idx="19">
                  <c:v>459.80150000000003</c:v>
                </c:pt>
                <c:pt idx="20">
                  <c:v>455.58075000000002</c:v>
                </c:pt>
                <c:pt idx="21">
                  <c:v>467.37357142857144</c:v>
                </c:pt>
                <c:pt idx="22">
                  <c:v>496.8411666666666</c:v>
                </c:pt>
                <c:pt idx="23">
                  <c:v>470.63479999999998</c:v>
                </c:pt>
                <c:pt idx="24">
                  <c:v>470.6336</c:v>
                </c:pt>
                <c:pt idx="25">
                  <c:v>463.14279999999997</c:v>
                </c:pt>
                <c:pt idx="26">
                  <c:v>484.72174999999993</c:v>
                </c:pt>
                <c:pt idx="27">
                  <c:v>393.96500000000003</c:v>
                </c:pt>
                <c:pt idx="28">
                  <c:v>378.42399999999986</c:v>
                </c:pt>
                <c:pt idx="29">
                  <c:v>377.78399999999988</c:v>
                </c:pt>
                <c:pt idx="30">
                  <c:v>376.20000000000005</c:v>
                </c:pt>
                <c:pt idx="31">
                  <c:v>379.25399999999991</c:v>
                </c:pt>
                <c:pt idx="32">
                  <c:v>376.96199999999988</c:v>
                </c:pt>
              </c:numCache>
            </c:numRef>
          </c:yVal>
          <c:smooth val="0"/>
        </c:ser>
        <c:ser>
          <c:idx val="1"/>
          <c:order val="1"/>
          <c:tx>
            <c:v>10 mM (10 cells)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'S6 汇总'!$F$68:$F$100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'S6 汇总'!$T$68:$T$100</c:f>
              <c:numCache>
                <c:formatCode>General</c:formatCode>
                <c:ptCount val="33"/>
                <c:pt idx="0">
                  <c:v>181.166</c:v>
                </c:pt>
                <c:pt idx="1">
                  <c:v>184.60189999999997</c:v>
                </c:pt>
                <c:pt idx="2">
                  <c:v>191.06060000000002</c:v>
                </c:pt>
                <c:pt idx="3">
                  <c:v>200.30780000000001</c:v>
                </c:pt>
                <c:pt idx="4">
                  <c:v>211.59340000000003</c:v>
                </c:pt>
                <c:pt idx="5">
                  <c:v>229.5085</c:v>
                </c:pt>
                <c:pt idx="6">
                  <c:v>252.24799999999999</c:v>
                </c:pt>
                <c:pt idx="7">
                  <c:v>286.62610000000006</c:v>
                </c:pt>
                <c:pt idx="8">
                  <c:v>323.51249999999993</c:v>
                </c:pt>
                <c:pt idx="9">
                  <c:v>368.88629999999995</c:v>
                </c:pt>
                <c:pt idx="10">
                  <c:v>415.58100000000002</c:v>
                </c:pt>
                <c:pt idx="11">
                  <c:v>454.44979999999998</c:v>
                </c:pt>
                <c:pt idx="12">
                  <c:v>487.88649999999996</c:v>
                </c:pt>
                <c:pt idx="13">
                  <c:v>510.31550000000004</c:v>
                </c:pt>
                <c:pt idx="14">
                  <c:v>531.03129999999999</c:v>
                </c:pt>
                <c:pt idx="15">
                  <c:v>536.99699999999996</c:v>
                </c:pt>
                <c:pt idx="16">
                  <c:v>542.34749999999997</c:v>
                </c:pt>
                <c:pt idx="17">
                  <c:v>544.67789999999991</c:v>
                </c:pt>
                <c:pt idx="18">
                  <c:v>549.8836</c:v>
                </c:pt>
                <c:pt idx="19">
                  <c:v>545.13611111111118</c:v>
                </c:pt>
                <c:pt idx="20">
                  <c:v>551.82788888888888</c:v>
                </c:pt>
                <c:pt idx="21">
                  <c:v>553.7883333333333</c:v>
                </c:pt>
                <c:pt idx="22">
                  <c:v>551.37733333333335</c:v>
                </c:pt>
                <c:pt idx="23">
                  <c:v>546.45977777777773</c:v>
                </c:pt>
                <c:pt idx="24">
                  <c:v>547.91150000000005</c:v>
                </c:pt>
                <c:pt idx="25">
                  <c:v>542.77375000000006</c:v>
                </c:pt>
                <c:pt idx="26">
                  <c:v>536.90337499999998</c:v>
                </c:pt>
                <c:pt idx="27">
                  <c:v>527.41585714285713</c:v>
                </c:pt>
                <c:pt idx="28">
                  <c:v>478.94100000000003</c:v>
                </c:pt>
                <c:pt idx="29">
                  <c:v>457.27780000000001</c:v>
                </c:pt>
                <c:pt idx="30">
                  <c:v>491.7087499999999</c:v>
                </c:pt>
                <c:pt idx="31">
                  <c:v>522.70466666666675</c:v>
                </c:pt>
                <c:pt idx="32">
                  <c:v>515.31866666666667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6262192"/>
        <c:axId val="936262736"/>
      </c:scatterChart>
      <c:valAx>
        <c:axId val="936262192"/>
        <c:scaling>
          <c:orientation val="minMax"/>
          <c:max val="1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Time/min</a:t>
                </a:r>
                <a:endParaRPr lang="en-US" altLang="zh-C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62736"/>
        <c:crosses val="autoZero"/>
        <c:crossBetween val="midCat"/>
      </c:valAx>
      <c:valAx>
        <c:axId val="936262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Rnr3-GFP/A.U.</a:t>
                </a:r>
                <a:endParaRPr lang="en-US" altLang="zh-C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_);[Red]\(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621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d[Rnr3-GFP]/</a:t>
            </a:r>
            <a:r>
              <a:rPr lang="en-US" altLang="zh-CN" dirty="0" err="1" smtClean="0"/>
              <a:t>dt</a:t>
            </a:r>
            <a:endParaRPr lang="en-US" altLang="zh-CN" dirty="0"/>
          </a:p>
        </c:rich>
      </c:tx>
      <c:layout>
        <c:manualLayout>
          <c:xMode val="edge"/>
          <c:yMode val="edge"/>
          <c:x val="0.42615966754155732"/>
          <c:y val="6.94444444444444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'S6 汇总'!$F$68:$F$100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'S6 汇总'!$U$68:$U$100</c:f>
              <c:numCache>
                <c:formatCode>General</c:formatCode>
                <c:ptCount val="33"/>
                <c:pt idx="0">
                  <c:v>-1.6566378399694399</c:v>
                </c:pt>
                <c:pt idx="1">
                  <c:v>0.59143860189017705</c:v>
                </c:pt>
                <c:pt idx="2">
                  <c:v>1.36561305812571</c:v>
                </c:pt>
                <c:pt idx="3">
                  <c:v>2.0194085437123199</c:v>
                </c:pt>
                <c:pt idx="4">
                  <c:v>3.0075683827159501</c:v>
                </c:pt>
                <c:pt idx="5">
                  <c:v>4.2844585420510501</c:v>
                </c:pt>
                <c:pt idx="6">
                  <c:v>5.5853275463919703</c:v>
                </c:pt>
                <c:pt idx="7">
                  <c:v>6.6116186927266201</c:v>
                </c:pt>
                <c:pt idx="8">
                  <c:v>7.1397087963202601</c:v>
                </c:pt>
                <c:pt idx="9">
                  <c:v>7.0706272131369197</c:v>
                </c:pt>
                <c:pt idx="10">
                  <c:v>6.4364883970455704</c:v>
                </c:pt>
                <c:pt idx="11">
                  <c:v>5.3775507634164903</c:v>
                </c:pt>
                <c:pt idx="12">
                  <c:v>4.1019941439940499</c:v>
                </c:pt>
                <c:pt idx="13">
                  <c:v>2.8386876312131601</c:v>
                </c:pt>
                <c:pt idx="14">
                  <c:v>1.79139912339743</c:v>
                </c:pt>
                <c:pt idx="15">
                  <c:v>1.10107739557304</c:v>
                </c:pt>
                <c:pt idx="16">
                  <c:v>0.82101703389314196</c:v>
                </c:pt>
                <c:pt idx="17">
                  <c:v>0.907896084956336</c:v>
                </c:pt>
                <c:pt idx="18">
                  <c:v>1.22985578459468</c:v>
                </c:pt>
                <c:pt idx="19">
                  <c:v>1.5909712439494399</c:v>
                </c:pt>
                <c:pt idx="20">
                  <c:v>1.7696414839715</c:v>
                </c:pt>
                <c:pt idx="21">
                  <c:v>1.5666067227598</c:v>
                </c:pt>
                <c:pt idx="22">
                  <c:v>0.85648033337895102</c:v>
                </c:pt>
                <c:pt idx="23">
                  <c:v>-0.36513759684043301</c:v>
                </c:pt>
                <c:pt idx="24">
                  <c:v>-1.9487186613202301</c:v>
                </c:pt>
                <c:pt idx="25">
                  <c:v>-3.5836105260192599</c:v>
                </c:pt>
                <c:pt idx="26">
                  <c:v>-4.8299818471665201</c:v>
                </c:pt>
                <c:pt idx="27">
                  <c:v>-5.2051227310049697</c:v>
                </c:pt>
                <c:pt idx="28">
                  <c:v>-4.3411362379479996</c:v>
                </c:pt>
                <c:pt idx="29">
                  <c:v>-2.2328769207693799</c:v>
                </c:pt>
                <c:pt idx="30">
                  <c:v>0.40318712730723799</c:v>
                </c:pt>
                <c:pt idx="31">
                  <c:v>1.6366917516911801</c:v>
                </c:pt>
                <c:pt idx="32">
                  <c:v>-2.3266437069186199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'S6 汇总'!$F$68:$F$100</c:f>
              <c:numCache>
                <c:formatCode>General</c:formatCode>
                <c:ptCount val="3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</c:numCache>
            </c:numRef>
          </c:xVal>
          <c:yVal>
            <c:numRef>
              <c:f>'S6 汇总'!$V$68:$V$100</c:f>
              <c:numCache>
                <c:formatCode>General</c:formatCode>
                <c:ptCount val="33"/>
                <c:pt idx="0">
                  <c:v>-2.6659327452317299</c:v>
                </c:pt>
                <c:pt idx="1">
                  <c:v>1.46572419186102</c:v>
                </c:pt>
                <c:pt idx="2">
                  <c:v>2.0992126510621398</c:v>
                </c:pt>
                <c:pt idx="3">
                  <c:v>2.0789412080932599</c:v>
                </c:pt>
                <c:pt idx="4">
                  <c:v>2.5979753409114701</c:v>
                </c:pt>
                <c:pt idx="5">
                  <c:v>3.8628851508622</c:v>
                </c:pt>
                <c:pt idx="6">
                  <c:v>5.5763125965491902</c:v>
                </c:pt>
                <c:pt idx="7">
                  <c:v>7.2685610049214704</c:v>
                </c:pt>
                <c:pt idx="8">
                  <c:v>8.5069250744212699</c:v>
                </c:pt>
                <c:pt idx="9">
                  <c:v>9.0088950353802701</c:v>
                </c:pt>
                <c:pt idx="10">
                  <c:v>8.6827840831970793</c:v>
                </c:pt>
                <c:pt idx="11">
                  <c:v>7.6167436501713697</c:v>
                </c:pt>
                <c:pt idx="12">
                  <c:v>6.0345465322124703</c:v>
                </c:pt>
                <c:pt idx="13">
                  <c:v>4.2339333369908303</c:v>
                </c:pt>
                <c:pt idx="14">
                  <c:v>2.52073317043578</c:v>
                </c:pt>
                <c:pt idx="15">
                  <c:v>1.1493849288336799</c:v>
                </c:pt>
                <c:pt idx="16">
                  <c:v>0.27790101412267398</c:v>
                </c:pt>
                <c:pt idx="17">
                  <c:v>-5.7269259682818603E-2</c:v>
                </c:pt>
                <c:pt idx="18">
                  <c:v>5.6396149369126299E-2</c:v>
                </c:pt>
                <c:pt idx="19">
                  <c:v>0.42818840504209699</c:v>
                </c:pt>
                <c:pt idx="20">
                  <c:v>0.80562838385717295</c:v>
                </c:pt>
                <c:pt idx="21">
                  <c:v>0.93181053231159305</c:v>
                </c:pt>
                <c:pt idx="22">
                  <c:v>0.61116451014699102</c:v>
                </c:pt>
                <c:pt idx="23">
                  <c:v>-0.22641541042604199</c:v>
                </c:pt>
                <c:pt idx="24">
                  <c:v>-1.4757077691251199</c:v>
                </c:pt>
                <c:pt idx="25">
                  <c:v>-2.83578729496474</c:v>
                </c:pt>
                <c:pt idx="26">
                  <c:v>-3.8369379155823098</c:v>
                </c:pt>
                <c:pt idx="27">
                  <c:v>-3.9352436270320501</c:v>
                </c:pt>
                <c:pt idx="28">
                  <c:v>-2.6978300025131299</c:v>
                </c:pt>
                <c:pt idx="29">
                  <c:v>-0.104313667754707</c:v>
                </c:pt>
                <c:pt idx="30">
                  <c:v>3.00739837920983</c:v>
                </c:pt>
                <c:pt idx="31">
                  <c:v>4.3202331767526703</c:v>
                </c:pt>
                <c:pt idx="32">
                  <c:v>-0.79131104032486999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6264368"/>
        <c:axId val="936255664"/>
      </c:scatterChart>
      <c:valAx>
        <c:axId val="936264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55664"/>
        <c:crosses val="autoZero"/>
        <c:crossBetween val="midCat"/>
      </c:valAx>
      <c:valAx>
        <c:axId val="93625566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643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汇总'!$G$137:$G$195</c:f>
              <c:numCache>
                <c:formatCode>0.00</c:formatCode>
                <c:ptCount val="59"/>
                <c:pt idx="0">
                  <c:v>2.7993547858941699</c:v>
                </c:pt>
                <c:pt idx="1">
                  <c:v>0.68590226832982903</c:v>
                </c:pt>
                <c:pt idx="2">
                  <c:v>-0.56509517207011795</c:v>
                </c:pt>
                <c:pt idx="3">
                  <c:v>-1.13681760719416</c:v>
                </c:pt>
                <c:pt idx="4">
                  <c:v>-1.18836384786201</c:v>
                </c:pt>
                <c:pt idx="5">
                  <c:v>-0.85729088203090997</c:v>
                </c:pt>
                <c:pt idx="6">
                  <c:v>-0.26180512980826398</c:v>
                </c:pt>
                <c:pt idx="7">
                  <c:v>0.49734757794317203</c:v>
                </c:pt>
                <c:pt idx="8">
                  <c:v>1.3352494118664699</c:v>
                </c:pt>
                <c:pt idx="9">
                  <c:v>2.1813944829424101</c:v>
                </c:pt>
                <c:pt idx="10">
                  <c:v>2.9784514648414202</c:v>
                </c:pt>
                <c:pt idx="11">
                  <c:v>3.6811700779903398</c:v>
                </c:pt>
                <c:pt idx="12">
                  <c:v>4.2553996347938599</c:v>
                </c:pt>
                <c:pt idx="13">
                  <c:v>4.6771908666957502</c:v>
                </c:pt>
                <c:pt idx="14">
                  <c:v>4.9319552750103304</c:v>
                </c:pt>
                <c:pt idx="15">
                  <c:v>5.0136592686995902</c:v>
                </c:pt>
                <c:pt idx="16">
                  <c:v>4.9240333735169797</c:v>
                </c:pt>
                <c:pt idx="17">
                  <c:v>4.6717798181836603</c:v>
                </c:pt>
                <c:pt idx="18">
                  <c:v>4.2717648245087396</c:v>
                </c:pt>
                <c:pt idx="19">
                  <c:v>3.7441849496097901</c:v>
                </c:pt>
                <c:pt idx="20">
                  <c:v>3.11369984963516</c:v>
                </c:pt>
                <c:pt idx="21">
                  <c:v>2.40852685563573</c:v>
                </c:pt>
                <c:pt idx="22">
                  <c:v>1.6594957734774101</c:v>
                </c:pt>
                <c:pt idx="23">
                  <c:v>0.89906534093215895</c:v>
                </c:pt>
                <c:pt idx="24">
                  <c:v>0.16030579633019101</c:v>
                </c:pt>
                <c:pt idx="25">
                  <c:v>-0.52414496559863299</c:v>
                </c:pt>
                <c:pt idx="26">
                  <c:v>-1.1231411538221201</c:v>
                </c:pt>
                <c:pt idx="27">
                  <c:v>-1.60809123892159</c:v>
                </c:pt>
                <c:pt idx="28">
                  <c:v>-1.9540059694654801</c:v>
                </c:pt>
                <c:pt idx="29">
                  <c:v>-2.1405126862290702</c:v>
                </c:pt>
                <c:pt idx="30">
                  <c:v>-2.1528133524085802</c:v>
                </c:pt>
                <c:pt idx="31">
                  <c:v>-1.9825606967287399</c:v>
                </c:pt>
                <c:pt idx="32">
                  <c:v>-1.62862384510178</c:v>
                </c:pt>
                <c:pt idx="33">
                  <c:v>-1.0977117952445401</c:v>
                </c:pt>
                <c:pt idx="34">
                  <c:v>-0.40482006742332</c:v>
                </c:pt>
                <c:pt idx="35">
                  <c:v>0.42653715675807602</c:v>
                </c:pt>
                <c:pt idx="36">
                  <c:v>1.36435011684755</c:v>
                </c:pt>
                <c:pt idx="37">
                  <c:v>2.3684355078875599</c:v>
                </c:pt>
                <c:pt idx="38">
                  <c:v>3.3911042184234099</c:v>
                </c:pt>
                <c:pt idx="39">
                  <c:v>4.3782245452357502</c:v>
                </c:pt>
                <c:pt idx="40">
                  <c:v>5.2707336791100596</c:v>
                </c:pt>
                <c:pt idx="41">
                  <c:v>6.0066532771910799</c:v>
                </c:pt>
                <c:pt idx="42">
                  <c:v>6.5236679587152899</c:v>
                </c:pt>
                <c:pt idx="43">
                  <c:v>6.7623285821708601</c:v>
                </c:pt>
                <c:pt idx="44">
                  <c:v>6.6699451831672398</c:v>
                </c:pt>
                <c:pt idx="45">
                  <c:v>6.2052374735425397</c:v>
                </c:pt>
                <c:pt idx="46">
                  <c:v>5.34381382350238</c:v>
                </c:pt>
                <c:pt idx="47">
                  <c:v>4.0845526697871302</c:v>
                </c:pt>
                <c:pt idx="48">
                  <c:v>2.4569633141667602</c:v>
                </c:pt>
                <c:pt idx="49">
                  <c:v>0.52960609774752199</c:v>
                </c:pt>
                <c:pt idx="50">
                  <c:v>-1.58034504213566</c:v>
                </c:pt>
                <c:pt idx="51">
                  <c:v>-3.6963116044324802</c:v>
                </c:pt>
                <c:pt idx="52">
                  <c:v>-5.5702020970683304</c:v>
                </c:pt>
                <c:pt idx="53">
                  <c:v>-6.8688940792915103</c:v>
                </c:pt>
                <c:pt idx="54">
                  <c:v>-7.15921158196248</c:v>
                </c:pt>
                <c:pt idx="55">
                  <c:v>-5.8912997927840696</c:v>
                </c:pt>
                <c:pt idx="56">
                  <c:v>-2.3802958722463998</c:v>
                </c:pt>
                <c:pt idx="57">
                  <c:v>4.2138082551741798</c:v>
                </c:pt>
                <c:pt idx="58">
                  <c:v>14.908218311325699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汇总'!$H$137:$H$195</c:f>
              <c:numCache>
                <c:formatCode>0.00</c:formatCode>
                <c:ptCount val="59"/>
                <c:pt idx="0">
                  <c:v>25.239881682509399</c:v>
                </c:pt>
                <c:pt idx="1">
                  <c:v>9.4453488060155504</c:v>
                </c:pt>
                <c:pt idx="2">
                  <c:v>-0.57286673218131101</c:v>
                </c:pt>
                <c:pt idx="3">
                  <c:v>-6.0491368097799603</c:v>
                </c:pt>
                <c:pt idx="4">
                  <c:v>-8.0691434709813894</c:v>
                </c:pt>
                <c:pt idx="5">
                  <c:v>-7.5740654271104999</c:v>
                </c:pt>
                <c:pt idx="6">
                  <c:v>-5.3664669925161199</c:v>
                </c:pt>
                <c:pt idx="7">
                  <c:v>-2.1176138936176399</c:v>
                </c:pt>
                <c:pt idx="8">
                  <c:v>1.6240447786015</c:v>
                </c:pt>
                <c:pt idx="9">
                  <c:v>5.42347436992294</c:v>
                </c:pt>
                <c:pt idx="10">
                  <c:v>8.9489632828818895</c:v>
                </c:pt>
                <c:pt idx="11">
                  <c:v>11.9615586478217</c:v>
                </c:pt>
                <c:pt idx="12">
                  <c:v>14.304230444988301</c:v>
                </c:pt>
                <c:pt idx="13">
                  <c:v>15.8909506452089</c:v>
                </c:pt>
                <c:pt idx="14">
                  <c:v>16.695859104267001</c:v>
                </c:pt>
                <c:pt idx="15">
                  <c:v>16.742673113651801</c:v>
                </c:pt>
                <c:pt idx="16">
                  <c:v>16.094482677935702</c:v>
                </c:pt>
                <c:pt idx="17">
                  <c:v>14.8440587565933</c:v>
                </c:pt>
                <c:pt idx="18">
                  <c:v>13.1047868756516</c:v>
                </c:pt>
                <c:pt idx="19">
                  <c:v>11.002323682124601</c:v>
                </c:pt>
                <c:pt idx="20">
                  <c:v>8.6670591817567093</c:v>
                </c:pt>
                <c:pt idx="21">
                  <c:v>6.2274525681681903</c:v>
                </c:pt>
                <c:pt idx="22">
                  <c:v>3.8042947190619301</c:v>
                </c:pt>
                <c:pt idx="23">
                  <c:v>1.50593560272295</c:v>
                </c:pt>
                <c:pt idx="24">
                  <c:v>-0.57549999439182298</c:v>
                </c:pt>
                <c:pt idx="25">
                  <c:v>-2.36689984060716</c:v>
                </c:pt>
                <c:pt idx="26">
                  <c:v>-3.8159609865917901</c:v>
                </c:pt>
                <c:pt idx="27">
                  <c:v>-4.8920169340179704</c:v>
                </c:pt>
                <c:pt idx="28">
                  <c:v>-5.5859311642591498</c:v>
                </c:pt>
                <c:pt idx="29">
                  <c:v>-5.9091077784725901</c:v>
                </c:pt>
                <c:pt idx="30">
                  <c:v>-5.8916848328546401</c:v>
                </c:pt>
                <c:pt idx="31">
                  <c:v>-5.5799907853102404</c:v>
                </c:pt>
                <c:pt idx="32">
                  <c:v>-5.0333593021613403</c:v>
                </c:pt>
                <c:pt idx="33">
                  <c:v>-4.3204125060000003</c:v>
                </c:pt>
                <c:pt idx="34">
                  <c:v>-3.5149375781847598</c:v>
                </c:pt>
                <c:pt idx="35">
                  <c:v>-2.6914964619514601</c:v>
                </c:pt>
                <c:pt idx="36">
                  <c:v>-1.9209232444797799</c:v>
                </c:pt>
                <c:pt idx="37">
                  <c:v>-1.26587862876486</c:v>
                </c:pt>
                <c:pt idx="38">
                  <c:v>-0.77664573850514895</c:v>
                </c:pt>
                <c:pt idx="39">
                  <c:v>-0.48736633169183102</c:v>
                </c:pt>
                <c:pt idx="40">
                  <c:v>-0.41293133100325402</c:v>
                </c:pt>
                <c:pt idx="41">
                  <c:v>-0.54675441153946402</c:v>
                </c:pt>
                <c:pt idx="42">
                  <c:v>-0.85967221885168499</c:v>
                </c:pt>
                <c:pt idx="43">
                  <c:v>-1.3002296226683301</c:v>
                </c:pt>
                <c:pt idx="44">
                  <c:v>-1.7966232441938801</c:v>
                </c:pt>
                <c:pt idx="45">
                  <c:v>-2.2605913271397999</c:v>
                </c:pt>
                <c:pt idx="46">
                  <c:v>-2.5935528552669398</c:v>
                </c:pt>
                <c:pt idx="47">
                  <c:v>-2.6953136515523699</c:v>
                </c:pt>
                <c:pt idx="48">
                  <c:v>-2.4756720264882599</c:v>
                </c:pt>
                <c:pt idx="49">
                  <c:v>-1.8692713755171899</c:v>
                </c:pt>
                <c:pt idx="50">
                  <c:v>-0.85406195809033802</c:v>
                </c:pt>
                <c:pt idx="51">
                  <c:v>0.52625107692617601</c:v>
                </c:pt>
                <c:pt idx="52">
                  <c:v>2.13538152214517</c:v>
                </c:pt>
                <c:pt idx="53">
                  <c:v>3.7128510690915202</c:v>
                </c:pt>
                <c:pt idx="54">
                  <c:v>4.8371718301170903</c:v>
                </c:pt>
                <c:pt idx="55">
                  <c:v>4.8833860303312697</c:v>
                </c:pt>
                <c:pt idx="56">
                  <c:v>2.9745116420830402</c:v>
                </c:pt>
                <c:pt idx="57">
                  <c:v>-2.0735720967531899</c:v>
                </c:pt>
                <c:pt idx="58">
                  <c:v>-11.814280173207999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汇总'!$I$137:$I$195</c:f>
              <c:numCache>
                <c:formatCode>0.00</c:formatCode>
                <c:ptCount val="59"/>
                <c:pt idx="0">
                  <c:v>2.13425007260884</c:v>
                </c:pt>
                <c:pt idx="1">
                  <c:v>1.1534838915435399</c:v>
                </c:pt>
                <c:pt idx="2">
                  <c:v>-1.47493735292294E-2</c:v>
                </c:pt>
                <c:pt idx="3">
                  <c:v>-1.0351447146167201</c:v>
                </c:pt>
                <c:pt idx="4">
                  <c:v>-1.7111233000872501</c:v>
                </c:pt>
                <c:pt idx="5">
                  <c:v>-1.9524445939444901</c:v>
                </c:pt>
                <c:pt idx="6">
                  <c:v>-1.7475565812127101</c:v>
                </c:pt>
                <c:pt idx="7">
                  <c:v>-1.14027013166717</c:v>
                </c:pt>
                <c:pt idx="8">
                  <c:v>-0.21036034727470801</c:v>
                </c:pt>
                <c:pt idx="9">
                  <c:v>0.94228544816002102</c:v>
                </c:pt>
                <c:pt idx="10">
                  <c:v>2.2103366055159799</c:v>
                </c:pt>
                <c:pt idx="11">
                  <c:v>3.4888516482880001</c:v>
                </c:pt>
                <c:pt idx="12">
                  <c:v>4.6826042740419602</c:v>
                </c:pt>
                <c:pt idx="13">
                  <c:v>5.7112159483741198</c:v>
                </c:pt>
                <c:pt idx="14">
                  <c:v>6.5123913672256899</c:v>
                </c:pt>
                <c:pt idx="15">
                  <c:v>7.0435362502724201</c:v>
                </c:pt>
                <c:pt idx="16">
                  <c:v>7.28202011497872</c:v>
                </c:pt>
                <c:pt idx="17">
                  <c:v>7.2243298677741796</c:v>
                </c:pt>
                <c:pt idx="18">
                  <c:v>6.8843432356816896</c:v>
                </c:pt>
                <c:pt idx="19">
                  <c:v>6.29093424859275</c:v>
                </c:pt>
                <c:pt idx="20">
                  <c:v>5.4851061692575103</c:v>
                </c:pt>
                <c:pt idx="21">
                  <c:v>4.5168304549250102</c:v>
                </c:pt>
                <c:pt idx="22">
                  <c:v>3.4417535214375601</c:v>
                </c:pt>
                <c:pt idx="23">
                  <c:v>2.3179162674555598</c:v>
                </c:pt>
                <c:pt idx="24">
                  <c:v>1.2026145033530999</c:v>
                </c:pt>
                <c:pt idx="25">
                  <c:v>0.14951161620237299</c:v>
                </c:pt>
                <c:pt idx="26">
                  <c:v>-0.79390201087698797</c:v>
                </c:pt>
                <c:pt idx="27">
                  <c:v>-1.5884251198491399</c:v>
                </c:pt>
                <c:pt idx="28">
                  <c:v>-2.2047763473516402</c:v>
                </c:pt>
                <c:pt idx="29">
                  <c:v>-2.62469556386226</c:v>
                </c:pt>
                <c:pt idx="30">
                  <c:v>-2.8414885166622001</c:v>
                </c:pt>
                <c:pt idx="31">
                  <c:v>-2.8600043239969</c:v>
                </c:pt>
                <c:pt idx="32">
                  <c:v>-2.6960521809251801</c:v>
                </c:pt>
                <c:pt idx="33">
                  <c:v>-2.3752804504571201</c:v>
                </c:pt>
                <c:pt idx="34">
                  <c:v>-1.9315581268120099</c:v>
                </c:pt>
                <c:pt idx="35">
                  <c:v>-1.40491547062246</c:v>
                </c:pt>
                <c:pt idx="36">
                  <c:v>-0.83911742916408605</c:v>
                </c:pt>
                <c:pt idx="37">
                  <c:v>-0.27896026771600102</c:v>
                </c:pt>
                <c:pt idx="38">
                  <c:v>0.23260134861923101</c:v>
                </c:pt>
                <c:pt idx="39">
                  <c:v>0.65737277023123697</c:v>
                </c:pt>
                <c:pt idx="40">
                  <c:v>0.96474240991803895</c:v>
                </c:pt>
                <c:pt idx="41">
                  <c:v>1.1342517427194001</c:v>
                </c:pt>
                <c:pt idx="42">
                  <c:v>1.1577377668342499</c:v>
                </c:pt>
                <c:pt idx="43">
                  <c:v>1.04085662071392</c:v>
                </c:pt>
                <c:pt idx="44">
                  <c:v>0.80378023825591705</c:v>
                </c:pt>
                <c:pt idx="45">
                  <c:v>0.48084111088768799</c:v>
                </c:pt>
                <c:pt idx="46">
                  <c:v>0.118883412155343</c:v>
                </c:pt>
                <c:pt idx="47">
                  <c:v>-0.22593807249357001</c:v>
                </c:pt>
                <c:pt idx="48">
                  <c:v>-0.49318658151527101</c:v>
                </c:pt>
                <c:pt idx="49">
                  <c:v>-0.62529176226958205</c:v>
                </c:pt>
                <c:pt idx="50">
                  <c:v>-0.57712680202375299</c:v>
                </c:pt>
                <c:pt idx="51">
                  <c:v>-0.328340115211536</c:v>
                </c:pt>
                <c:pt idx="52">
                  <c:v>0.101215790365976</c:v>
                </c:pt>
                <c:pt idx="53">
                  <c:v>0.63259883172238696</c:v>
                </c:pt>
                <c:pt idx="54">
                  <c:v>1.1050590042138899</c:v>
                </c:pt>
                <c:pt idx="55">
                  <c:v>1.24909410757108</c:v>
                </c:pt>
                <c:pt idx="56">
                  <c:v>0.65486966912253097</c:v>
                </c:pt>
                <c:pt idx="57">
                  <c:v>-1.2644236247029701</c:v>
                </c:pt>
                <c:pt idx="58">
                  <c:v>-5.3147184906343501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汇总'!$J$137:$J$195</c:f>
              <c:numCache>
                <c:formatCode>0.00</c:formatCode>
                <c:ptCount val="59"/>
                <c:pt idx="0">
                  <c:v>-13.286755332930399</c:v>
                </c:pt>
                <c:pt idx="1">
                  <c:v>-4.6076857906661699</c:v>
                </c:pt>
                <c:pt idx="2">
                  <c:v>0.47520983171319903</c:v>
                </c:pt>
                <c:pt idx="3">
                  <c:v>3.26117933542116</c:v>
                </c:pt>
                <c:pt idx="4">
                  <c:v>4.6851811413231799</c:v>
                </c:pt>
                <c:pt idx="5">
                  <c:v>5.39159857042619</c:v>
                </c:pt>
                <c:pt idx="6">
                  <c:v>5.7977743297090099</c:v>
                </c:pt>
                <c:pt idx="7">
                  <c:v>6.1482332526219201</c:v>
                </c:pt>
                <c:pt idx="8">
                  <c:v>6.5604264829222796</c:v>
                </c:pt>
                <c:pt idx="9">
                  <c:v>7.0627954298513203</c:v>
                </c:pt>
                <c:pt idx="10">
                  <c:v>7.6259189619961196</c:v>
                </c:pt>
                <c:pt idx="11">
                  <c:v>8.1874724465197897</c:v>
                </c:pt>
                <c:pt idx="12">
                  <c:v>8.6716923797800796</c:v>
                </c:pt>
                <c:pt idx="13">
                  <c:v>9.0040054946972408</c:v>
                </c:pt>
                <c:pt idx="14">
                  <c:v>9.1214463695691705</c:v>
                </c:pt>
                <c:pt idx="15">
                  <c:v>8.9794527023705406</c:v>
                </c:pt>
                <c:pt idx="16">
                  <c:v>8.5555925539118896</c:v>
                </c:pt>
                <c:pt idx="17">
                  <c:v>7.8507430025734397</c:v>
                </c:pt>
                <c:pt idx="18">
                  <c:v>6.8882047926643297</c:v>
                </c:pt>
                <c:pt idx="19">
                  <c:v>5.71120269780398</c:v>
                </c:pt>
                <c:pt idx="20">
                  <c:v>4.37918646004628</c:v>
                </c:pt>
                <c:pt idx="21">
                  <c:v>2.96331230482792</c:v>
                </c:pt>
                <c:pt idx="22">
                  <c:v>1.54145017113608</c:v>
                </c:pt>
                <c:pt idx="23">
                  <c:v>0.193026935649103</c:v>
                </c:pt>
                <c:pt idx="24">
                  <c:v>-1.0060189510689099</c:v>
                </c:pt>
                <c:pt idx="25">
                  <c:v>-1.98793085889083</c:v>
                </c:pt>
                <c:pt idx="26">
                  <c:v>-2.6972697062208</c:v>
                </c:pt>
                <c:pt idx="27">
                  <c:v>-3.0943211857267601</c:v>
                </c:pt>
                <c:pt idx="28">
                  <c:v>-3.1576385123189699</c:v>
                </c:pt>
                <c:pt idx="29">
                  <c:v>-2.8856195785565402</c:v>
                </c:pt>
                <c:pt idx="30">
                  <c:v>-2.2970522633763202</c:v>
                </c:pt>
                <c:pt idx="31">
                  <c:v>-1.4305965007075001</c:v>
                </c:pt>
                <c:pt idx="32">
                  <c:v>-0.34320657515136499</c:v>
                </c:pt>
                <c:pt idx="33">
                  <c:v>0.89246802738565001</c:v>
                </c:pt>
                <c:pt idx="34">
                  <c:v>2.1916300255729899</c:v>
                </c:pt>
                <c:pt idx="35">
                  <c:v>3.4617219558916901</c:v>
                </c:pt>
                <c:pt idx="36">
                  <c:v>4.6075110833462496</c:v>
                </c:pt>
                <c:pt idx="37">
                  <c:v>5.53669383914524</c:v>
                </c:pt>
                <c:pt idx="38">
                  <c:v>6.16580715413824</c:v>
                </c:pt>
                <c:pt idx="39">
                  <c:v>6.42619919629864</c:v>
                </c:pt>
                <c:pt idx="40">
                  <c:v>6.2697771595260399</c:v>
                </c:pt>
                <c:pt idx="41">
                  <c:v>5.67421489094402</c:v>
                </c:pt>
                <c:pt idx="42">
                  <c:v>4.6472682824486897</c:v>
                </c:pt>
                <c:pt idx="43">
                  <c:v>3.2298114924510499</c:v>
                </c:pt>
                <c:pt idx="44">
                  <c:v>1.49717220239056</c:v>
                </c:pt>
                <c:pt idx="45">
                  <c:v>-0.44169074775322598</c:v>
                </c:pt>
                <c:pt idx="46">
                  <c:v>-2.4476588611954702</c:v>
                </c:pt>
                <c:pt idx="47">
                  <c:v>-4.3581010008993397</c:v>
                </c:pt>
                <c:pt idx="48">
                  <c:v>-5.9972571581091403</c:v>
                </c:pt>
                <c:pt idx="49">
                  <c:v>-7.1909550720174602</c:v>
                </c:pt>
                <c:pt idx="50">
                  <c:v>-7.7862906590546901</c:v>
                </c:pt>
                <c:pt idx="51">
                  <c:v>-7.6769380719345897</c:v>
                </c:pt>
                <c:pt idx="52">
                  <c:v>-6.8347900689931302</c:v>
                </c:pt>
                <c:pt idx="53">
                  <c:v>-5.3486642343007702</c:v>
                </c:pt>
                <c:pt idx="54">
                  <c:v>-3.4708454510640299</c:v>
                </c:pt>
                <c:pt idx="55">
                  <c:v>-1.67226989052046</c:v>
                </c:pt>
                <c:pt idx="56">
                  <c:v>-0.70719063861222298</c:v>
                </c:pt>
                <c:pt idx="57">
                  <c:v>-1.6881999458444901</c:v>
                </c:pt>
                <c:pt idx="58">
                  <c:v>-6.1725179426958903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汇总'!$K$137:$K$195</c:f>
              <c:numCache>
                <c:formatCode>0.00</c:formatCode>
                <c:ptCount val="59"/>
                <c:pt idx="0">
                  <c:v>1.83953480435577</c:v>
                </c:pt>
                <c:pt idx="1">
                  <c:v>1.58504753549364</c:v>
                </c:pt>
                <c:pt idx="2">
                  <c:v>0.23314890732048599</c:v>
                </c:pt>
                <c:pt idx="3">
                  <c:v>-1.32048034015427</c:v>
                </c:pt>
                <c:pt idx="4">
                  <c:v>-2.5200350554849398</c:v>
                </c:pt>
                <c:pt idx="5">
                  <c:v>-3.07064583304992</c:v>
                </c:pt>
                <c:pt idx="6">
                  <c:v>-2.8711829253131902</c:v>
                </c:pt>
                <c:pt idx="7">
                  <c:v>-1.95775396741187</c:v>
                </c:pt>
                <c:pt idx="8">
                  <c:v>-0.45688923822278998</c:v>
                </c:pt>
                <c:pt idx="9">
                  <c:v>1.4525481511115299</c:v>
                </c:pt>
                <c:pt idx="10">
                  <c:v>3.56964608338963</c:v>
                </c:pt>
                <c:pt idx="11">
                  <c:v>5.6947965516541599</c:v>
                </c:pt>
                <c:pt idx="12">
                  <c:v>7.6469496741285798</c:v>
                </c:pt>
                <c:pt idx="13">
                  <c:v>9.2755565494955405</c:v>
                </c:pt>
                <c:pt idx="14">
                  <c:v>10.467945227398699</c:v>
                </c:pt>
                <c:pt idx="15">
                  <c:v>11.1528304022206</c:v>
                </c:pt>
                <c:pt idx="16">
                  <c:v>11.300613771364301</c:v>
                </c:pt>
                <c:pt idx="17">
                  <c:v>10.9210883324333</c:v>
                </c:pt>
                <c:pt idx="18">
                  <c:v>10.0591162268856</c:v>
                </c:pt>
                <c:pt idx="19">
                  <c:v>8.78880607089744</c:v>
                </c:pt>
                <c:pt idx="20">
                  <c:v>7.2066720473606498</c:v>
                </c:pt>
                <c:pt idx="21">
                  <c:v>5.4242133660900196</c:v>
                </c:pt>
                <c:pt idx="22">
                  <c:v>3.5603090325135698</c:v>
                </c:pt>
                <c:pt idx="23">
                  <c:v>1.73377919826441</c:v>
                </c:pt>
                <c:pt idx="24">
                  <c:v>5.6420700290188398E-2</c:v>
                </c:pt>
                <c:pt idx="25">
                  <c:v>-1.37321927175702</c:v>
                </c:pt>
                <c:pt idx="26">
                  <c:v>-2.4751111068778799</c:v>
                </c:pt>
                <c:pt idx="27">
                  <c:v>-3.1918756967445598</c:v>
                </c:pt>
                <c:pt idx="28">
                  <c:v>-3.49164941304694</c:v>
                </c:pt>
                <c:pt idx="29">
                  <c:v>-3.3695918657294301</c:v>
                </c:pt>
                <c:pt idx="30">
                  <c:v>-2.84799083648157</c:v>
                </c:pt>
                <c:pt idx="31">
                  <c:v>-1.97496244862967</c:v>
                </c:pt>
                <c:pt idx="32">
                  <c:v>-0.82178830151022098</c:v>
                </c:pt>
                <c:pt idx="33">
                  <c:v>0.52102503586300497</c:v>
                </c:pt>
                <c:pt idx="34">
                  <c:v>1.9488351102026999</c:v>
                </c:pt>
                <c:pt idx="35">
                  <c:v>3.3489285198316399</c:v>
                </c:pt>
                <c:pt idx="36">
                  <c:v>4.6073453058260796</c:v>
                </c:pt>
                <c:pt idx="37">
                  <c:v>5.6162027361511697</c:v>
                </c:pt>
                <c:pt idx="38">
                  <c:v>6.2812147539016099</c:v>
                </c:pt>
                <c:pt idx="39">
                  <c:v>6.5290596938139398</c:v>
                </c:pt>
                <c:pt idx="40">
                  <c:v>6.31420520432851</c:v>
                </c:pt>
                <c:pt idx="41">
                  <c:v>5.6247556458761698</c:v>
                </c:pt>
                <c:pt idx="42">
                  <c:v>4.4868435689757797</c:v>
                </c:pt>
                <c:pt idx="43">
                  <c:v>2.96704320906532</c:v>
                </c:pt>
                <c:pt idx="44">
                  <c:v>1.17224026819324</c:v>
                </c:pt>
                <c:pt idx="45">
                  <c:v>-0.75365141343549502</c:v>
                </c:pt>
                <c:pt idx="46">
                  <c:v>-2.6367793593098501</c:v>
                </c:pt>
                <c:pt idx="47">
                  <c:v>-4.2849448627057702</c:v>
                </c:pt>
                <c:pt idx="48">
                  <c:v>-5.5044386938310303</c:v>
                </c:pt>
                <c:pt idx="49">
                  <c:v>-6.1229041725721496</c:v>
                </c:pt>
                <c:pt idx="50">
                  <c:v>-6.01905533740445</c:v>
                </c:pt>
                <c:pt idx="51">
                  <c:v>-5.1601216083307504</c:v>
                </c:pt>
                <c:pt idx="52">
                  <c:v>-3.6479340084830199</c:v>
                </c:pt>
                <c:pt idx="53">
                  <c:v>-1.7746116757965</c:v>
                </c:pt>
                <c:pt idx="54">
                  <c:v>-8.8851062597272698E-2</c:v>
                </c:pt>
                <c:pt idx="55">
                  <c:v>0.52613611115529901</c:v>
                </c:pt>
                <c:pt idx="56">
                  <c:v>-1.23805358038266</c:v>
                </c:pt>
                <c:pt idx="57">
                  <c:v>-7.2195635911253904</c:v>
                </c:pt>
                <c:pt idx="58">
                  <c:v>-19.905874674543298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汇总'!$L$137:$L$195</c:f>
              <c:numCache>
                <c:formatCode>0.00</c:formatCode>
                <c:ptCount val="59"/>
                <c:pt idx="0">
                  <c:v>43.920609549586302</c:v>
                </c:pt>
                <c:pt idx="1">
                  <c:v>12.667618086237599</c:v>
                </c:pt>
                <c:pt idx="2">
                  <c:v>-3.3190524844757099</c:v>
                </c:pt>
                <c:pt idx="3">
                  <c:v>-9.32916352761257</c:v>
                </c:pt>
                <c:pt idx="4">
                  <c:v>-9.3222753760005208</c:v>
                </c:pt>
                <c:pt idx="5">
                  <c:v>-6.1683365367771303</c:v>
                </c:pt>
                <c:pt idx="6">
                  <c:v>-1.8581803640502801</c:v>
                </c:pt>
                <c:pt idx="7">
                  <c:v>2.3137102706174302</c:v>
                </c:pt>
                <c:pt idx="8">
                  <c:v>5.5918982329900304</c:v>
                </c:pt>
                <c:pt idx="9">
                  <c:v>7.6259636840932199</c:v>
                </c:pt>
                <c:pt idx="10">
                  <c:v>8.3576567739884595</c:v>
                </c:pt>
                <c:pt idx="11">
                  <c:v>7.9272247588642903</c:v>
                </c:pt>
                <c:pt idx="12">
                  <c:v>6.5969952837266597</c:v>
                </c:pt>
                <c:pt idx="13">
                  <c:v>4.6903860277594003</c:v>
                </c:pt>
                <c:pt idx="14">
                  <c:v>2.5445993642289602</c:v>
                </c:pt>
                <c:pt idx="15">
                  <c:v>0.47534914159817299</c:v>
                </c:pt>
                <c:pt idx="16">
                  <c:v>-1.2479448526818</c:v>
                </c:pt>
                <c:pt idx="17">
                  <c:v>-2.4179707294414001</c:v>
                </c:pt>
                <c:pt idx="18">
                  <c:v>-2.8977341650675998</c:v>
                </c:pt>
                <c:pt idx="19">
                  <c:v>-2.6224629729321798</c:v>
                </c:pt>
                <c:pt idx="20">
                  <c:v>-1.59641719830331</c:v>
                </c:pt>
                <c:pt idx="21">
                  <c:v>0.11427309867912799</c:v>
                </c:pt>
                <c:pt idx="22">
                  <c:v>2.3917086622412298</c:v>
                </c:pt>
                <c:pt idx="23">
                  <c:v>5.0783152074389797</c:v>
                </c:pt>
                <c:pt idx="24">
                  <c:v>7.9900741337115297</c:v>
                </c:pt>
                <c:pt idx="25">
                  <c:v>10.930121440137301</c:v>
                </c:pt>
                <c:pt idx="26">
                  <c:v>13.702034951864199</c:v>
                </c:pt>
                <c:pt idx="27">
                  <c:v>16.122218421881101</c:v>
                </c:pt>
                <c:pt idx="28">
                  <c:v>18.030879527215401</c:v>
                </c:pt>
                <c:pt idx="29">
                  <c:v>19.301187233358998</c:v>
                </c:pt>
                <c:pt idx="30">
                  <c:v>19.846282455521699</c:v>
                </c:pt>
                <c:pt idx="31">
                  <c:v>19.6239044001629</c:v>
                </c:pt>
                <c:pt idx="32">
                  <c:v>18.638483425010602</c:v>
                </c:pt>
                <c:pt idx="33">
                  <c:v>16.940639710497901</c:v>
                </c:pt>
                <c:pt idx="34">
                  <c:v>14.6241154906063</c:v>
                </c:pt>
                <c:pt idx="35">
                  <c:v>11.8202570455044</c:v>
                </c:pt>
                <c:pt idx="36">
                  <c:v>8.6902511135401905</c:v>
                </c:pt>
                <c:pt idx="37">
                  <c:v>5.4154088346822302</c:v>
                </c:pt>
                <c:pt idx="38">
                  <c:v>2.1858787924690102</c:v>
                </c:pt>
                <c:pt idx="39">
                  <c:v>-0.81174082371251899</c:v>
                </c:pt>
                <c:pt idx="40">
                  <c:v>-3.4073324595485599</c:v>
                </c:pt>
                <c:pt idx="41">
                  <c:v>-5.46008490854671</c:v>
                </c:pt>
                <c:pt idx="42">
                  <c:v>-6.8704791100474303</c:v>
                </c:pt>
                <c:pt idx="43">
                  <c:v>-7.5906101923564204</c:v>
                </c:pt>
                <c:pt idx="44">
                  <c:v>-7.6319334640038203</c:v>
                </c:pt>
                <c:pt idx="45">
                  <c:v>-7.0694336039919703</c:v>
                </c:pt>
                <c:pt idx="46">
                  <c:v>-6.0411278442442597</c:v>
                </c:pt>
                <c:pt idx="47">
                  <c:v>-4.7417254852150599</c:v>
                </c:pt>
                <c:pt idx="48">
                  <c:v>-3.40917762932943</c:v>
                </c:pt>
                <c:pt idx="49">
                  <c:v>-2.3027625617339398</c:v>
                </c:pt>
                <c:pt idx="50">
                  <c:v>-1.6712637551857299</c:v>
                </c:pt>
                <c:pt idx="51">
                  <c:v>-1.7097090191156401</c:v>
                </c:pt>
                <c:pt idx="52">
                  <c:v>-2.5030508578108002</c:v>
                </c:pt>
                <c:pt idx="53">
                  <c:v>-3.9550796501272001</c:v>
                </c:pt>
                <c:pt idx="54">
                  <c:v>-5.7007728069078603</c:v>
                </c:pt>
                <c:pt idx="55">
                  <c:v>-7.0001946060670397</c:v>
                </c:pt>
                <c:pt idx="56">
                  <c:v>-6.6119729537765197</c:v>
                </c:pt>
                <c:pt idx="57">
                  <c:v>-2.6442908632827602</c:v>
                </c:pt>
                <c:pt idx="58">
                  <c:v>7.6187580141352997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汇总'!$M$137:$M$195</c:f>
              <c:numCache>
                <c:formatCode>0.00</c:formatCode>
                <c:ptCount val="59"/>
                <c:pt idx="0">
                  <c:v>14.1895153942212</c:v>
                </c:pt>
                <c:pt idx="1">
                  <c:v>4.8626826713729399</c:v>
                </c:pt>
                <c:pt idx="2">
                  <c:v>-0.231774475602949</c:v>
                </c:pt>
                <c:pt idx="3">
                  <c:v>-2.50491986349902</c:v>
                </c:pt>
                <c:pt idx="4">
                  <c:v>-3.0170233880962098</c:v>
                </c:pt>
                <c:pt idx="5">
                  <c:v>-2.5412405291254498</c:v>
                </c:pt>
                <c:pt idx="6">
                  <c:v>-1.6192353004586799</c:v>
                </c:pt>
                <c:pt idx="7">
                  <c:v>-0.60938853149935202</c:v>
                </c:pt>
                <c:pt idx="8">
                  <c:v>0.27179112299223201</c:v>
                </c:pt>
                <c:pt idx="9">
                  <c:v>0.91446053614024903</c:v>
                </c:pt>
                <c:pt idx="10">
                  <c:v>1.28587140549751</c:v>
                </c:pt>
                <c:pt idx="11">
                  <c:v>1.4058915618649399</c:v>
                </c:pt>
                <c:pt idx="12">
                  <c:v>1.32709884809343</c:v>
                </c:pt>
                <c:pt idx="13">
                  <c:v>1.1189526143127799</c:v>
                </c:pt>
                <c:pt idx="14">
                  <c:v>0.85557236476505205</c:v>
                </c:pt>
                <c:pt idx="15">
                  <c:v>0.606677580159518</c:v>
                </c:pt>
                <c:pt idx="16">
                  <c:v>0.43126722819571001</c:v>
                </c:pt>
                <c:pt idx="17">
                  <c:v>0.37364196364616098</c:v>
                </c:pt>
                <c:pt idx="18">
                  <c:v>0.46139650811303801</c:v>
                </c:pt>
                <c:pt idx="19">
                  <c:v>0.70503418832478604</c:v>
                </c:pt>
                <c:pt idx="20">
                  <c:v>1.0988801005556601</c:v>
                </c:pt>
                <c:pt idx="21">
                  <c:v>1.6229938575066301</c:v>
                </c:pt>
                <c:pt idx="22">
                  <c:v>2.2458073627033901</c:v>
                </c:pt>
                <c:pt idx="23">
                  <c:v>2.92723754621945</c:v>
                </c:pt>
                <c:pt idx="24">
                  <c:v>3.6220484842463998</c:v>
                </c:pt>
                <c:pt idx="25">
                  <c:v>4.2832618138041401</c:v>
                </c:pt>
                <c:pt idx="26">
                  <c:v>4.86543884257211</c:v>
                </c:pt>
                <c:pt idx="27">
                  <c:v>5.3276822426047898</c:v>
                </c:pt>
                <c:pt idx="28">
                  <c:v>5.6362297054003703</c:v>
                </c:pt>
                <c:pt idx="29">
                  <c:v>5.7665364245231903</c:v>
                </c:pt>
                <c:pt idx="30">
                  <c:v>5.7047677607739198</c:v>
                </c:pt>
                <c:pt idx="31">
                  <c:v>5.4486479335233096</c:v>
                </c:pt>
                <c:pt idx="32">
                  <c:v>5.0076350707027402</c:v>
                </c:pt>
                <c:pt idx="33">
                  <c:v>4.4024174385467996</c:v>
                </c:pt>
                <c:pt idx="34">
                  <c:v>3.6637501610132999</c:v>
                </c:pt>
                <c:pt idx="35">
                  <c:v>2.83067622750487</c:v>
                </c:pt>
                <c:pt idx="36">
                  <c:v>1.9482000762701199</c:v>
                </c:pt>
                <c:pt idx="37">
                  <c:v>1.0645065295214</c:v>
                </c:pt>
                <c:pt idx="38">
                  <c:v>0.22784234514485399</c:v>
                </c:pt>
                <c:pt idx="39">
                  <c:v>-0.51679786133748196</c:v>
                </c:pt>
                <c:pt idx="40">
                  <c:v>-1.13101508248007</c:v>
                </c:pt>
                <c:pt idx="41">
                  <c:v>-1.58618804096715</c:v>
                </c:pt>
                <c:pt idx="42">
                  <c:v>-1.86627874852345</c:v>
                </c:pt>
                <c:pt idx="43">
                  <c:v>-1.9700217928689101</c:v>
                </c:pt>
                <c:pt idx="44">
                  <c:v>-1.9122331557968599</c:v>
                </c:pt>
                <c:pt idx="45">
                  <c:v>-1.72394987607756</c:v>
                </c:pt>
                <c:pt idx="46">
                  <c:v>-1.4510873827181101</c:v>
                </c:pt>
                <c:pt idx="47">
                  <c:v>-1.1512768349064599</c:v>
                </c:pt>
                <c:pt idx="48">
                  <c:v>-0.88852031663085096</c:v>
                </c:pt>
                <c:pt idx="49">
                  <c:v>-0.72527724500045399</c:v>
                </c:pt>
                <c:pt idx="50">
                  <c:v>-0.71157086260135405</c:v>
                </c:pt>
                <c:pt idx="51">
                  <c:v>-0.87067919523019</c:v>
                </c:pt>
                <c:pt idx="52">
                  <c:v>-1.18095036852998</c:v>
                </c:pt>
                <c:pt idx="53">
                  <c:v>-1.55325768675978</c:v>
                </c:pt>
                <c:pt idx="54">
                  <c:v>-1.80358539017516</c:v>
                </c:pt>
                <c:pt idx="55">
                  <c:v>-1.6202115163167701</c:v>
                </c:pt>
                <c:pt idx="56">
                  <c:v>-0.52492980456988803</c:v>
                </c:pt>
                <c:pt idx="57">
                  <c:v>2.1722719075964299</c:v>
                </c:pt>
                <c:pt idx="58">
                  <c:v>7.4256838368888403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汇总'!$N$137:$N$195</c:f>
              <c:numCache>
                <c:formatCode>0.00</c:formatCode>
                <c:ptCount val="59"/>
                <c:pt idx="0">
                  <c:v>7.9773407162869603</c:v>
                </c:pt>
                <c:pt idx="1">
                  <c:v>1.82063106645559</c:v>
                </c:pt>
                <c:pt idx="2">
                  <c:v>-1.3456533148963099</c:v>
                </c:pt>
                <c:pt idx="3">
                  <c:v>-2.4642378706444799</c:v>
                </c:pt>
                <c:pt idx="4">
                  <c:v>-2.2696018423252999</c:v>
                </c:pt>
                <c:pt idx="5">
                  <c:v>-1.3205449958842099</c:v>
                </c:pt>
                <c:pt idx="6">
                  <c:v>-2.9275629469900401E-2</c:v>
                </c:pt>
                <c:pt idx="7">
                  <c:v>1.31275055613289</c:v>
                </c:pt>
                <c:pt idx="8">
                  <c:v>2.5120182334363701</c:v>
                </c:pt>
                <c:pt idx="9">
                  <c:v>3.4529514691502299</c:v>
                </c:pt>
                <c:pt idx="10">
                  <c:v>4.0805156782475498</c:v>
                </c:pt>
                <c:pt idx="11">
                  <c:v>4.3852212889931002</c:v>
                </c:pt>
                <c:pt idx="12">
                  <c:v>4.3903349863254704</c:v>
                </c:pt>
                <c:pt idx="13">
                  <c:v>4.1411114905841799</c:v>
                </c:pt>
                <c:pt idx="14">
                  <c:v>3.69586591816805</c:v>
                </c:pt>
                <c:pt idx="15">
                  <c:v>3.1187138603098101</c:v>
                </c:pt>
                <c:pt idx="16">
                  <c:v>2.4738134057479702</c:v>
                </c:pt>
                <c:pt idx="17">
                  <c:v>1.82095042267385</c:v>
                </c:pt>
                <c:pt idx="18">
                  <c:v>1.21231550493032</c:v>
                </c:pt>
                <c:pt idx="19">
                  <c:v>0.69032807703528698</c:v>
                </c:pt>
                <c:pt idx="20">
                  <c:v>0.28637024219791402</c:v>
                </c:pt>
                <c:pt idx="21">
                  <c:v>2.0300047096328398E-2</c:v>
                </c:pt>
                <c:pt idx="22">
                  <c:v>-9.9379073218861094E-2</c:v>
                </c:pt>
                <c:pt idx="23">
                  <c:v>-7.48088173353363E-2</c:v>
                </c:pt>
                <c:pt idx="24">
                  <c:v>8.2364436154277201E-2</c:v>
                </c:pt>
                <c:pt idx="25">
                  <c:v>0.35245909008697601</c:v>
                </c:pt>
                <c:pt idx="26">
                  <c:v>0.70946191971473405</c:v>
                </c:pt>
                <c:pt idx="27">
                  <c:v>1.1228780045990601</c:v>
                </c:pt>
                <c:pt idx="28">
                  <c:v>1.55964630234304</c:v>
                </c:pt>
                <c:pt idx="29">
                  <c:v>1.9860472547280199</c:v>
                </c:pt>
                <c:pt idx="30">
                  <c:v>2.3695359063819099</c:v>
                </c:pt>
                <c:pt idx="31">
                  <c:v>2.6804411057150799</c:v>
                </c:pt>
                <c:pt idx="32">
                  <c:v>2.8934784474712298</c:v>
                </c:pt>
                <c:pt idx="33">
                  <c:v>2.9890317058148099</c:v>
                </c:pt>
                <c:pt idx="34">
                  <c:v>2.95416459649344</c:v>
                </c:pt>
                <c:pt idx="35">
                  <c:v>2.7833317961863902</c:v>
                </c:pt>
                <c:pt idx="36">
                  <c:v>2.4787652367914901</c:v>
                </c:pt>
                <c:pt idx="37">
                  <c:v>2.0505187819383401</c:v>
                </c:pt>
                <c:pt idx="38">
                  <c:v>1.5161614826749199</c:v>
                </c:pt>
                <c:pt idx="39">
                  <c:v>0.90011669879588896</c:v>
                </c:pt>
                <c:pt idx="40">
                  <c:v>0.23265146203659801</c:v>
                </c:pt>
                <c:pt idx="41">
                  <c:v>-0.45147245334643998</c:v>
                </c:pt>
                <c:pt idx="42">
                  <c:v>-1.1146671970820501</c:v>
                </c:pt>
                <c:pt idx="43">
                  <c:v>-1.71848160176809</c:v>
                </c:pt>
                <c:pt idx="44">
                  <c:v>-2.2258252994925498</c:v>
                </c:pt>
                <c:pt idx="45">
                  <c:v>-2.60341437218141</c:v>
                </c:pt>
                <c:pt idx="46">
                  <c:v>-2.8243916219111602</c:v>
                </c:pt>
                <c:pt idx="47">
                  <c:v>-2.8710674579703999</c:v>
                </c:pt>
                <c:pt idx="48">
                  <c:v>-2.73772030767672</c:v>
                </c:pt>
                <c:pt idx="49">
                  <c:v>-2.43338836863159</c:v>
                </c:pt>
                <c:pt idx="50">
                  <c:v>-1.9845774300535499</c:v>
                </c:pt>
                <c:pt idx="51">
                  <c:v>-1.4378024018670299</c:v>
                </c:pt>
                <c:pt idx="52">
                  <c:v>-0.86187309993861305</c:v>
                </c:pt>
                <c:pt idx="53">
                  <c:v>-0.34982774677880502</c:v>
                </c:pt>
                <c:pt idx="54">
                  <c:v>-2.0410557213864401E-2</c:v>
                </c:pt>
                <c:pt idx="55">
                  <c:v>-1.8982688849655802E-2</c:v>
                </c:pt>
                <c:pt idx="56">
                  <c:v>-0.51774874777513902</c:v>
                </c:pt>
                <c:pt idx="57">
                  <c:v>-1.7151739503532899</c:v>
                </c:pt>
                <c:pt idx="58">
                  <c:v>-3.8344599516874198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汇总'!$O$137:$O$195</c:f>
              <c:numCache>
                <c:formatCode>0.00</c:formatCode>
                <c:ptCount val="59"/>
                <c:pt idx="0">
                  <c:v>10.1541744137965</c:v>
                </c:pt>
                <c:pt idx="1">
                  <c:v>1.6186376868913701</c:v>
                </c:pt>
                <c:pt idx="2">
                  <c:v>-2.2063675901929298</c:v>
                </c:pt>
                <c:pt idx="3">
                  <c:v>-3.0357731300910098</c:v>
                </c:pt>
                <c:pt idx="4">
                  <c:v>-2.1399769325512499</c:v>
                </c:pt>
                <c:pt idx="5">
                  <c:v>-0.42757874447071798</c:v>
                </c:pt>
                <c:pt idx="6">
                  <c:v>1.4825605113345199</c:v>
                </c:pt>
                <c:pt idx="7">
                  <c:v>3.1990688972875598</c:v>
                </c:pt>
                <c:pt idx="8">
                  <c:v>4.5047904338077398</c:v>
                </c:pt>
                <c:pt idx="9">
                  <c:v>5.3116897683448601</c:v>
                </c:pt>
                <c:pt idx="10">
                  <c:v>5.62316908837483</c:v>
                </c:pt>
                <c:pt idx="11">
                  <c:v>5.5030654890492299</c:v>
                </c:pt>
                <c:pt idx="12">
                  <c:v>5.0506306691976501</c:v>
                </c:pt>
                <c:pt idx="13">
                  <c:v>4.38082849238807</c:v>
                </c:pt>
                <c:pt idx="14">
                  <c:v>3.6093196127606801</c:v>
                </c:pt>
                <c:pt idx="15">
                  <c:v>2.8415360283515301</c:v>
                </c:pt>
                <c:pt idx="16">
                  <c:v>2.1652820876382401</c:v>
                </c:pt>
                <c:pt idx="17">
                  <c:v>1.6463321380364999</c:v>
                </c:pt>
                <c:pt idx="18">
                  <c:v>1.3265286680964601</c:v>
                </c:pt>
                <c:pt idx="19">
                  <c:v>1.2239184581353999</c:v>
                </c:pt>
                <c:pt idx="20">
                  <c:v>1.3344979170789899</c:v>
                </c:pt>
                <c:pt idx="21">
                  <c:v>1.63517244625575</c:v>
                </c:pt>
                <c:pt idx="22">
                  <c:v>2.0875683339278099</c:v>
                </c:pt>
                <c:pt idx="23">
                  <c:v>2.6423693473342702</c:v>
                </c:pt>
                <c:pt idx="24">
                  <c:v>3.2438838520131799</c:v>
                </c:pt>
                <c:pt idx="25">
                  <c:v>3.8345819512231301</c:v>
                </c:pt>
                <c:pt idx="26">
                  <c:v>4.3593758012374098</c:v>
                </c:pt>
                <c:pt idx="27">
                  <c:v>4.7694499213210504</c:v>
                </c:pt>
                <c:pt idx="28">
                  <c:v>5.0254819802192401</c:v>
                </c:pt>
                <c:pt idx="29">
                  <c:v>5.1001282039464897</c:v>
                </c:pt>
                <c:pt idx="30">
                  <c:v>4.9796812127336301</c:v>
                </c:pt>
                <c:pt idx="31">
                  <c:v>4.6648417579524004</c:v>
                </c:pt>
                <c:pt idx="32">
                  <c:v>4.1705794928377404</c:v>
                </c:pt>
                <c:pt idx="33">
                  <c:v>3.52509157391026</c:v>
                </c:pt>
                <c:pt idx="34">
                  <c:v>2.7679015528818098</c:v>
                </c:pt>
                <c:pt idx="35">
                  <c:v>1.9471746819673901</c:v>
                </c:pt>
                <c:pt idx="36">
                  <c:v>1.1163594184405901</c:v>
                </c:pt>
                <c:pt idx="37">
                  <c:v>0.33029857730430101</c:v>
                </c:pt>
                <c:pt idx="38">
                  <c:v>-0.35901275598997501</c:v>
                </c:pt>
                <c:pt idx="39">
                  <c:v>-0.90681177799478396</c:v>
                </c:pt>
                <c:pt idx="40">
                  <c:v>-1.2798505468594901</c:v>
                </c:pt>
                <c:pt idx="41">
                  <c:v>-1.46029848825678</c:v>
                </c:pt>
                <c:pt idx="42">
                  <c:v>-1.44895306364923</c:v>
                </c:pt>
                <c:pt idx="43">
                  <c:v>-1.26741317411455</c:v>
                </c:pt>
                <c:pt idx="44">
                  <c:v>-0.95883620965856797</c:v>
                </c:pt>
                <c:pt idx="45">
                  <c:v>-0.58686599109287696</c:v>
                </c:pt>
                <c:pt idx="46">
                  <c:v>-0.23228518871703899</c:v>
                </c:pt>
                <c:pt idx="47">
                  <c:v>1.30878613700709E-2</c:v>
                </c:pt>
                <c:pt idx="48">
                  <c:v>5.57716851922887E-2</c:v>
                </c:pt>
                <c:pt idx="49">
                  <c:v>-0.18618905199294</c:v>
                </c:pt>
                <c:pt idx="50">
                  <c:v>-0.76563645157937499</c:v>
                </c:pt>
                <c:pt idx="51">
                  <c:v>-1.68369973917162</c:v>
                </c:pt>
                <c:pt idx="52">
                  <c:v>-2.8615346800805699</c:v>
                </c:pt>
                <c:pt idx="53">
                  <c:v>-4.1057199957552601</c:v>
                </c:pt>
                <c:pt idx="54">
                  <c:v>-5.0665950611683304</c:v>
                </c:pt>
                <c:pt idx="55">
                  <c:v>-5.1887894999803503</c:v>
                </c:pt>
                <c:pt idx="56">
                  <c:v>-3.65316163172356</c:v>
                </c:pt>
                <c:pt idx="57">
                  <c:v>0.69067093822461001</c:v>
                </c:pt>
                <c:pt idx="58">
                  <c:v>9.40205895795666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汇总'!$P$137:$P$195</c:f>
              <c:numCache>
                <c:formatCode>0.00</c:formatCode>
                <c:ptCount val="59"/>
                <c:pt idx="0">
                  <c:v>-5.5503005029115302</c:v>
                </c:pt>
                <c:pt idx="1">
                  <c:v>0.86677399827986101</c:v>
                </c:pt>
                <c:pt idx="2">
                  <c:v>2.7157623959050601</c:v>
                </c:pt>
                <c:pt idx="3">
                  <c:v>2.0176944301943398</c:v>
                </c:pt>
                <c:pt idx="4">
                  <c:v>0.220975642232834</c:v>
                </c:pt>
                <c:pt idx="5">
                  <c:v>-1.6896019428170399</c:v>
                </c:pt>
                <c:pt idx="6">
                  <c:v>-3.0976850268656202</c:v>
                </c:pt>
                <c:pt idx="7">
                  <c:v>-3.6729420851329899</c:v>
                </c:pt>
                <c:pt idx="8">
                  <c:v>-3.3003657631920502</c:v>
                </c:pt>
                <c:pt idx="9">
                  <c:v>-2.0202957155406698</c:v>
                </c:pt>
                <c:pt idx="10">
                  <c:v>2.1797448570474401E-2</c:v>
                </c:pt>
                <c:pt idx="11">
                  <c:v>2.6166868713222899</c:v>
                </c:pt>
                <c:pt idx="12">
                  <c:v>5.5248029887895997</c:v>
                </c:pt>
                <c:pt idx="13">
                  <c:v>8.5025265189414299</c:v>
                </c:pt>
                <c:pt idx="14">
                  <c:v>11.322161929435801</c:v>
                </c:pt>
                <c:pt idx="15">
                  <c:v>13.786352844460501</c:v>
                </c:pt>
                <c:pt idx="16">
                  <c:v>15.7376612748714</c:v>
                </c:pt>
                <c:pt idx="17">
                  <c:v>17.063992980867599</c:v>
                </c:pt>
                <c:pt idx="18">
                  <c:v>17.700511701447699</c:v>
                </c:pt>
                <c:pt idx="19">
                  <c:v>17.6286454098795</c:v>
                </c:pt>
                <c:pt idx="20">
                  <c:v>16.872748179418998</c:v>
                </c:pt>
                <c:pt idx="21">
                  <c:v>15.494941668505501</c:v>
                </c:pt>
                <c:pt idx="22">
                  <c:v>13.588620659646701</c:v>
                </c:pt>
                <c:pt idx="23">
                  <c:v>11.271067511235</c:v>
                </c:pt>
                <c:pt idx="24">
                  <c:v>8.6755808064889006</c:v>
                </c:pt>
                <c:pt idx="25">
                  <c:v>5.9434839087415501</c:v>
                </c:pt>
                <c:pt idx="26">
                  <c:v>3.2163395572694902</c:v>
                </c:pt>
                <c:pt idx="27">
                  <c:v>0.62865706290895496</c:v>
                </c:pt>
                <c:pt idx="28">
                  <c:v>-1.6986609124129699</c:v>
                </c:pt>
                <c:pt idx="29">
                  <c:v>-3.66392458298249</c:v>
                </c:pt>
                <c:pt idx="30">
                  <c:v>-5.1891484392460701</c:v>
                </c:pt>
                <c:pt idx="31">
                  <c:v>-6.2232995612520297</c:v>
                </c:pt>
                <c:pt idx="32">
                  <c:v>-6.7442141614011799</c:v>
                </c:pt>
                <c:pt idx="33">
                  <c:v>-6.7591332472533301</c:v>
                </c:pt>
                <c:pt idx="34">
                  <c:v>-6.3038478703213601</c:v>
                </c:pt>
                <c:pt idx="35">
                  <c:v>-5.4404840016175999</c:v>
                </c:pt>
                <c:pt idx="36">
                  <c:v>-4.2539966498192596</c:v>
                </c:pt>
                <c:pt idx="37">
                  <c:v>-2.8474824128318201</c:v>
                </c:pt>
                <c:pt idx="38">
                  <c:v>-1.33645922867536</c:v>
                </c:pt>
                <c:pt idx="39">
                  <c:v>0.15769833353944901</c:v>
                </c:pt>
                <c:pt idx="40">
                  <c:v>1.51494032656289</c:v>
                </c:pt>
                <c:pt idx="41">
                  <c:v>2.6240717313101598</c:v>
                </c:pt>
                <c:pt idx="42">
                  <c:v>3.39032475023973</c:v>
                </c:pt>
                <c:pt idx="43">
                  <c:v>3.7426264473270701</c:v>
                </c:pt>
                <c:pt idx="44">
                  <c:v>3.6401755186956799</c:v>
                </c:pt>
                <c:pt idx="45">
                  <c:v>3.0779024026740802</c:v>
                </c:pt>
                <c:pt idx="46">
                  <c:v>2.0903473639491099</c:v>
                </c:pt>
                <c:pt idx="47">
                  <c:v>0.753451610566237</c:v>
                </c:pt>
                <c:pt idx="48">
                  <c:v>-0.816283071935613</c:v>
                </c:pt>
                <c:pt idx="49">
                  <c:v>-2.4658502603085202</c:v>
                </c:pt>
                <c:pt idx="50">
                  <c:v>-4.0136340730891602</c:v>
                </c:pt>
                <c:pt idx="51">
                  <c:v>-5.2618068304769796</c:v>
                </c:pt>
                <c:pt idx="52">
                  <c:v>-6.0139320110430496</c:v>
                </c:pt>
                <c:pt idx="53">
                  <c:v>-6.0985148955924897</c:v>
                </c:pt>
                <c:pt idx="54">
                  <c:v>-5.39928286449853</c:v>
                </c:pt>
                <c:pt idx="55">
                  <c:v>-3.8930168890004602</c:v>
                </c:pt>
                <c:pt idx="56">
                  <c:v>-1.6957953331898199</c:v>
                </c:pt>
                <c:pt idx="57">
                  <c:v>0.88144924371657196</c:v>
                </c:pt>
                <c:pt idx="58">
                  <c:v>3.2671200172134398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'S6 汇总'!$F$137:$F$195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'S6 汇总'!$Q$137:$Q$195</c:f>
              <c:numCache>
                <c:formatCode>0.00</c:formatCode>
                <c:ptCount val="59"/>
                <c:pt idx="0">
                  <c:v>-1.4753840742422699</c:v>
                </c:pt>
                <c:pt idx="1">
                  <c:v>-1.2877066533522501</c:v>
                </c:pt>
                <c:pt idx="2">
                  <c:v>-1.3886708690006799</c:v>
                </c:pt>
                <c:pt idx="3">
                  <c:v>-1.5987137918012</c:v>
                </c:pt>
                <c:pt idx="4">
                  <c:v>-1.7941680792590899</c:v>
                </c:pt>
                <c:pt idx="5">
                  <c:v>-1.8966577906715401</c:v>
                </c:pt>
                <c:pt idx="6">
                  <c:v>-1.8637555415161899</c:v>
                </c:pt>
                <c:pt idx="7">
                  <c:v>-1.6808140047707201</c:v>
                </c:pt>
                <c:pt idx="8">
                  <c:v>-1.3538873997355101</c:v>
                </c:pt>
                <c:pt idx="9">
                  <c:v>-0.90366124206030696</c:v>
                </c:pt>
                <c:pt idx="10">
                  <c:v>-0.36031126180481499</c:v>
                </c:pt>
                <c:pt idx="11">
                  <c:v>0.240784970507847</c:v>
                </c:pt>
                <c:pt idx="12">
                  <c:v>0.86255753675691005</c:v>
                </c:pt>
                <c:pt idx="13">
                  <c:v>1.4690459767919199</c:v>
                </c:pt>
                <c:pt idx="14">
                  <c:v>2.0275619673570899</c:v>
                </c:pt>
                <c:pt idx="15">
                  <c:v>2.51027880189696</c:v>
                </c:pt>
                <c:pt idx="16">
                  <c:v>2.8953109656397098</c:v>
                </c:pt>
                <c:pt idx="17">
                  <c:v>3.1673444672247002</c:v>
                </c:pt>
                <c:pt idx="18">
                  <c:v>3.31787595501295</c:v>
                </c:pt>
                <c:pt idx="19">
                  <c:v>3.3451160130890298</c:v>
                </c:pt>
                <c:pt idx="20">
                  <c:v>3.2536093988347798</c:v>
                </c:pt>
                <c:pt idx="21">
                  <c:v>3.0536223508260201</c:v>
                </c:pt>
                <c:pt idx="22">
                  <c:v>2.76034446267392</c:v>
                </c:pt>
                <c:pt idx="23">
                  <c:v>2.3929499853043299</c:v>
                </c:pt>
                <c:pt idx="24">
                  <c:v>1.9735607870396401</c:v>
                </c:pt>
                <c:pt idx="25">
                  <c:v>1.5261505677166101</c:v>
                </c:pt>
                <c:pt idx="26">
                  <c:v>1.0754272899492301</c:v>
                </c:pt>
                <c:pt idx="27">
                  <c:v>0.64572815751039303</c:v>
                </c:pt>
                <c:pt idx="28">
                  <c:v>0.259958837681941</c:v>
                </c:pt>
                <c:pt idx="29">
                  <c:v>-6.1394008707134497E-2</c:v>
                </c:pt>
                <c:pt idx="30">
                  <c:v>-0.30115045896426201</c:v>
                </c:pt>
                <c:pt idx="31">
                  <c:v>-0.44620152447988998</c:v>
                </c:pt>
                <c:pt idx="32">
                  <c:v>-0.48812864660473498</c:v>
                </c:pt>
                <c:pt idx="33">
                  <c:v>-0.42365996124562799</c:v>
                </c:pt>
                <c:pt idx="34">
                  <c:v>-0.25494743412629001</c:v>
                </c:pt>
                <c:pt idx="35">
                  <c:v>1.03483982600963E-2</c:v>
                </c:pt>
                <c:pt idx="36">
                  <c:v>0.35917671379118599</c:v>
                </c:pt>
                <c:pt idx="37">
                  <c:v>0.77342571466783405</c:v>
                </c:pt>
                <c:pt idx="38">
                  <c:v>1.2304683277073301</c:v>
                </c:pt>
                <c:pt idx="39">
                  <c:v>1.7039270274304601</c:v>
                </c:pt>
                <c:pt idx="40">
                  <c:v>2.16465788122188</c:v>
                </c:pt>
                <c:pt idx="41">
                  <c:v>2.5819512827579598</c:v>
                </c:pt>
                <c:pt idx="42">
                  <c:v>2.92494420671364</c:v>
                </c:pt>
                <c:pt idx="43">
                  <c:v>3.16423618470085</c:v>
                </c:pt>
                <c:pt idx="44">
                  <c:v>3.27369856918174</c:v>
                </c:pt>
                <c:pt idx="45">
                  <c:v>3.23246401903502</c:v>
                </c:pt>
                <c:pt idx="46">
                  <c:v>3.0270805073100999</c:v>
                </c:pt>
                <c:pt idx="47">
                  <c:v>2.6538115185434199</c:v>
                </c:pt>
                <c:pt idx="48">
                  <c:v>2.1210614698947601</c:v>
                </c:pt>
                <c:pt idx="49">
                  <c:v>1.4519027573175001</c:v>
                </c:pt>
                <c:pt idx="50">
                  <c:v>0.68667819465830704</c:v>
                </c:pt>
                <c:pt idx="51">
                  <c:v>-0.114350019336684</c:v>
                </c:pt>
                <c:pt idx="52">
                  <c:v>-0.86833630440413201</c:v>
                </c:pt>
                <c:pt idx="53">
                  <c:v>-1.4672068038953301</c:v>
                </c:pt>
                <c:pt idx="54">
                  <c:v>-1.77507035617842</c:v>
                </c:pt>
                <c:pt idx="55">
                  <c:v>-1.62572472992632</c:v>
                </c:pt>
                <c:pt idx="56">
                  <c:v>-0.82030015406405199</c:v>
                </c:pt>
                <c:pt idx="57">
                  <c:v>0.87491519373261895</c:v>
                </c:pt>
                <c:pt idx="58">
                  <c:v>3.7304204429744199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6264912"/>
        <c:axId val="936248592"/>
      </c:scatterChart>
      <c:valAx>
        <c:axId val="936264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48592"/>
        <c:crosses val="autoZero"/>
        <c:crossBetween val="midCat"/>
      </c:valAx>
      <c:valAx>
        <c:axId val="936248592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649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汇总'!$H$131:$H$189</c:f>
              <c:numCache>
                <c:formatCode>0.0</c:formatCode>
                <c:ptCount val="59"/>
                <c:pt idx="0">
                  <c:v>-15.313917504951201</c:v>
                </c:pt>
                <c:pt idx="1">
                  <c:v>-6.5301041176529298</c:v>
                </c:pt>
                <c:pt idx="2">
                  <c:v>-1.37098321225509</c:v>
                </c:pt>
                <c:pt idx="3">
                  <c:v>1.2319985088668099</c:v>
                </c:pt>
                <c:pt idx="4">
                  <c:v>2.1195011618695401</c:v>
                </c:pt>
                <c:pt idx="5">
                  <c:v>1.9397616168771401</c:v>
                </c:pt>
                <c:pt idx="6">
                  <c:v>1.1801454068272399</c:v>
                </c:pt>
                <c:pt idx="7">
                  <c:v>0.19506042976634899</c:v>
                </c:pt>
                <c:pt idx="8">
                  <c:v>-0.76949757254843498</c:v>
                </c:pt>
                <c:pt idx="9">
                  <c:v>-1.5545076140632601</c:v>
                </c:pt>
                <c:pt idx="10">
                  <c:v>-2.0693438333593099</c:v>
                </c:pt>
                <c:pt idx="11">
                  <c:v>-2.2758131607844998</c:v>
                </c:pt>
                <c:pt idx="12">
                  <c:v>-2.1745796496468399</c:v>
                </c:pt>
                <c:pt idx="13">
                  <c:v>-1.79375467451185</c:v>
                </c:pt>
                <c:pt idx="14">
                  <c:v>-1.1794420368245899</c:v>
                </c:pt>
                <c:pt idx="15">
                  <c:v>-0.38803685525991199</c:v>
                </c:pt>
                <c:pt idx="16">
                  <c:v>0.51991304462036303</c:v>
                </c:pt>
                <c:pt idx="17">
                  <c:v>1.4844646896384499</c:v>
                </c:pt>
                <c:pt idx="18">
                  <c:v>2.4498280782617501</c:v>
                </c:pt>
                <c:pt idx="19">
                  <c:v>3.3668666337312598</c:v>
                </c:pt>
                <c:pt idx="20">
                  <c:v>4.1947019277549504</c:v>
                </c:pt>
                <c:pt idx="21">
                  <c:v>4.9015647742897599</c:v>
                </c:pt>
                <c:pt idx="22">
                  <c:v>5.4650249557433197</c:v>
                </c:pt>
                <c:pt idx="23">
                  <c:v>5.8717220067640898</c:v>
                </c:pt>
                <c:pt idx="24">
                  <c:v>6.1167096435922801</c:v>
                </c:pt>
                <c:pt idx="25">
                  <c:v>6.2025165897718004</c:v>
                </c:pt>
                <c:pt idx="26">
                  <c:v>6.1380167118461104</c:v>
                </c:pt>
                <c:pt idx="27">
                  <c:v>5.9371915414758396</c:v>
                </c:pt>
                <c:pt idx="28">
                  <c:v>5.6178584232376299</c:v>
                </c:pt>
                <c:pt idx="29">
                  <c:v>5.2004276901791497</c:v>
                </c:pt>
                <c:pt idx="30">
                  <c:v>4.70674243204168</c:v>
                </c:pt>
                <c:pt idx="31">
                  <c:v>4.1590445838631496</c:v>
                </c:pt>
                <c:pt idx="32">
                  <c:v>3.57910122549371</c:v>
                </c:pt>
                <c:pt idx="33">
                  <c:v>2.9875151454092599</c:v>
                </c:pt>
                <c:pt idx="34">
                  <c:v>2.40323388496487</c:v>
                </c:pt>
                <c:pt idx="35">
                  <c:v>1.8432616421291701</c:v>
                </c:pt>
                <c:pt idx="36">
                  <c:v>1.32256857649013</c:v>
                </c:pt>
                <c:pt idx="37">
                  <c:v>0.85418222019455903</c:v>
                </c:pt>
                <c:pt idx="38">
                  <c:v>0.44943586225821802</c:v>
                </c:pt>
                <c:pt idx="39">
                  <c:v>0.118338936544626</c:v>
                </c:pt>
                <c:pt idx="40">
                  <c:v>-0.12997539347978901</c:v>
                </c:pt>
                <c:pt idx="41">
                  <c:v>-0.28678009731475002</c:v>
                </c:pt>
                <c:pt idx="42">
                  <c:v>-0.343326068554205</c:v>
                </c:pt>
                <c:pt idx="43">
                  <c:v>-0.29053016304517798</c:v>
                </c:pt>
                <c:pt idx="44">
                  <c:v>-0.11886363968189299</c:v>
                </c:pt>
                <c:pt idx="45">
                  <c:v>0.18146500343272001</c:v>
                </c:pt>
                <c:pt idx="46">
                  <c:v>0.61992896733771397</c:v>
                </c:pt>
                <c:pt idx="47">
                  <c:v>1.2045901980501501</c:v>
                </c:pt>
                <c:pt idx="48">
                  <c:v>1.94037103547488</c:v>
                </c:pt>
                <c:pt idx="49">
                  <c:v>2.8265571239284601</c:v>
                </c:pt>
                <c:pt idx="50">
                  <c:v>3.8533884055222001</c:v>
                </c:pt>
                <c:pt idx="51">
                  <c:v>4.9975851804647098</c:v>
                </c:pt>
                <c:pt idx="52">
                  <c:v>6.2166463815530699</c:v>
                </c:pt>
                <c:pt idx="53">
                  <c:v>7.44174737202031</c:v>
                </c:pt>
                <c:pt idx="54">
                  <c:v>8.5690547400529304</c:v>
                </c:pt>
                <c:pt idx="55">
                  <c:v>9.4492657245892797</c:v>
                </c:pt>
                <c:pt idx="56">
                  <c:v>9.8751700714131108</c:v>
                </c:pt>
                <c:pt idx="57">
                  <c:v>9.5670222801444194</c:v>
                </c:pt>
                <c:pt idx="58">
                  <c:v>8.15550236557816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汇总'!$I$131:$I$189</c:f>
              <c:numCache>
                <c:formatCode>0.0</c:formatCode>
                <c:ptCount val="59"/>
                <c:pt idx="0">
                  <c:v>-17.357070250286899</c:v>
                </c:pt>
                <c:pt idx="1">
                  <c:v>-8.0551182557849206</c:v>
                </c:pt>
                <c:pt idx="2">
                  <c:v>-2.5158926583835401</c:v>
                </c:pt>
                <c:pt idx="3">
                  <c:v>0.44595085179514299</c:v>
                </c:pt>
                <c:pt idx="4">
                  <c:v>1.72941523930245</c:v>
                </c:pt>
                <c:pt idx="5">
                  <c:v>1.99862393964614</c:v>
                </c:pt>
                <c:pt idx="6">
                  <c:v>1.7277710252915901</c:v>
                </c:pt>
                <c:pt idx="7">
                  <c:v>1.24008042259048</c:v>
                </c:pt>
                <c:pt idx="8">
                  <c:v>0.74127495309959501</c:v>
                </c:pt>
                <c:pt idx="9">
                  <c:v>0.34803604500568902</c:v>
                </c:pt>
                <c:pt idx="10">
                  <c:v>0.111915032625756</c:v>
                </c:pt>
                <c:pt idx="11">
                  <c:v>3.9137034205189998E-2</c:v>
                </c:pt>
                <c:pt idx="12">
                  <c:v>0.106718470490254</c:v>
                </c:pt>
                <c:pt idx="13">
                  <c:v>0.275299358803618</c:v>
                </c:pt>
                <c:pt idx="14">
                  <c:v>0.49907158960586201</c:v>
                </c:pt>
                <c:pt idx="15">
                  <c:v>0.73316446477885899</c:v>
                </c:pt>
                <c:pt idx="16">
                  <c:v>0.93882884912018505</c:v>
                </c:pt>
                <c:pt idx="17">
                  <c:v>1.0867413587927901</c:v>
                </c:pt>
                <c:pt idx="18">
                  <c:v>1.1587300827223701</c:v>
                </c:pt>
                <c:pt idx="19">
                  <c:v>1.14820340519483</c:v>
                </c:pt>
                <c:pt idx="20">
                  <c:v>1.0595435701561999</c:v>
                </c:pt>
                <c:pt idx="21">
                  <c:v>0.90670669997037801</c:v>
                </c:pt>
                <c:pt idx="22">
                  <c:v>0.71125105364146202</c:v>
                </c:pt>
                <c:pt idx="23">
                  <c:v>0.49999538177020503</c:v>
                </c:pt>
                <c:pt idx="24">
                  <c:v>0.30248930775176702</c:v>
                </c:pt>
                <c:pt idx="25">
                  <c:v>0.14845773699207099</c:v>
                </c:pt>
                <c:pt idx="26">
                  <c:v>6.5361368158928498E-2</c:v>
                </c:pt>
                <c:pt idx="27">
                  <c:v>7.6195452747402498E-2</c:v>
                </c:pt>
                <c:pt idx="28">
                  <c:v>0.19762902149213299</c:v>
                </c:pt>
                <c:pt idx="29">
                  <c:v>0.43856686840254999</c:v>
                </c:pt>
                <c:pt idx="30">
                  <c:v>0.79919665544868901</c:v>
                </c:pt>
                <c:pt idx="31">
                  <c:v>1.2705635732293299</c:v>
                </c:pt>
                <c:pt idx="32">
                  <c:v>1.8346950650868801</c:v>
                </c:pt>
                <c:pt idx="33">
                  <c:v>2.46527819455943</c:v>
                </c:pt>
                <c:pt idx="34">
                  <c:v>3.1288723081417902</c:v>
                </c:pt>
                <c:pt idx="35">
                  <c:v>3.7866197176958698</c:v>
                </c:pt>
                <c:pt idx="36">
                  <c:v>4.3963971990526902</c:v>
                </c:pt>
                <c:pt idx="37">
                  <c:v>4.9153311756495102</c:v>
                </c:pt>
                <c:pt idx="38">
                  <c:v>5.3025795281957002</c:v>
                </c:pt>
                <c:pt idx="39">
                  <c:v>5.52226304372914</c:v>
                </c:pt>
                <c:pt idx="40">
                  <c:v>5.5464095896909402</c:v>
                </c:pt>
                <c:pt idx="41">
                  <c:v>5.35775417067698</c:v>
                </c:pt>
                <c:pt idx="42">
                  <c:v>4.9522180981049901</c:v>
                </c:pt>
                <c:pt idx="43">
                  <c:v>4.3408705750977399</c:v>
                </c:pt>
                <c:pt idx="44">
                  <c:v>3.5511560710224201</c:v>
                </c:pt>
                <c:pt idx="45">
                  <c:v>2.6271509327212001</c:v>
                </c:pt>
                <c:pt idx="46">
                  <c:v>1.6285927514465799</c:v>
                </c:pt>
                <c:pt idx="47">
                  <c:v>0.62840607672015403</c:v>
                </c:pt>
                <c:pt idx="48">
                  <c:v>-0.29157185902521099</c:v>
                </c:pt>
                <c:pt idx="49">
                  <c:v>-1.04698166947897</c:v>
                </c:pt>
                <c:pt idx="50">
                  <c:v>-1.5597847888549301</c:v>
                </c:pt>
                <c:pt idx="51">
                  <c:v>-1.7699150111714801</c:v>
                </c:pt>
                <c:pt idx="52">
                  <c:v>-1.65011464236517</c:v>
                </c:pt>
                <c:pt idx="53">
                  <c:v>-1.2243512396028</c:v>
                </c:pt>
                <c:pt idx="54">
                  <c:v>-0.59023084138941295</c:v>
                </c:pt>
                <c:pt idx="55">
                  <c:v>5.4156481533230098E-2</c:v>
                </c:pt>
                <c:pt idx="56">
                  <c:v>0.37850299548463401</c:v>
                </c:pt>
                <c:pt idx="57">
                  <c:v>-0.11681409223332299</c:v>
                </c:pt>
                <c:pt idx="58">
                  <c:v>-2.14368940897845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汇总'!$J$131:$J$189</c:f>
              <c:numCache>
                <c:formatCode>0.0</c:formatCode>
                <c:ptCount val="59"/>
                <c:pt idx="0">
                  <c:v>-9.1418961948020705</c:v>
                </c:pt>
                <c:pt idx="1">
                  <c:v>-5.77509860497348</c:v>
                </c:pt>
                <c:pt idx="2">
                  <c:v>-3.3365312246438799</c:v>
                </c:pt>
                <c:pt idx="3">
                  <c:v>-1.68155233234687</c:v>
                </c:pt>
                <c:pt idx="4">
                  <c:v>-0.643750128282086</c:v>
                </c:pt>
                <c:pt idx="5">
                  <c:v>-5.2520071801129803E-2</c:v>
                </c:pt>
                <c:pt idx="6">
                  <c:v>0.25361376772122302</c:v>
                </c:pt>
                <c:pt idx="7">
                  <c:v>0.41741623848466602</c:v>
                </c:pt>
                <c:pt idx="8">
                  <c:v>0.55660723686011704</c:v>
                </c:pt>
                <c:pt idx="9">
                  <c:v>0.76031299819088505</c:v>
                </c:pt>
                <c:pt idx="10">
                  <c:v>1.0878659376795199</c:v>
                </c:pt>
                <c:pt idx="11">
                  <c:v>1.5695432639168101</c:v>
                </c:pt>
                <c:pt idx="12">
                  <c:v>2.2088614202850998</c:v>
                </c:pt>
                <c:pt idx="13">
                  <c:v>2.9860702421438798</c:v>
                </c:pt>
                <c:pt idx="14">
                  <c:v>3.8625175503803399</c:v>
                </c:pt>
                <c:pt idx="15">
                  <c:v>4.7855817345844001</c:v>
                </c:pt>
                <c:pt idx="16">
                  <c:v>5.6938967117818402</c:v>
                </c:pt>
                <c:pt idx="17">
                  <c:v>6.5226204793358802</c:v>
                </c:pt>
                <c:pt idx="18">
                  <c:v>7.2085253133025597</c:v>
                </c:pt>
                <c:pt idx="19">
                  <c:v>7.6947144962006302</c:v>
                </c:pt>
                <c:pt idx="20">
                  <c:v>7.9347972908327202</c:v>
                </c:pt>
                <c:pt idx="21">
                  <c:v>7.8963807094694101</c:v>
                </c:pt>
                <c:pt idx="22">
                  <c:v>7.5637634603849397</c:v>
                </c:pt>
                <c:pt idx="23">
                  <c:v>6.9397442864055403</c:v>
                </c:pt>
                <c:pt idx="24">
                  <c:v>6.0464837428118701</c:v>
                </c:pt>
                <c:pt idx="25">
                  <c:v>4.9253852946072696</c:v>
                </c:pt>
                <c:pt idx="26">
                  <c:v>3.6359884458418898</c:v>
                </c:pt>
                <c:pt idx="27">
                  <c:v>2.2538934463618898</c:v>
                </c:pt>
                <c:pt idx="28">
                  <c:v>0.86776395401662598</c:v>
                </c:pt>
                <c:pt idx="29">
                  <c:v>-0.42451913694966198</c:v>
                </c:pt>
                <c:pt idx="30">
                  <c:v>-1.52045265794299</c:v>
                </c:pt>
                <c:pt idx="31">
                  <c:v>-2.3181280424145201</c:v>
                </c:pt>
                <c:pt idx="32">
                  <c:v>-2.72191640788389</c:v>
                </c:pt>
                <c:pt idx="33">
                  <c:v>-2.6484413021633202</c:v>
                </c:pt>
                <c:pt idx="34">
                  <c:v>-2.0326317396754501</c:v>
                </c:pt>
                <c:pt idx="35">
                  <c:v>-0.83362132112134402</c:v>
                </c:pt>
                <c:pt idx="36">
                  <c:v>0.95976760297182995</c:v>
                </c:pt>
                <c:pt idx="37">
                  <c:v>3.3242425969190701</c:v>
                </c:pt>
                <c:pt idx="38">
                  <c:v>6.19827733759106</c:v>
                </c:pt>
                <c:pt idx="39">
                  <c:v>9.4797068826057007</c:v>
                </c:pt>
                <c:pt idx="40">
                  <c:v>13.0250503791884</c:v>
                </c:pt>
                <c:pt idx="41">
                  <c:v>16.650956416457301</c:v>
                </c:pt>
                <c:pt idx="42">
                  <c:v>20.138193056735801</c:v>
                </c:pt>
                <c:pt idx="43">
                  <c:v>23.238631413969401</c:v>
                </c:pt>
                <c:pt idx="44">
                  <c:v>25.6856984800989</c:v>
                </c:pt>
                <c:pt idx="45">
                  <c:v>27.208801733039799</c:v>
                </c:pt>
                <c:pt idx="46">
                  <c:v>27.5522548923126</c:v>
                </c:pt>
                <c:pt idx="47">
                  <c:v>26.499261021218199</c:v>
                </c:pt>
                <c:pt idx="48">
                  <c:v>23.901536007307602</c:v>
                </c:pt>
                <c:pt idx="49">
                  <c:v>19.715182285068</c:v>
                </c:pt>
                <c:pt idx="50">
                  <c:v>14.043449497965399</c:v>
                </c:pt>
                <c:pt idx="51">
                  <c:v>7.1870456293200098</c:v>
                </c:pt>
                <c:pt idx="52">
                  <c:v>-0.29731103572956702</c:v>
                </c:pt>
                <c:pt idx="53">
                  <c:v>-7.5293819222065697</c:v>
                </c:pt>
                <c:pt idx="54">
                  <c:v>-13.2281961235949</c:v>
                </c:pt>
                <c:pt idx="55">
                  <c:v>-15.624365446317</c:v>
                </c:pt>
                <c:pt idx="56">
                  <c:v>-12.361128847271599</c:v>
                </c:pt>
                <c:pt idx="57">
                  <c:v>-0.383301738887663</c:v>
                </c:pt>
                <c:pt idx="58">
                  <c:v>24.1867211967113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汇总'!$K$131:$K$189</c:f>
              <c:numCache>
                <c:formatCode>0.0</c:formatCode>
                <c:ptCount val="59"/>
                <c:pt idx="0">
                  <c:v>-13.266078048207</c:v>
                </c:pt>
                <c:pt idx="1">
                  <c:v>-7.6814546369496099</c:v>
                </c:pt>
                <c:pt idx="2">
                  <c:v>-4.3590890419791197</c:v>
                </c:pt>
                <c:pt idx="3">
                  <c:v>-2.49231384081369</c:v>
                </c:pt>
                <c:pt idx="4">
                  <c:v>-1.4918724529426399</c:v>
                </c:pt>
                <c:pt idx="5">
                  <c:v>-0.94390177773674799</c:v>
                </c:pt>
                <c:pt idx="6">
                  <c:v>-0.57348039294432396</c:v>
                </c:pt>
                <c:pt idx="7">
                  <c:v>-0.213283758823444</c:v>
                </c:pt>
                <c:pt idx="8">
                  <c:v>0.22309420048387499</c:v>
                </c:pt>
                <c:pt idx="9">
                  <c:v>0.76357584017316404</c:v>
                </c:pt>
                <c:pt idx="10">
                  <c:v>1.39619563787669</c:v>
                </c:pt>
                <c:pt idx="11">
                  <c:v>2.0842439853661001</c:v>
                </c:pt>
                <c:pt idx="12">
                  <c:v>2.7783278510281302</c:v>
                </c:pt>
                <c:pt idx="13">
                  <c:v>3.4256993087277601</c:v>
                </c:pt>
                <c:pt idx="14">
                  <c:v>3.9771850021153501</c:v>
                </c:pt>
                <c:pt idx="15">
                  <c:v>4.3920316868807099</c:v>
                </c:pt>
                <c:pt idx="16">
                  <c:v>4.6409650668995202</c:v>
                </c:pt>
                <c:pt idx="17">
                  <c:v>4.7077412136607197</c:v>
                </c:pt>
                <c:pt idx="18">
                  <c:v>4.5894519318095801</c:v>
                </c:pt>
                <c:pt idx="19">
                  <c:v>4.2958275070843399</c:v>
                </c:pt>
                <c:pt idx="20">
                  <c:v>3.8477623463660402</c:v>
                </c:pt>
                <c:pt idx="21">
                  <c:v>3.2752710930095001</c:v>
                </c:pt>
                <c:pt idx="22">
                  <c:v>2.6150648740634601</c:v>
                </c:pt>
                <c:pt idx="23">
                  <c:v>1.90791940943365</c:v>
                </c:pt>
                <c:pt idx="24">
                  <c:v>1.19598878648647</c:v>
                </c:pt>
                <c:pt idx="25">
                  <c:v>0.52020077703268996</c:v>
                </c:pt>
                <c:pt idx="26">
                  <c:v>-8.2148352915812198E-2</c:v>
                </c:pt>
                <c:pt idx="27">
                  <c:v>-0.57949951680169098</c:v>
                </c:pt>
                <c:pt idx="28">
                  <c:v>-0.94775486730171099</c:v>
                </c:pt>
                <c:pt idx="29">
                  <c:v>-1.17155607151557</c:v>
                </c:pt>
                <c:pt idx="30">
                  <c:v>-1.24507055741984</c:v>
                </c:pt>
                <c:pt idx="31">
                  <c:v>-1.1722574139511099</c:v>
                </c:pt>
                <c:pt idx="32">
                  <c:v>-0.96660255369824499</c:v>
                </c:pt>
                <c:pt idx="33">
                  <c:v>-0.65033067369820496</c:v>
                </c:pt>
                <c:pt idx="34">
                  <c:v>-0.25311947638730098</c:v>
                </c:pt>
                <c:pt idx="35">
                  <c:v>0.18964046064846199</c:v>
                </c:pt>
                <c:pt idx="36">
                  <c:v>0.63897885096812101</c:v>
                </c:pt>
                <c:pt idx="37">
                  <c:v>1.0547926598859401</c:v>
                </c:pt>
                <c:pt idx="38">
                  <c:v>1.3985096910830901</c:v>
                </c:pt>
                <c:pt idx="39">
                  <c:v>1.6358537044271799</c:v>
                </c:pt>
                <c:pt idx="40">
                  <c:v>1.7395780435491299</c:v>
                </c:pt>
                <c:pt idx="41">
                  <c:v>1.6920168252389101</c:v>
                </c:pt>
                <c:pt idx="42">
                  <c:v>1.48728481618342</c:v>
                </c:pt>
                <c:pt idx="43">
                  <c:v>1.1329391959414801</c:v>
                </c:pt>
                <c:pt idx="44">
                  <c:v>0.65089847849411897</c:v>
                </c:pt>
                <c:pt idx="45">
                  <c:v>7.73959383366183E-2</c:v>
                </c:pt>
                <c:pt idx="46">
                  <c:v>-0.53827303981444496</c:v>
                </c:pt>
                <c:pt idx="47">
                  <c:v>-1.13646819486328</c:v>
                </c:pt>
                <c:pt idx="48">
                  <c:v>-1.65166264060065</c:v>
                </c:pt>
                <c:pt idx="49">
                  <c:v>-2.0189364947358799</c:v>
                </c:pt>
                <c:pt idx="50">
                  <c:v>-2.18281817291924</c:v>
                </c:pt>
                <c:pt idx="51">
                  <c:v>-2.1088035608251801</c:v>
                </c:pt>
                <c:pt idx="52">
                  <c:v>-1.79790120479947</c:v>
                </c:pt>
                <c:pt idx="53">
                  <c:v>-1.3045695874118499</c:v>
                </c:pt>
                <c:pt idx="54">
                  <c:v>-0.75843048125287604</c:v>
                </c:pt>
                <c:pt idx="55">
                  <c:v>-0.39016030054815198</c:v>
                </c:pt>
                <c:pt idx="56">
                  <c:v>-0.56197929735985697</c:v>
                </c:pt>
                <c:pt idx="57">
                  <c:v>-1.80317637415948</c:v>
                </c:pt>
                <c:pt idx="58">
                  <c:v>-4.8511252136901302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汇总'!$L$131:$L$189</c:f>
              <c:numCache>
                <c:formatCode>0.0</c:formatCode>
                <c:ptCount val="59"/>
                <c:pt idx="0">
                  <c:v>-18.283379025409602</c:v>
                </c:pt>
                <c:pt idx="1">
                  <c:v>-9.1002327327104702</c:v>
                </c:pt>
                <c:pt idx="2">
                  <c:v>-3.4960752906868602</c:v>
                </c:pt>
                <c:pt idx="3">
                  <c:v>-0.443498553117738</c:v>
                </c:pt>
                <c:pt idx="4">
                  <c:v>0.876957724308703</c:v>
                </c:pt>
                <c:pt idx="5">
                  <c:v>1.1060069267361501</c:v>
                </c:pt>
                <c:pt idx="6">
                  <c:v>0.73210128816383302</c:v>
                </c:pt>
                <c:pt idx="7">
                  <c:v>0.11535053769937401</c:v>
                </c:pt>
                <c:pt idx="8">
                  <c:v>-0.49098166069775601</c:v>
                </c:pt>
                <c:pt idx="9">
                  <c:v>-0.921262037405569</c:v>
                </c:pt>
                <c:pt idx="10">
                  <c:v>-1.0804147953698999</c:v>
                </c:pt>
                <c:pt idx="11">
                  <c:v>-0.92885683516956197</c:v>
                </c:pt>
                <c:pt idx="12">
                  <c:v>-0.46930994239412999</c:v>
                </c:pt>
                <c:pt idx="13">
                  <c:v>0.26463782950161602</c:v>
                </c:pt>
                <c:pt idx="14">
                  <c:v>1.21834593001956</c:v>
                </c:pt>
                <c:pt idx="15">
                  <c:v>2.32443116758136</c:v>
                </c:pt>
                <c:pt idx="16">
                  <c:v>3.5096911644161399</c:v>
                </c:pt>
                <c:pt idx="17">
                  <c:v>4.7007555064684201</c:v>
                </c:pt>
                <c:pt idx="18">
                  <c:v>5.8285752667403097</c:v>
                </c:pt>
                <c:pt idx="19">
                  <c:v>6.8318581627897599</c:v>
                </c:pt>
                <c:pt idx="20">
                  <c:v>7.6595531914339396</c:v>
                </c:pt>
                <c:pt idx="21">
                  <c:v>8.2724851660085399</c:v>
                </c:pt>
                <c:pt idx="22">
                  <c:v>8.6442361638568705</c:v>
                </c:pt>
                <c:pt idx="23">
                  <c:v>8.7613674740385896</c:v>
                </c:pt>
                <c:pt idx="24">
                  <c:v>8.6230722175541299</c:v>
                </c:pt>
                <c:pt idx="25">
                  <c:v>8.2403453947079797</c:v>
                </c:pt>
                <c:pt idx="26">
                  <c:v>7.6347546965383</c:v>
                </c:pt>
                <c:pt idx="27">
                  <c:v>6.8368919995646298</c:v>
                </c:pt>
                <c:pt idx="28">
                  <c:v>5.8845820454058204</c:v>
                </c:pt>
                <c:pt idx="29">
                  <c:v>4.82092138916311</c:v>
                </c:pt>
                <c:pt idx="30">
                  <c:v>3.69221728273881</c:v>
                </c:pt>
                <c:pt idx="31">
                  <c:v>2.5458927416177399</c:v>
                </c:pt>
                <c:pt idx="32">
                  <c:v>1.4284206259200201</c:v>
                </c:pt>
                <c:pt idx="33">
                  <c:v>0.38334614886277801</c:v>
                </c:pt>
                <c:pt idx="34">
                  <c:v>-0.55054619189458298</c:v>
                </c:pt>
                <c:pt idx="35">
                  <c:v>-1.3408686823069</c:v>
                </c:pt>
                <c:pt idx="36">
                  <c:v>-1.9630202992426999</c:v>
                </c:pt>
                <c:pt idx="37">
                  <c:v>-2.4012847147000702</c:v>
                </c:pt>
                <c:pt idx="38">
                  <c:v>-2.6495940721961699</c:v>
                </c:pt>
                <c:pt idx="39">
                  <c:v>-2.7119196282820601</c:v>
                </c:pt>
                <c:pt idx="40">
                  <c:v>-2.6022537698958002</c:v>
                </c:pt>
                <c:pt idx="41">
                  <c:v>-2.3441513358370698</c:v>
                </c:pt>
                <c:pt idx="42">
                  <c:v>-1.9698015884242299</c:v>
                </c:pt>
                <c:pt idx="43">
                  <c:v>-1.51860559905505</c:v>
                </c:pt>
                <c:pt idx="44">
                  <c:v>-1.03523722901861</c:v>
                </c:pt>
                <c:pt idx="45">
                  <c:v>-0.56716930471623095</c:v>
                </c:pt>
                <c:pt idx="46">
                  <c:v>-0.16165000399051299</c:v>
                </c:pt>
                <c:pt idx="47">
                  <c:v>0.137882111961218</c:v>
                </c:pt>
                <c:pt idx="48">
                  <c:v>0.29595256892284999</c:v>
                </c:pt>
                <c:pt idx="49">
                  <c:v>0.28977968247709601</c:v>
                </c:pt>
                <c:pt idx="50">
                  <c:v>0.11457880574512599</c:v>
                </c:pt>
                <c:pt idx="51">
                  <c:v>-0.21055998310114499</c:v>
                </c:pt>
                <c:pt idx="52">
                  <c:v>-0.6362262764844</c:v>
                </c:pt>
                <c:pt idx="53">
                  <c:v>-1.0756847566872101</c:v>
                </c:pt>
                <c:pt idx="54">
                  <c:v>-1.39732399712943</c:v>
                </c:pt>
                <c:pt idx="55">
                  <c:v>-1.41657442144112</c:v>
                </c:pt>
                <c:pt idx="56">
                  <c:v>-0.88731461409705104</c:v>
                </c:pt>
                <c:pt idx="57">
                  <c:v>0.50721140624426297</c:v>
                </c:pt>
                <c:pt idx="58">
                  <c:v>3.1639399215454702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汇总'!$M$131:$M$189</c:f>
              <c:numCache>
                <c:formatCode>0.0</c:formatCode>
                <c:ptCount val="59"/>
                <c:pt idx="0">
                  <c:v>-5.2664831638135299</c:v>
                </c:pt>
                <c:pt idx="1">
                  <c:v>-4.0234535205302198</c:v>
                </c:pt>
                <c:pt idx="2">
                  <c:v>-2.8531492623397501</c:v>
                </c:pt>
                <c:pt idx="3">
                  <c:v>-1.8110021234601199</c:v>
                </c:pt>
                <c:pt idx="4">
                  <c:v>-0.92802752226387397</c:v>
                </c:pt>
                <c:pt idx="5">
                  <c:v>-0.21593333314367699</c:v>
                </c:pt>
                <c:pt idx="6">
                  <c:v>0.32837924353041997</c:v>
                </c:pt>
                <c:pt idx="7">
                  <c:v>0.71888458597432803</c:v>
                </c:pt>
                <c:pt idx="8">
                  <c:v>0.97703407688782196</c:v>
                </c:pt>
                <c:pt idx="9">
                  <c:v>1.12885367170239</c:v>
                </c:pt>
                <c:pt idx="10">
                  <c:v>1.20250210439609</c:v>
                </c:pt>
                <c:pt idx="11">
                  <c:v>1.22625510029378</c:v>
                </c:pt>
                <c:pt idx="12">
                  <c:v>1.2268818394730601</c:v>
                </c:pt>
                <c:pt idx="13">
                  <c:v>1.22838078859717</c:v>
                </c:pt>
                <c:pt idx="14">
                  <c:v>1.2510428931984101</c:v>
                </c:pt>
                <c:pt idx="15">
                  <c:v>1.3108109966363699</c:v>
                </c:pt>
                <c:pt idx="16">
                  <c:v>1.4189052261575199</c:v>
                </c:pt>
                <c:pt idx="17">
                  <c:v>1.58168496068375</c:v>
                </c:pt>
                <c:pt idx="18">
                  <c:v>1.8007188691593199</c:v>
                </c:pt>
                <c:pt idx="19">
                  <c:v>2.07303538248682</c:v>
                </c:pt>
                <c:pt idx="20">
                  <c:v>2.3915268362850699</c:v>
                </c:pt>
                <c:pt idx="21">
                  <c:v>2.7454813959020998</c:v>
                </c:pt>
                <c:pt idx="22">
                  <c:v>3.1212177493196198</c:v>
                </c:pt>
                <c:pt idx="23">
                  <c:v>3.5027984277853199</c:v>
                </c:pt>
                <c:pt idx="24">
                  <c:v>3.8727984882116901</c:v>
                </c:pt>
                <c:pt idx="25">
                  <c:v>4.2131071655818797</c:v>
                </c:pt>
                <c:pt idx="26">
                  <c:v>4.5057409778037503</c:v>
                </c:pt>
                <c:pt idx="27">
                  <c:v>4.7336476396557696</c:v>
                </c:pt>
                <c:pt idx="28">
                  <c:v>4.8814810166690101</c:v>
                </c:pt>
                <c:pt idx="29">
                  <c:v>4.9363282239912696</c:v>
                </c:pt>
                <c:pt idx="30">
                  <c:v>4.8883708494834899</c:v>
                </c:pt>
                <c:pt idx="31">
                  <c:v>4.7314631544933698</c:v>
                </c:pt>
                <c:pt idx="32">
                  <c:v>4.4636109799622199</c:v>
                </c:pt>
                <c:pt idx="33">
                  <c:v>4.0873359597132097</c:v>
                </c:pt>
                <c:pt idx="34">
                  <c:v>3.60991051697702</c:v>
                </c:pt>
                <c:pt idx="35">
                  <c:v>3.0434499944123501</c:v>
                </c:pt>
                <c:pt idx="36">
                  <c:v>2.4048491420723401</c:v>
                </c:pt>
                <c:pt idx="37">
                  <c:v>1.7155510619827099</c:v>
                </c:pt>
                <c:pt idx="38">
                  <c:v>1.00113758218765</c:v>
                </c:pt>
                <c:pt idx="39">
                  <c:v>0.29073090732443102</c:v>
                </c:pt>
                <c:pt idx="40">
                  <c:v>-0.38380273300484302</c:v>
                </c:pt>
                <c:pt idx="41">
                  <c:v>-0.98885584260989001</c:v>
                </c:pt>
                <c:pt idx="42">
                  <c:v>-1.4902963541541501</c:v>
                </c:pt>
                <c:pt idx="43">
                  <c:v>-1.8549049178160399</c:v>
                </c:pt>
                <c:pt idx="44">
                  <c:v>-2.0520385650774702</c:v>
                </c:pt>
                <c:pt idx="45">
                  <c:v>-2.0555256553860599</c:v>
                </c:pt>
                <c:pt idx="46">
                  <c:v>-1.8457961392087301</c:v>
                </c:pt>
                <c:pt idx="47">
                  <c:v>-1.41225029681216</c:v>
                </c:pt>
                <c:pt idx="48">
                  <c:v>-0.75586823787439394</c:v>
                </c:pt>
                <c:pt idx="49">
                  <c:v>0.107938427115385</c:v>
                </c:pt>
                <c:pt idx="50">
                  <c:v>1.1462322069908699</c:v>
                </c:pt>
                <c:pt idx="51">
                  <c:v>2.3052129790125901</c:v>
                </c:pt>
                <c:pt idx="52">
                  <c:v>3.50664007866669</c:v>
                </c:pt>
                <c:pt idx="53">
                  <c:v>4.6440153159851301</c:v>
                </c:pt>
                <c:pt idx="54">
                  <c:v>5.57852987855025</c:v>
                </c:pt>
                <c:pt idx="55">
                  <c:v>6.1347789554066603</c:v>
                </c:pt>
                <c:pt idx="56">
                  <c:v>6.0962487903508302</c:v>
                </c:pt>
                <c:pt idx="57">
                  <c:v>5.2005817474227198</c:v>
                </c:pt>
                <c:pt idx="58">
                  <c:v>3.1346258452670002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汇总'!$N$131:$N$189</c:f>
              <c:numCache>
                <c:formatCode>0.0</c:formatCode>
                <c:ptCount val="59"/>
                <c:pt idx="0">
                  <c:v>-11.856857157682899</c:v>
                </c:pt>
                <c:pt idx="1">
                  <c:v>-5.9592558023250097</c:v>
                </c:pt>
                <c:pt idx="2">
                  <c:v>-2.3125766443263598</c:v>
                </c:pt>
                <c:pt idx="3">
                  <c:v>-0.23236179848326299</c:v>
                </c:pt>
                <c:pt idx="4">
                  <c:v>0.81464566897857105</c:v>
                </c:pt>
                <c:pt idx="5">
                  <c:v>1.23330096529475</c:v>
                </c:pt>
                <c:pt idx="6">
                  <c:v>1.32070174335039</c:v>
                </c:pt>
                <c:pt idx="7">
                  <c:v>1.28478284886164</c:v>
                </c:pt>
                <c:pt idx="8">
                  <c:v>1.2609659279255001</c:v>
                </c:pt>
                <c:pt idx="9">
                  <c:v>1.32696683799181</c:v>
                </c:pt>
                <c:pt idx="10">
                  <c:v>1.5158624629901001</c:v>
                </c:pt>
                <c:pt idx="11">
                  <c:v>1.82751719102291</c:v>
                </c:pt>
                <c:pt idx="12">
                  <c:v>2.2384679707163899</c:v>
                </c:pt>
                <c:pt idx="13">
                  <c:v>2.71036551999727</c:v>
                </c:pt>
                <c:pt idx="14">
                  <c:v>3.1970679187451698</c:v>
                </c:pt>
                <c:pt idx="15">
                  <c:v>3.6504814744468401</c:v>
                </c:pt>
                <c:pt idx="16">
                  <c:v>4.0252424076593298</c:v>
                </c:pt>
                <c:pt idx="17">
                  <c:v>4.2823315617665401</c:v>
                </c:pt>
                <c:pt idx="18">
                  <c:v>4.3917129991937598</c:v>
                </c:pt>
                <c:pt idx="19">
                  <c:v>4.3340860039227698</c:v>
                </c:pt>
                <c:pt idx="20">
                  <c:v>4.1018386678302603</c:v>
                </c:pt>
                <c:pt idx="21">
                  <c:v>3.6992898960479201</c:v>
                </c:pt>
                <c:pt idx="22">
                  <c:v>3.1423053242277001</c:v>
                </c:pt>
                <c:pt idx="23">
                  <c:v>2.45737129826805</c:v>
                </c:pt>
                <c:pt idx="24">
                  <c:v>1.68020972473867</c:v>
                </c:pt>
                <c:pt idx="25">
                  <c:v>0.85401525792162603</c:v>
                </c:pt>
                <c:pt idx="26">
                  <c:v>2.7394947064840001E-2</c:v>
                </c:pt>
                <c:pt idx="27">
                  <c:v>-0.74791087488049102</c:v>
                </c:pt>
                <c:pt idx="28">
                  <c:v>-1.4194490220853999</c:v>
                </c:pt>
                <c:pt idx="29">
                  <c:v>-1.93653910959385</c:v>
                </c:pt>
                <c:pt idx="30">
                  <c:v>-2.2527496756938898</c:v>
                </c:pt>
                <c:pt idx="31">
                  <c:v>-2.3282913609196898</c:v>
                </c:pt>
                <c:pt idx="32">
                  <c:v>-2.1322550740070398</c:v>
                </c:pt>
                <c:pt idx="33">
                  <c:v>-1.64462441746751</c:v>
                </c:pt>
                <c:pt idx="34">
                  <c:v>-0.85799298774260901</c:v>
                </c:pt>
                <c:pt idx="35">
                  <c:v>0.22108149276451899</c:v>
                </c:pt>
                <c:pt idx="36">
                  <c:v>1.5711529121525101</c:v>
                </c:pt>
                <c:pt idx="37">
                  <c:v>3.1554577320620898</c:v>
                </c:pt>
                <c:pt idx="38">
                  <c:v>4.9220451930307698</c:v>
                </c:pt>
                <c:pt idx="39">
                  <c:v>6.8045294355708297</c:v>
                </c:pt>
                <c:pt idx="40">
                  <c:v>8.7235248680757795</c:v>
                </c:pt>
                <c:pt idx="41">
                  <c:v>10.588824770361001</c:v>
                </c:pt>
                <c:pt idx="42">
                  <c:v>12.3023817792399</c:v>
                </c:pt>
                <c:pt idx="43">
                  <c:v>13.762147560337</c:v>
                </c:pt>
                <c:pt idx="44">
                  <c:v>14.866827627913899</c:v>
                </c:pt>
                <c:pt idx="45">
                  <c:v>15.5216059321858</c:v>
                </c:pt>
                <c:pt idx="46">
                  <c:v>15.644892491379601</c:v>
                </c:pt>
                <c:pt idx="47">
                  <c:v>15.1761460032843</c:v>
                </c:pt>
                <c:pt idx="48">
                  <c:v>14.084822028926199</c:v>
                </c:pt>
                <c:pt idx="49">
                  <c:v>12.3804959984659</c:v>
                </c:pt>
                <c:pt idx="50">
                  <c:v>10.124208947312299</c:v>
                </c:pt>
                <c:pt idx="51">
                  <c:v>7.4410825480040996</c:v>
                </c:pt>
                <c:pt idx="52">
                  <c:v>4.5342486609984496</c:v>
                </c:pt>
                <c:pt idx="53">
                  <c:v>1.7001372854694601</c:v>
                </c:pt>
                <c:pt idx="54">
                  <c:v>-0.654834551459897</c:v>
                </c:pt>
                <c:pt idx="55">
                  <c:v>-1.99613177058882</c:v>
                </c:pt>
                <c:pt idx="56">
                  <c:v>-1.6414882278341001</c:v>
                </c:pt>
                <c:pt idx="57">
                  <c:v>1.2602267990067599</c:v>
                </c:pt>
                <c:pt idx="58">
                  <c:v>7.7516997933052902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汇总'!$O$131:$O$189</c:f>
              <c:numCache>
                <c:formatCode>0.0</c:formatCode>
                <c:ptCount val="59"/>
                <c:pt idx="0">
                  <c:v>2.8083716969416401</c:v>
                </c:pt>
                <c:pt idx="1">
                  <c:v>-2.5947569202351501</c:v>
                </c:pt>
                <c:pt idx="2">
                  <c:v>-4.3035080005887503</c:v>
                </c:pt>
                <c:pt idx="3">
                  <c:v>-3.6512603188514201</c:v>
                </c:pt>
                <c:pt idx="4">
                  <c:v>-1.64738197031572</c:v>
                </c:pt>
                <c:pt idx="5">
                  <c:v>0.96647150090476597</c:v>
                </c:pt>
                <c:pt idx="6">
                  <c:v>3.6669257251738099</c:v>
                </c:pt>
                <c:pt idx="7">
                  <c:v>6.1057878861496002</c:v>
                </c:pt>
                <c:pt idx="8">
                  <c:v>8.0727640868137094</c:v>
                </c:pt>
                <c:pt idx="9">
                  <c:v>9.4634991621384703</c:v>
                </c:pt>
                <c:pt idx="10">
                  <c:v>10.2524646255525</c:v>
                </c:pt>
                <c:pt idx="11">
                  <c:v>10.4702406640973</c:v>
                </c:pt>
                <c:pt idx="12">
                  <c:v>10.184758324902401</c:v>
                </c:pt>
                <c:pt idx="13">
                  <c:v>9.4860882633375496</c:v>
                </c:pt>
                <c:pt idx="14">
                  <c:v>8.4743826509355706</c:v>
                </c:pt>
                <c:pt idx="15">
                  <c:v>7.2505970689141002</c:v>
                </c:pt>
                <c:pt idx="16">
                  <c:v>5.9096394408530202</c:v>
                </c:pt>
                <c:pt idx="17">
                  <c:v>4.53561328582306</c:v>
                </c:pt>
                <c:pt idx="18">
                  <c:v>3.1988428009929599</c:v>
                </c:pt>
                <c:pt idx="19">
                  <c:v>1.95438751047051</c:v>
                </c:pt>
                <c:pt idx="20">
                  <c:v>0.84177444488013997</c:v>
                </c:pt>
                <c:pt idx="21">
                  <c:v>-0.114303956112912</c:v>
                </c:pt>
                <c:pt idx="22">
                  <c:v>-0.902557798347291</c:v>
                </c:pt>
                <c:pt idx="23">
                  <c:v>-1.5231448971117001</c:v>
                </c:pt>
                <c:pt idx="24">
                  <c:v>-1.98538427505018</c:v>
                </c:pt>
                <c:pt idx="25">
                  <c:v>-2.3053088908672299</c:v>
                </c:pt>
                <c:pt idx="26">
                  <c:v>-2.50320826794254</c:v>
                </c:pt>
                <c:pt idx="27">
                  <c:v>-2.6012914642385701</c:v>
                </c:pt>
                <c:pt idx="28">
                  <c:v>-2.6215805971138</c:v>
                </c:pt>
                <c:pt idx="29">
                  <c:v>-2.5841249089807201</c:v>
                </c:pt>
                <c:pt idx="30">
                  <c:v>-2.5056051319569699</c:v>
                </c:pt>
                <c:pt idx="31">
                  <c:v>-2.3983776819593401</c:v>
                </c:pt>
                <c:pt idx="32">
                  <c:v>-2.2699879849590099</c:v>
                </c:pt>
                <c:pt idx="33">
                  <c:v>-2.1231620103330302</c:v>
                </c:pt>
                <c:pt idx="34">
                  <c:v>-1.95626485860609</c:v>
                </c:pt>
                <c:pt idx="35">
                  <c:v>-1.7641950230469701</c:v>
                </c:pt>
                <c:pt idx="36">
                  <c:v>-1.53966271690264</c:v>
                </c:pt>
                <c:pt idx="37">
                  <c:v>-1.2747804303145001</c:v>
                </c:pt>
                <c:pt idx="38">
                  <c:v>-0.96287365324602203</c:v>
                </c:pt>
                <c:pt idx="39">
                  <c:v>-0.60039947292890805</c:v>
                </c:pt>
                <c:pt idx="40">
                  <c:v>-0.18884052672745</c:v>
                </c:pt>
                <c:pt idx="41">
                  <c:v>0.263578436426051</c:v>
                </c:pt>
                <c:pt idx="42">
                  <c:v>0.74052436088292695</c:v>
                </c:pt>
                <c:pt idx="43">
                  <c:v>1.21673325736116</c:v>
                </c:pt>
                <c:pt idx="44">
                  <c:v>1.65794457488212</c:v>
                </c:pt>
                <c:pt idx="45">
                  <c:v>2.0218262288751698</c:v>
                </c:pt>
                <c:pt idx="46">
                  <c:v>2.26014417139932</c:v>
                </c:pt>
                <c:pt idx="47">
                  <c:v>2.3224506164856402</c:v>
                </c:pt>
                <c:pt idx="48">
                  <c:v>2.1615852619111302</c:v>
                </c:pt>
                <c:pt idx="49">
                  <c:v>1.7413040758407301</c:v>
                </c:pt>
                <c:pt idx="50">
                  <c:v>1.0463704452461799</c:v>
                </c:pt>
                <c:pt idx="51">
                  <c:v>9.5463709805977598E-2</c:v>
                </c:pt>
                <c:pt idx="52">
                  <c:v>-1.04271966622781</c:v>
                </c:pt>
                <c:pt idx="53">
                  <c:v>-2.2297768049878299</c:v>
                </c:pt>
                <c:pt idx="54">
                  <c:v>-3.2339053007985599</c:v>
                </c:pt>
                <c:pt idx="55">
                  <c:v>-3.7017703462973301</c:v>
                </c:pt>
                <c:pt idx="56">
                  <c:v>-3.1254759353645798</c:v>
                </c:pt>
                <c:pt idx="57">
                  <c:v>-0.80416375278044205</c:v>
                </c:pt>
                <c:pt idx="58">
                  <c:v>4.2002568680649404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汇总'!$P$131:$P$189</c:f>
              <c:numCache>
                <c:formatCode>0.0</c:formatCode>
                <c:ptCount val="59"/>
                <c:pt idx="0">
                  <c:v>-16.1917297942998</c:v>
                </c:pt>
                <c:pt idx="1">
                  <c:v>-8.2439090437689408</c:v>
                </c:pt>
                <c:pt idx="2">
                  <c:v>-2.6692691026995101</c:v>
                </c:pt>
                <c:pt idx="3">
                  <c:v>0.88281707690536104</c:v>
                </c:pt>
                <c:pt idx="4">
                  <c:v>2.7875419264424601</c:v>
                </c:pt>
                <c:pt idx="5">
                  <c:v>3.4217469420356799</c:v>
                </c:pt>
                <c:pt idx="6">
                  <c:v>3.14592894882052</c:v>
                </c:pt>
                <c:pt idx="7">
                  <c:v>2.2906388710385399</c:v>
                </c:pt>
                <c:pt idx="8">
                  <c:v>1.1467676544465</c:v>
                </c:pt>
                <c:pt idx="9">
                  <c:v>-4.0761288803565797E-2</c:v>
                </c:pt>
                <c:pt idx="10">
                  <c:v>-1.07634901900507</c:v>
                </c:pt>
                <c:pt idx="11">
                  <c:v>-1.81455857399841</c:v>
                </c:pt>
                <c:pt idx="12">
                  <c:v>-2.1588394994213802</c:v>
                </c:pt>
                <c:pt idx="13">
                  <c:v>-2.0585211393448399</c:v>
                </c:pt>
                <c:pt idx="14">
                  <c:v>-1.5044316988781301</c:v>
                </c:pt>
                <c:pt idx="15">
                  <c:v>-0.52347536667676797</c:v>
                </c:pt>
                <c:pt idx="16">
                  <c:v>0.82752493836622099</c:v>
                </c:pt>
                <c:pt idx="17">
                  <c:v>2.4684363556172899</c:v>
                </c:pt>
                <c:pt idx="18">
                  <c:v>4.3026182894092599</c:v>
                </c:pt>
                <c:pt idx="19">
                  <c:v>6.2236846406337198</c:v>
                </c:pt>
                <c:pt idx="20">
                  <c:v>8.1220173935454003</c:v>
                </c:pt>
                <c:pt idx="21">
                  <c:v>9.89084761175498</c:v>
                </c:pt>
                <c:pt idx="22">
                  <c:v>11.431744621043901</c:v>
                </c:pt>
                <c:pt idx="23">
                  <c:v>12.6593788802793</c:v>
                </c:pt>
                <c:pt idx="24">
                  <c:v>13.5054487653656</c:v>
                </c:pt>
                <c:pt idx="25">
                  <c:v>13.9216862148169</c:v>
                </c:pt>
                <c:pt idx="26">
                  <c:v>13.881880909187901</c:v>
                </c:pt>
                <c:pt idx="27">
                  <c:v>13.382887380253001</c:v>
                </c:pt>
                <c:pt idx="28">
                  <c:v>12.4446041694738</c:v>
                </c:pt>
                <c:pt idx="29">
                  <c:v>11.1089388789484</c:v>
                </c:pt>
                <c:pt idx="30">
                  <c:v>9.4377976816874298</c:v>
                </c:pt>
                <c:pt idx="31">
                  <c:v>7.51016258171357</c:v>
                </c:pt>
                <c:pt idx="32">
                  <c:v>5.4183444381290196</c:v>
                </c:pt>
                <c:pt idx="33">
                  <c:v>3.2635244909582899</c:v>
                </c:pt>
                <c:pt idx="34">
                  <c:v>1.15072185021514</c:v>
                </c:pt>
                <c:pt idx="35">
                  <c:v>-0.81665086670876297</c:v>
                </c:pt>
                <c:pt idx="36">
                  <c:v>-2.54245684056874</c:v>
                </c:pt>
                <c:pt idx="37">
                  <c:v>-3.9435176663004898</c:v>
                </c:pt>
                <c:pt idx="38">
                  <c:v>-4.9550729235075499</c:v>
                </c:pt>
                <c:pt idx="39">
                  <c:v>-5.5357556216798898</c:v>
                </c:pt>
                <c:pt idx="40">
                  <c:v>-5.6717977168110698</c:v>
                </c:pt>
                <c:pt idx="41">
                  <c:v>-5.3801551723348098</c:v>
                </c:pt>
                <c:pt idx="42">
                  <c:v>-4.7102173138110501</c:v>
                </c:pt>
                <c:pt idx="43">
                  <c:v>-3.7437405029418001</c:v>
                </c:pt>
                <c:pt idx="44">
                  <c:v>-2.5926214330215398</c:v>
                </c:pt>
                <c:pt idx="45">
                  <c:v>-1.39410062415277</c:v>
                </c:pt>
                <c:pt idx="46">
                  <c:v>-0.302961972999997</c:v>
                </c:pt>
                <c:pt idx="47">
                  <c:v>0.51973051191339104</c:v>
                </c:pt>
                <c:pt idx="48">
                  <c:v>0.92184238185310696</c:v>
                </c:pt>
                <c:pt idx="49">
                  <c:v>0.77983314279425298</c:v>
                </c:pt>
                <c:pt idx="50">
                  <c:v>2.3408413381904601E-2</c:v>
                </c:pt>
                <c:pt idx="51">
                  <c:v>-1.3342823904188099</c:v>
                </c:pt>
                <c:pt idx="52">
                  <c:v>-3.1603203568478899</c:v>
                </c:pt>
                <c:pt idx="53">
                  <c:v>-5.1589561552246996</c:v>
                </c:pt>
                <c:pt idx="54">
                  <c:v>-6.8211819537979697</c:v>
                </c:pt>
                <c:pt idx="55">
                  <c:v>-7.36627952002807</c:v>
                </c:pt>
                <c:pt idx="56">
                  <c:v>-5.6746631221850503</c:v>
                </c:pt>
                <c:pt idx="57">
                  <c:v>-0.21131112598837601</c:v>
                </c:pt>
                <c:pt idx="58">
                  <c:v>11.060944542043799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汇总'!$Q$131:$Q$189</c:f>
              <c:numCache>
                <c:formatCode>0.0</c:formatCode>
                <c:ptCount val="59"/>
                <c:pt idx="0">
                  <c:v>-24.114732379270102</c:v>
                </c:pt>
                <c:pt idx="1">
                  <c:v>-8.8427161421376503</c:v>
                </c:pt>
                <c:pt idx="2">
                  <c:v>-0.85193922465338601</c:v>
                </c:pt>
                <c:pt idx="3">
                  <c:v>2.43557605435366</c:v>
                </c:pt>
                <c:pt idx="4">
                  <c:v>2.9426728972544098</c:v>
                </c:pt>
                <c:pt idx="5">
                  <c:v>2.0556492039769498</c:v>
                </c:pt>
                <c:pt idx="6">
                  <c:v>0.72804947447014401</c:v>
                </c:pt>
                <c:pt idx="7">
                  <c:v>-0.42918225373276903</c:v>
                </c:pt>
                <c:pt idx="8">
                  <c:v>-1.07007351156108</c:v>
                </c:pt>
                <c:pt idx="9">
                  <c:v>-1.04744701447683</c:v>
                </c:pt>
                <c:pt idx="10">
                  <c:v>-0.357168642685949</c:v>
                </c:pt>
                <c:pt idx="11">
                  <c:v>0.90816497269054597</c:v>
                </c:pt>
                <c:pt idx="12">
                  <c:v>2.5970406279598501</c:v>
                </c:pt>
                <c:pt idx="13">
                  <c:v>4.5292424724913998</c:v>
                </c:pt>
                <c:pt idx="14">
                  <c:v>6.5193202767065799</c:v>
                </c:pt>
                <c:pt idx="15">
                  <c:v>8.3941232497961504</c:v>
                </c:pt>
                <c:pt idx="16">
                  <c:v>10.005167226821699</c:v>
                </c:pt>
                <c:pt idx="17">
                  <c:v>11.2365596571672</c:v>
                </c:pt>
                <c:pt idx="18">
                  <c:v>12.0091634385898</c:v>
                </c:pt>
                <c:pt idx="19">
                  <c:v>12.2816372534328</c:v>
                </c:pt>
                <c:pt idx="20">
                  <c:v>12.048946675833299</c:v>
                </c:pt>
                <c:pt idx="21">
                  <c:v>11.3388969310909</c:v>
                </c:pt>
                <c:pt idx="22">
                  <c:v>10.2071948006264</c:v>
                </c:pt>
                <c:pt idx="23">
                  <c:v>8.7315037782655303</c:v>
                </c:pt>
                <c:pt idx="24">
                  <c:v>7.00491319590523</c:v>
                </c:pt>
                <c:pt idx="25">
                  <c:v>5.1291986488664802</c:v>
                </c:pt>
                <c:pt idx="26">
                  <c:v>3.2082076635874301</c:v>
                </c:pt>
                <c:pt idx="27">
                  <c:v>1.3416611625638599</c:v>
                </c:pt>
                <c:pt idx="28">
                  <c:v>-0.38038210622872998</c:v>
                </c:pt>
                <c:pt idx="29">
                  <c:v>-1.88219439591558</c:v>
                </c:pt>
                <c:pt idx="30">
                  <c:v>-3.1060206515038602</c:v>
                </c:pt>
                <c:pt idx="31">
                  <c:v>-4.0145760607209304</c:v>
                </c:pt>
                <c:pt idx="32">
                  <c:v>-4.5923258485260003</c:v>
                </c:pt>
                <c:pt idx="33">
                  <c:v>-4.8455170866107702</c:v>
                </c:pt>
                <c:pt idx="34">
                  <c:v>-4.8009756768159502</c:v>
                </c:pt>
                <c:pt idx="35">
                  <c:v>-4.5037250552367301</c:v>
                </c:pt>
                <c:pt idx="36">
                  <c:v>-4.0135265513953504</c:v>
                </c:pt>
                <c:pt idx="37">
                  <c:v>-3.4004847246197101</c:v>
                </c:pt>
                <c:pt idx="38">
                  <c:v>-2.7399043872811299</c:v>
                </c:pt>
                <c:pt idx="39">
                  <c:v>-2.1066294127821101</c:v>
                </c:pt>
                <c:pt idx="40">
                  <c:v>-1.56913681287895</c:v>
                </c:pt>
                <c:pt idx="41">
                  <c:v>-1.1837029581816301</c:v>
                </c:pt>
                <c:pt idx="42">
                  <c:v>-0.98900220134607497</c:v>
                </c:pt>
                <c:pt idx="43">
                  <c:v>-1.0015415523069899</c:v>
                </c:pt>
                <c:pt idx="44">
                  <c:v>-1.2123784408376499</c:v>
                </c:pt>
                <c:pt idx="45">
                  <c:v>-1.58561199080991</c:v>
                </c:pt>
                <c:pt idx="46">
                  <c:v>-2.0591816167603199</c:v>
                </c:pt>
                <c:pt idx="47">
                  <c:v>-2.5485501429644701</c:v>
                </c:pt>
                <c:pt idx="48">
                  <c:v>-2.95389203098118</c:v>
                </c:pt>
                <c:pt idx="49">
                  <c:v>-3.1714506902731299</c:v>
                </c:pt>
                <c:pt idx="50">
                  <c:v>-3.1097722352788999</c:v>
                </c:pt>
                <c:pt idx="51">
                  <c:v>-2.7115664369918302</c:v>
                </c:pt>
                <c:pt idx="52">
                  <c:v>-1.98198900852862</c:v>
                </c:pt>
                <c:pt idx="53">
                  <c:v>-1.0241827489229001</c:v>
                </c:pt>
                <c:pt idx="54">
                  <c:v>-8.2958458552852193E-2</c:v>
                </c:pt>
                <c:pt idx="55">
                  <c:v>0.40246007297019998</c:v>
                </c:pt>
                <c:pt idx="56">
                  <c:v>-0.26434068197788801</c:v>
                </c:pt>
                <c:pt idx="57">
                  <c:v>-3.1107835747418102</c:v>
                </c:pt>
                <c:pt idx="58">
                  <c:v>-9.5812176678147303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6266544"/>
        <c:axId val="936267088"/>
      </c:scatterChart>
      <c:valAx>
        <c:axId val="936266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67088"/>
        <c:crosses val="autoZero"/>
        <c:crossBetween val="midCat"/>
      </c:valAx>
      <c:valAx>
        <c:axId val="936267088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665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613202534490108E-2"/>
          <c:y val="4.5276676124885645E-2"/>
          <c:w val="0.93261058058240676"/>
          <c:h val="0.8876416712292704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汇总'!$G$101:$G$185</c:f>
              <c:numCache>
                <c:formatCode>0.00</c:formatCode>
                <c:ptCount val="85"/>
                <c:pt idx="0">
                  <c:v>-15.712948543526201</c:v>
                </c:pt>
                <c:pt idx="1">
                  <c:v>-9.1360239150228004</c:v>
                </c:pt>
                <c:pt idx="2">
                  <c:v>-4.7379811198788602</c:v>
                </c:pt>
                <c:pt idx="3">
                  <c:v>-1.95649979755589</c:v>
                </c:pt>
                <c:pt idx="4">
                  <c:v>-0.34022938320542201</c:v>
                </c:pt>
                <c:pt idx="5">
                  <c:v>0.46781040854322398</c:v>
                </c:pt>
                <c:pt idx="6">
                  <c:v>0.74498750777216005</c:v>
                </c:pt>
                <c:pt idx="7">
                  <c:v>0.70211811026021698</c:v>
                </c:pt>
                <c:pt idx="8">
                  <c:v>0.49496709811860601</c:v>
                </c:pt>
                <c:pt idx="9">
                  <c:v>0.234318349314483</c:v>
                </c:pt>
                <c:pt idx="10">
                  <c:v>-5.2618159494866E-3</c:v>
                </c:pt>
                <c:pt idx="11">
                  <c:v>-0.17785147295211501</c:v>
                </c:pt>
                <c:pt idx="12">
                  <c:v>-0.25968013179434002</c:v>
                </c:pt>
                <c:pt idx="13">
                  <c:v>-0.24361222011532699</c:v>
                </c:pt>
                <c:pt idx="14">
                  <c:v>-0.13450940281461099</c:v>
                </c:pt>
                <c:pt idx="15">
                  <c:v>5.4619888059708202E-2</c:v>
                </c:pt>
                <c:pt idx="16">
                  <c:v>0.305769532913233</c:v>
                </c:pt>
                <c:pt idx="17">
                  <c:v>0.59846359852195397</c:v>
                </c:pt>
                <c:pt idx="18">
                  <c:v>0.91173772859693403</c:v>
                </c:pt>
                <c:pt idx="19">
                  <c:v>1.2256434831968099</c:v>
                </c:pt>
                <c:pt idx="20">
                  <c:v>1.5223399413904</c:v>
                </c:pt>
                <c:pt idx="21">
                  <c:v>1.78683193613477</c:v>
                </c:pt>
                <c:pt idx="22">
                  <c:v>2.0074095172327602</c:v>
                </c:pt>
                <c:pt idx="23">
                  <c:v>2.1758386374893002</c:v>
                </c:pt>
                <c:pt idx="24">
                  <c:v>2.2873486287873699</c:v>
                </c:pt>
                <c:pt idx="25">
                  <c:v>2.3404577787450802</c:v>
                </c:pt>
                <c:pt idx="26">
                  <c:v>2.3366742349207401</c:v>
                </c:pt>
                <c:pt idx="27">
                  <c:v>2.2801055521685898</c:v>
                </c:pt>
                <c:pt idx="28">
                  <c:v>2.1770064597410701</c:v>
                </c:pt>
                <c:pt idx="29">
                  <c:v>2.03529085807221</c:v>
                </c:pt>
                <c:pt idx="30">
                  <c:v>1.8640306608694199</c:v>
                </c:pt>
                <c:pt idx="31">
                  <c:v>1.67296087615963</c:v>
                </c:pt>
                <c:pt idx="32">
                  <c:v>1.47200727033781</c:v>
                </c:pt>
                <c:pt idx="33">
                  <c:v>1.2708500819865201</c:v>
                </c:pt>
                <c:pt idx="34">
                  <c:v>1.0785345472950401</c:v>
                </c:pt>
                <c:pt idx="35">
                  <c:v>0.90313646638498402</c:v>
                </c:pt>
                <c:pt idx="36">
                  <c:v>0.75148867954302501</c:v>
                </c:pt>
                <c:pt idx="37">
                  <c:v>0.628972134577099</c:v>
                </c:pt>
                <c:pt idx="38">
                  <c:v>0.53937321087947698</c:v>
                </c:pt>
                <c:pt idx="39">
                  <c:v>0.48480712269746601</c:v>
                </c:pt>
                <c:pt idx="40">
                  <c:v>0.46570555318489198</c:v>
                </c:pt>
                <c:pt idx="41">
                  <c:v>0.48086517241038101</c:v>
                </c:pt>
                <c:pt idx="42">
                  <c:v>0.52755236626077995</c:v>
                </c:pt>
                <c:pt idx="43">
                  <c:v>0.60165834948089503</c:v>
                </c:pt>
                <c:pt idx="44">
                  <c:v>0.69789785456672104</c:v>
                </c:pt>
                <c:pt idx="45">
                  <c:v>0.81004377922094895</c:v>
                </c:pt>
                <c:pt idx="46">
                  <c:v>0.93118953817887895</c:v>
                </c:pt>
                <c:pt idx="47">
                  <c:v>1.05403040106569</c:v>
                </c:pt>
                <c:pt idx="48">
                  <c:v>1.1711548055593799</c:v>
                </c:pt>
                <c:pt idx="49">
                  <c:v>1.27533651575646</c:v>
                </c:pt>
                <c:pt idx="50">
                  <c:v>1.35981854807118</c:v>
                </c:pt>
                <c:pt idx="51">
                  <c:v>1.4185800120035501</c:v>
                </c:pt>
                <c:pt idx="52">
                  <c:v>1.4465774105951701</c:v>
                </c:pt>
                <c:pt idx="53">
                  <c:v>1.43995251492063</c:v>
                </c:pt>
                <c:pt idx="54">
                  <c:v>1.3961996689762499</c:v>
                </c:pt>
                <c:pt idx="55">
                  <c:v>1.31428629605051</c:v>
                </c:pt>
                <c:pt idx="56">
                  <c:v>1.1947214636802299</c:v>
                </c:pt>
                <c:pt idx="57">
                  <c:v>1.03956862435307</c:v>
                </c:pt>
                <c:pt idx="58">
                  <c:v>0.85240007954980401</c:v>
                </c:pt>
                <c:pt idx="59">
                  <c:v>0.638192319188432</c:v>
                </c:pt>
                <c:pt idx="60">
                  <c:v>0.40316316436504901</c:v>
                </c:pt>
                <c:pt idx="61">
                  <c:v>0.15455358987758699</c:v>
                </c:pt>
                <c:pt idx="62">
                  <c:v>-9.9640776527136807E-2</c:v>
                </c:pt>
                <c:pt idx="63">
                  <c:v>-0.350981187341532</c:v>
                </c:pt>
                <c:pt idx="64">
                  <c:v>-0.59093058544888599</c:v>
                </c:pt>
                <c:pt idx="65">
                  <c:v>-0.81121929714317398</c:v>
                </c:pt>
                <c:pt idx="66">
                  <c:v>-1.00421640427854</c:v>
                </c:pt>
                <c:pt idx="67">
                  <c:v>-1.1632886089169701</c:v>
                </c:pt>
                <c:pt idx="68">
                  <c:v>-1.28312524905365</c:v>
                </c:pt>
                <c:pt idx="69">
                  <c:v>-1.36000479680027</c:v>
                </c:pt>
                <c:pt idx="70">
                  <c:v>-1.39197467056784</c:v>
                </c:pt>
                <c:pt idx="71">
                  <c:v>-1.3789125213020199</c:v>
                </c:pt>
                <c:pt idx="72">
                  <c:v>-1.32243330823857</c:v>
                </c:pt>
                <c:pt idx="73">
                  <c:v>-1.2256024624894799</c:v>
                </c:pt>
                <c:pt idx="74">
                  <c:v>-1.09241124912914</c:v>
                </c:pt>
                <c:pt idx="75">
                  <c:v>-0.92696607572509904</c:v>
                </c:pt>
                <c:pt idx="76">
                  <c:v>-0.73233896239226404</c:v>
                </c:pt>
                <c:pt idx="77">
                  <c:v>-0.509021681870925</c:v>
                </c:pt>
                <c:pt idx="78">
                  <c:v>-0.2529212005982</c:v>
                </c:pt>
                <c:pt idx="79">
                  <c:v>4.71710002185457E-2</c:v>
                </c:pt>
                <c:pt idx="80">
                  <c:v>0.412708366246195</c:v>
                </c:pt>
                <c:pt idx="81">
                  <c:v>0.879195513562811</c:v>
                </c:pt>
                <c:pt idx="82">
                  <c:v>1.5007548809868401</c:v>
                </c:pt>
                <c:pt idx="83">
                  <c:v>2.35554313719049</c:v>
                </c:pt>
                <c:pt idx="84">
                  <c:v>3.5521126019376101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汇总'!$H$101:$H$185</c:f>
              <c:numCache>
                <c:formatCode>0.00</c:formatCode>
                <c:ptCount val="85"/>
                <c:pt idx="0">
                  <c:v>9.7976352546830903</c:v>
                </c:pt>
                <c:pt idx="1">
                  <c:v>2.8039977525744999</c:v>
                </c:pt>
                <c:pt idx="2">
                  <c:v>-1.22209455484744</c:v>
                </c:pt>
                <c:pt idx="3">
                  <c:v>-3.09653336301891</c:v>
                </c:pt>
                <c:pt idx="4">
                  <c:v>-3.47408356843524</c:v>
                </c:pt>
                <c:pt idx="5">
                  <c:v>-2.8719662294581898</c:v>
                </c:pt>
                <c:pt idx="6">
                  <c:v>-1.6909047930557699</c:v>
                </c:pt>
                <c:pt idx="7">
                  <c:v>-0.23382632843524401</c:v>
                </c:pt>
                <c:pt idx="8">
                  <c:v>1.2775996614459899</c:v>
                </c:pt>
                <c:pt idx="9">
                  <c:v>2.6884112395061899</c:v>
                </c:pt>
                <c:pt idx="10">
                  <c:v>3.8976279843397701</c:v>
                </c:pt>
                <c:pt idx="11">
                  <c:v>4.8471925692793096</c:v>
                </c:pt>
                <c:pt idx="12">
                  <c:v>5.51243197987709</c:v>
                </c:pt>
                <c:pt idx="13">
                  <c:v>5.8938984990603798</c:v>
                </c:pt>
                <c:pt idx="14">
                  <c:v>6.0104584993363304</c:v>
                </c:pt>
                <c:pt idx="15">
                  <c:v>5.8935047815647499</c:v>
                </c:pt>
                <c:pt idx="16">
                  <c:v>5.58217568998771</c:v>
                </c:pt>
                <c:pt idx="17">
                  <c:v>5.1194715133966104</c:v>
                </c:pt>
                <c:pt idx="18">
                  <c:v>4.5491657525348597</c:v>
                </c:pt>
                <c:pt idx="19">
                  <c:v>3.9134156940749798</c:v>
                </c:pt>
                <c:pt idx="20">
                  <c:v>3.2509833817751002</c:v>
                </c:pt>
                <c:pt idx="21">
                  <c:v>2.5959845157074</c:v>
                </c:pt>
                <c:pt idx="22">
                  <c:v>1.9770890407686501</c:v>
                </c:pt>
                <c:pt idx="23">
                  <c:v>1.4171032060151301</c:v>
                </c:pt>
                <c:pt idx="24">
                  <c:v>0.93286868673100398</c:v>
                </c:pt>
                <c:pt idx="25">
                  <c:v>0.53541996152207505</c:v>
                </c:pt>
                <c:pt idx="26">
                  <c:v>0.230346527143587</c:v>
                </c:pt>
                <c:pt idx="27">
                  <c:v>1.8311714187518601E-2</c:v>
                </c:pt>
                <c:pt idx="28">
                  <c:v>-0.104315162755798</c:v>
                </c:pt>
                <c:pt idx="29">
                  <c:v>-0.144751826398755</c:v>
                </c:pt>
                <c:pt idx="30">
                  <c:v>-0.11305518492830301</c:v>
                </c:pt>
                <c:pt idx="31">
                  <c:v>-2.13622219238889E-2</c:v>
                </c:pt>
                <c:pt idx="32">
                  <c:v>0.116854887633567</c:v>
                </c:pt>
                <c:pt idx="33">
                  <c:v>0.287497871536671</c:v>
                </c:pt>
                <c:pt idx="34">
                  <c:v>0.47649781153614201</c:v>
                </c:pt>
                <c:pt idx="35">
                  <c:v>0.67040259905626198</c:v>
                </c:pt>
                <c:pt idx="36">
                  <c:v>0.85688533352825902</c:v>
                </c:pt>
                <c:pt idx="37">
                  <c:v>1.02516568220598</c:v>
                </c:pt>
                <c:pt idx="38">
                  <c:v>1.1663390909176199</c:v>
                </c:pt>
                <c:pt idx="39">
                  <c:v>1.27361139604939</c:v>
                </c:pt>
                <c:pt idx="40">
                  <c:v>1.34243883867881</c:v>
                </c:pt>
                <c:pt idx="41">
                  <c:v>1.37057572267987</c:v>
                </c:pt>
                <c:pt idx="42">
                  <c:v>1.35803398929747</c:v>
                </c:pt>
                <c:pt idx="43">
                  <c:v>1.3069608016101999</c:v>
                </c:pt>
                <c:pt idx="44">
                  <c:v>1.22144184304396</c:v>
                </c:pt>
                <c:pt idx="45">
                  <c:v>1.1072394350992001</c:v>
                </c:pt>
                <c:pt idx="46">
                  <c:v>0.97147577021257103</c:v>
                </c:pt>
                <c:pt idx="47">
                  <c:v>0.82227253666324396</c:v>
                </c:pt>
                <c:pt idx="48">
                  <c:v>0.66835898337892097</c:v>
                </c:pt>
                <c:pt idx="49">
                  <c:v>0.51866103349860304</c:v>
                </c:pt>
                <c:pt idx="50">
                  <c:v>0.38188440629223103</c:v>
                </c:pt>
                <c:pt idx="51">
                  <c:v>0.26610484857719302</c:v>
                </c:pt>
                <c:pt idx="52">
                  <c:v>0.17837850711405201</c:v>
                </c:pt>
                <c:pt idx="53">
                  <c:v>0.12438519520415001</c:v>
                </c:pt>
                <c:pt idx="54">
                  <c:v>0.108116817255375</c:v>
                </c:pt>
                <c:pt idx="55">
                  <c:v>0.131622516591206</c:v>
                </c:pt>
                <c:pt idx="56">
                  <c:v>0.19482120269446701</c:v>
                </c:pt>
                <c:pt idx="57">
                  <c:v>0.29539099511708899</c:v>
                </c:pt>
                <c:pt idx="58">
                  <c:v>0.42874379304834798</c:v>
                </c:pt>
                <c:pt idx="59">
                  <c:v>0.58809163990999402</c:v>
                </c:pt>
                <c:pt idx="60">
                  <c:v>0.76460980412766799</c:v>
                </c:pt>
                <c:pt idx="61">
                  <c:v>0.94769953861800504</c:v>
                </c:pt>
                <c:pt idx="62">
                  <c:v>1.12535131221836</c:v>
                </c:pt>
                <c:pt idx="63">
                  <c:v>1.28460692798428</c:v>
                </c:pt>
                <c:pt idx="64">
                  <c:v>1.41211635471217</c:v>
                </c:pt>
                <c:pt idx="65">
                  <c:v>1.49478229921548</c:v>
                </c:pt>
                <c:pt idx="66">
                  <c:v>1.52048253799191</c:v>
                </c:pt>
                <c:pt idx="67">
                  <c:v>1.4788568088173499</c:v>
                </c:pt>
                <c:pt idx="68">
                  <c:v>1.3621416342810999</c:v>
                </c:pt>
                <c:pt idx="69">
                  <c:v>1.1660328099322499</c:v>
                </c:pt>
                <c:pt idx="70">
                  <c:v>0.89055144191812896</c:v>
                </c:pt>
                <c:pt idx="71">
                  <c:v>0.54088536047408697</c:v>
                </c:pt>
                <c:pt idx="72">
                  <c:v>0.12817346680623701</c:v>
                </c:pt>
                <c:pt idx="73">
                  <c:v>-0.32980390762658901</c:v>
                </c:pt>
                <c:pt idx="74">
                  <c:v>-0.80807023819111201</c:v>
                </c:pt>
                <c:pt idx="75">
                  <c:v>-1.27408014820631</c:v>
                </c:pt>
                <c:pt idx="76">
                  <c:v>-1.68758047094664</c:v>
                </c:pt>
                <c:pt idx="77">
                  <c:v>-2.00076196491709</c:v>
                </c:pt>
                <c:pt idx="78">
                  <c:v>-2.1587641479570601</c:v>
                </c:pt>
                <c:pt idx="79">
                  <c:v>-2.1006014477701198</c:v>
                </c:pt>
                <c:pt idx="80">
                  <c:v>-1.7605848206325301</c:v>
                </c:pt>
                <c:pt idx="81">
                  <c:v>-1.07031914683713</c:v>
                </c:pt>
                <c:pt idx="82">
                  <c:v>3.86369277545082E-2</c:v>
                </c:pt>
                <c:pt idx="83">
                  <c:v>1.6313554391151199</c:v>
                </c:pt>
                <c:pt idx="84">
                  <c:v>3.7652678120477301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汇总'!$I$101:$I$185</c:f>
              <c:numCache>
                <c:formatCode>0.00</c:formatCode>
                <c:ptCount val="85"/>
                <c:pt idx="0">
                  <c:v>-7.8995138661109499</c:v>
                </c:pt>
                <c:pt idx="1">
                  <c:v>-4.67491297844178</c:v>
                </c:pt>
                <c:pt idx="2">
                  <c:v>-2.4315068079568101</c:v>
                </c:pt>
                <c:pt idx="3">
                  <c:v>-0.94550405555364903</c:v>
                </c:pt>
                <c:pt idx="4">
                  <c:v>-3.1609183535877598E-2</c:v>
                </c:pt>
                <c:pt idx="5">
                  <c:v>0.461976615651989</c:v>
                </c:pt>
                <c:pt idx="6">
                  <c:v>0.65807328294396095</c:v>
                </c:pt>
                <c:pt idx="7">
                  <c:v>0.654591287407297</c:v>
                </c:pt>
                <c:pt idx="8">
                  <c:v>0.52818384184318801</c:v>
                </c:pt>
                <c:pt idx="9">
                  <c:v>0.33751184854958999</c:v>
                </c:pt>
                <c:pt idx="10">
                  <c:v>0.12615013334342301</c:v>
                </c:pt>
                <c:pt idx="11">
                  <c:v>-7.4837796203689202E-2</c:v>
                </c:pt>
                <c:pt idx="12">
                  <c:v>-0.24463052542962199</c:v>
                </c:pt>
                <c:pt idx="13">
                  <c:v>-0.37066036125094298</c:v>
                </c:pt>
                <c:pt idx="14">
                  <c:v>-0.44688237085855897</c:v>
                </c:pt>
                <c:pt idx="15">
                  <c:v>-0.47227859230145902</c:v>
                </c:pt>
                <c:pt idx="16">
                  <c:v>-0.44957635558518899</c:v>
                </c:pt>
                <c:pt idx="17">
                  <c:v>-0.38416080060052799</c:v>
                </c:pt>
                <c:pt idx="18">
                  <c:v>-0.28316279681118101</c:v>
                </c:pt>
                <c:pt idx="19">
                  <c:v>-0.154704559167926</c:v>
                </c:pt>
                <c:pt idx="20">
                  <c:v>-7.2863151766293698E-3</c:v>
                </c:pt>
                <c:pt idx="21">
                  <c:v>0.15070159056361301</c:v>
                </c:pt>
                <c:pt idx="22">
                  <c:v>0.31135576572713303</c:v>
                </c:pt>
                <c:pt idx="23">
                  <c:v>0.46753965167269201</c:v>
                </c:pt>
                <c:pt idx="24">
                  <c:v>0.61307891087786504</c:v>
                </c:pt>
                <c:pt idx="25">
                  <c:v>0.74288409929502697</c:v>
                </c:pt>
                <c:pt idx="26">
                  <c:v>0.85301151651539697</c:v>
                </c:pt>
                <c:pt idx="27">
                  <c:v>0.94067226969946305</c:v>
                </c:pt>
                <c:pt idx="28">
                  <c:v>1.0041987593716499</c:v>
                </c:pt>
                <c:pt idx="29">
                  <c:v>1.0429769964001301</c:v>
                </c:pt>
                <c:pt idx="30">
                  <c:v>1.05735238977327</c:v>
                </c:pt>
                <c:pt idx="31">
                  <c:v>1.0485159041591401</c:v>
                </c:pt>
                <c:pt idx="32">
                  <c:v>1.01837677467681</c:v>
                </c:pt>
                <c:pt idx="33">
                  <c:v>0.96942728383389198</c:v>
                </c:pt>
                <c:pt idx="34">
                  <c:v>0.90460445217518304</c:v>
                </c:pt>
                <c:pt idx="35">
                  <c:v>0.82715286987248104</c:v>
                </c:pt>
                <c:pt idx="36">
                  <c:v>0.74049230122330501</c:v>
                </c:pt>
                <c:pt idx="37">
                  <c:v>0.64809312785440998</c:v>
                </c:pt>
                <c:pt idx="38">
                  <c:v>0.55336215933078203</c:v>
                </c:pt>
                <c:pt idx="39">
                  <c:v>0.45954083183571298</c:v>
                </c:pt>
                <c:pt idx="40">
                  <c:v>0.36961733666089402</c:v>
                </c:pt>
                <c:pt idx="41">
                  <c:v>0.28625377033896399</c:v>
                </c:pt>
                <c:pt idx="42">
                  <c:v>0.21172897748623801</c:v>
                </c:pt>
                <c:pt idx="43">
                  <c:v>0.147897365692679</c:v>
                </c:pt>
                <c:pt idx="44">
                  <c:v>9.6163609134298306E-2</c:v>
                </c:pt>
                <c:pt idx="45">
                  <c:v>5.7472824029883199E-2</c:v>
                </c:pt>
                <c:pt idx="46">
                  <c:v>3.2315494580688102E-2</c:v>
                </c:pt>
                <c:pt idx="47">
                  <c:v>2.07461525703359E-2</c:v>
                </c:pt>
                <c:pt idx="48">
                  <c:v>2.24145675214951E-2</c:v>
                </c:pt>
                <c:pt idx="49">
                  <c:v>3.6607986970788702E-2</c:v>
                </c:pt>
                <c:pt idx="50">
                  <c:v>6.23027782846561E-2</c:v>
                </c:pt>
                <c:pt idx="51">
                  <c:v>9.8223664306991601E-2</c:v>
                </c:pt>
                <c:pt idx="52">
                  <c:v>0.142908615089332</c:v>
                </c:pt>
                <c:pt idx="53">
                  <c:v>0.19477735693151799</c:v>
                </c:pt>
                <c:pt idx="54">
                  <c:v>0.25220138825175298</c:v>
                </c:pt>
                <c:pt idx="55">
                  <c:v>0.313573348709897</c:v>
                </c:pt>
                <c:pt idx="56">
                  <c:v>0.377373574555738</c:v>
                </c:pt>
                <c:pt idx="57">
                  <c:v>0.44223168833082399</c:v>
                </c:pt>
                <c:pt idx="58">
                  <c:v>0.50698111550540104</c:v>
                </c:pt>
                <c:pt idx="59">
                  <c:v>0.57070449418344504</c:v>
                </c:pt>
                <c:pt idx="60">
                  <c:v>0.63276804647556795</c:v>
                </c:pt>
                <c:pt idx="61">
                  <c:v>0.69284311188172099</c:v>
                </c:pt>
                <c:pt idx="62">
                  <c:v>0.75091320365175995</c:v>
                </c:pt>
                <c:pt idx="63">
                  <c:v>0.80726513893532903</c:v>
                </c:pt>
                <c:pt idx="64">
                  <c:v>0.86246301244456902</c:v>
                </c:pt>
                <c:pt idx="65">
                  <c:v>0.917304031111146</c:v>
                </c:pt>
                <c:pt idx="66">
                  <c:v>0.97275550451890502</c:v>
                </c:pt>
                <c:pt idx="67">
                  <c:v>1.0298725918263401</c:v>
                </c:pt>
                <c:pt idx="68">
                  <c:v>1.0896967408399001</c:v>
                </c:pt>
                <c:pt idx="69">
                  <c:v>1.1531351197780899</c:v>
                </c:pt>
                <c:pt idx="70">
                  <c:v>1.2208217349171</c:v>
                </c:pt>
                <c:pt idx="71">
                  <c:v>1.2929613499436801</c:v>
                </c:pt>
                <c:pt idx="72">
                  <c:v>1.3691577746486701</c:v>
                </c:pt>
                <c:pt idx="73">
                  <c:v>1.44822857051332</c:v>
                </c:pt>
                <c:pt idx="74">
                  <c:v>1.5280087309328001</c:v>
                </c:pt>
                <c:pt idx="75">
                  <c:v>1.6051464322101701</c:v>
                </c:pt>
                <c:pt idx="76">
                  <c:v>1.67489451916021</c:v>
                </c:pt>
                <c:pt idx="77">
                  <c:v>1.7309019866296</c:v>
                </c:pt>
                <c:pt idx="78">
                  <c:v>1.76501034301185</c:v>
                </c:pt>
                <c:pt idx="79">
                  <c:v>1.7670603982506301</c:v>
                </c:pt>
                <c:pt idx="80">
                  <c:v>1.7247157014946799</c:v>
                </c:pt>
                <c:pt idx="81">
                  <c:v>1.6233095680976699</c:v>
                </c:pt>
                <c:pt idx="82">
                  <c:v>1.44572337657154</c:v>
                </c:pt>
                <c:pt idx="83">
                  <c:v>1.1723045885928101</c:v>
                </c:pt>
                <c:pt idx="84">
                  <c:v>0.78083374430057895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汇总'!$J$101:$J$185</c:f>
              <c:numCache>
                <c:formatCode>0.00</c:formatCode>
                <c:ptCount val="85"/>
                <c:pt idx="0">
                  <c:v>-13.4169230298993</c:v>
                </c:pt>
                <c:pt idx="1">
                  <c:v>-6.9761315128523798</c:v>
                </c:pt>
                <c:pt idx="2">
                  <c:v>-2.7118112373572498</c:v>
                </c:pt>
                <c:pt idx="3">
                  <c:v>-8.8749860239005302E-2</c:v>
                </c:pt>
                <c:pt idx="4">
                  <c:v>1.33240794084785</c:v>
                </c:pt>
                <c:pt idx="5">
                  <c:v>1.9074215407403901</c:v>
                </c:pt>
                <c:pt idx="6">
                  <c:v>1.91965458049704</c:v>
                </c:pt>
                <c:pt idx="7">
                  <c:v>1.59026872762647</c:v>
                </c:pt>
                <c:pt idx="8">
                  <c:v>1.0874643545079901</c:v>
                </c:pt>
                <c:pt idx="9">
                  <c:v>0.53482045158408598</c:v>
                </c:pt>
                <c:pt idx="10">
                  <c:v>1.87850160798924E-2</c:v>
                </c:pt>
                <c:pt idx="11">
                  <c:v>-0.40463393953340798</c:v>
                </c:pt>
                <c:pt idx="12">
                  <c:v>-0.70392773236823203</c:v>
                </c:pt>
                <c:pt idx="13">
                  <c:v>-0.86684881824500903</c:v>
                </c:pt>
                <c:pt idx="14">
                  <c:v>-0.89582833479379798</c:v>
                </c:pt>
                <c:pt idx="15">
                  <c:v>-0.80400382760857203</c:v>
                </c:pt>
                <c:pt idx="16">
                  <c:v>-0.61181280863619503</c:v>
                </c:pt>
                <c:pt idx="17">
                  <c:v>-0.344109016802854</c:v>
                </c:pt>
                <c:pt idx="18">
                  <c:v>-2.77594924162834E-2</c:v>
                </c:pt>
                <c:pt idx="19">
                  <c:v>0.31031816087379099</c:v>
                </c:pt>
                <c:pt idx="20">
                  <c:v>0.64471766980899403</c:v>
                </c:pt>
                <c:pt idx="21">
                  <c:v>0.95274318052898199</c:v>
                </c:pt>
                <c:pt idx="22">
                  <c:v>1.2152822580421401</c:v>
                </c:pt>
                <c:pt idx="23">
                  <c:v>1.4173881662485901</c:v>
                </c:pt>
                <c:pt idx="24">
                  <c:v>1.54860543278785</c:v>
                </c:pt>
                <c:pt idx="25">
                  <c:v>1.6030713164545201</c:v>
                </c:pt>
                <c:pt idx="26">
                  <c:v>1.57942438768112</c:v>
                </c:pt>
                <c:pt idx="27">
                  <c:v>1.4805500046361799</c:v>
                </c:pt>
                <c:pt idx="28">
                  <c:v>1.3131910188029801</c:v>
                </c:pt>
                <c:pt idx="29">
                  <c:v>1.0874505745379199</c:v>
                </c:pt>
                <c:pt idx="30">
                  <c:v>0.81621237699628502</c:v>
                </c:pt>
                <c:pt idx="31">
                  <c:v>0.51450229200406405</c:v>
                </c:pt>
                <c:pt idx="32">
                  <c:v>0.198813609940277</c:v>
                </c:pt>
                <c:pt idx="33">
                  <c:v>-0.11358324655599</c:v>
                </c:pt>
                <c:pt idx="34">
                  <c:v>-0.40532736418951198</c:v>
                </c:pt>
                <c:pt idx="35">
                  <c:v>-0.65963271671425805</c:v>
                </c:pt>
                <c:pt idx="36">
                  <c:v>-0.86091627992304298</c:v>
                </c:pt>
                <c:pt idx="37">
                  <c:v>-0.99537452019315598</c:v>
                </c:pt>
                <c:pt idx="38">
                  <c:v>-1.0514955486559501</c:v>
                </c:pt>
                <c:pt idx="39">
                  <c:v>-1.020495909591</c:v>
                </c:pt>
                <c:pt idx="40">
                  <c:v>-0.89667266888307895</c:v>
                </c:pt>
                <c:pt idx="41">
                  <c:v>-0.67766318629120004</c:v>
                </c:pt>
                <c:pt idx="42">
                  <c:v>-0.36460669400235801</c:v>
                </c:pt>
                <c:pt idx="43">
                  <c:v>3.7796436754522503E-2</c:v>
                </c:pt>
                <c:pt idx="44">
                  <c:v>0.52133007910252305</c:v>
                </c:pt>
                <c:pt idx="45">
                  <c:v>1.0744129212592901</c:v>
                </c:pt>
                <c:pt idx="46">
                  <c:v>1.68235294035607</c:v>
                </c:pt>
                <c:pt idx="47">
                  <c:v>2.3277026529567002</c:v>
                </c:pt>
                <c:pt idx="48">
                  <c:v>2.9907101528435298</c:v>
                </c:pt>
                <c:pt idx="49">
                  <c:v>3.6498590630371601</c:v>
                </c:pt>
                <c:pt idx="50">
                  <c:v>4.28248862465448</c:v>
                </c:pt>
                <c:pt idx="51">
                  <c:v>4.8654832200904297</c:v>
                </c:pt>
                <c:pt idx="52">
                  <c:v>5.3760186822886604</c:v>
                </c:pt>
                <c:pt idx="53">
                  <c:v>5.79235077516726</c:v>
                </c:pt>
                <c:pt idx="54">
                  <c:v>6.0946292433570504</c:v>
                </c:pt>
                <c:pt idx="55">
                  <c:v>6.2657188211566801</c:v>
                </c:pt>
                <c:pt idx="56">
                  <c:v>6.2920065621503101</c:v>
                </c:pt>
                <c:pt idx="57">
                  <c:v>6.1641728014319099</c:v>
                </c:pt>
                <c:pt idx="58">
                  <c:v>5.8779009926010097</c:v>
                </c:pt>
                <c:pt idx="59">
                  <c:v>5.4344995702772101</c:v>
                </c:pt>
                <c:pt idx="60">
                  <c:v>4.8414068782972102</c:v>
                </c:pt>
                <c:pt idx="61">
                  <c:v>4.1125480705409698</c:v>
                </c:pt>
                <c:pt idx="62">
                  <c:v>3.2685107392695798</c:v>
                </c:pt>
                <c:pt idx="63">
                  <c:v>2.3365038515103</c:v>
                </c:pt>
                <c:pt idx="64">
                  <c:v>1.3500623801493099</c:v>
                </c:pt>
                <c:pt idx="65">
                  <c:v>0.34845780122397402</c:v>
                </c:pt>
                <c:pt idx="66">
                  <c:v>-0.62422760712969005</c:v>
                </c:pt>
                <c:pt idx="67">
                  <c:v>-1.52040698499301</c:v>
                </c:pt>
                <c:pt idx="68">
                  <c:v>-2.2907222280164401</c:v>
                </c:pt>
                <c:pt idx="69">
                  <c:v>-2.88625333809324</c:v>
                </c:pt>
                <c:pt idx="70">
                  <c:v>-3.2612550019775002</c:v>
                </c:pt>
                <c:pt idx="71">
                  <c:v>-3.3764739517382898</c:v>
                </c:pt>
                <c:pt idx="72">
                  <c:v>-3.20310302123309</c:v>
                </c:pt>
                <c:pt idx="73">
                  <c:v>-2.7274301934086198</c:v>
                </c:pt>
                <c:pt idx="74">
                  <c:v>-1.95624333500487</c:v>
                </c:pt>
                <c:pt idx="75">
                  <c:v>-0.92305373653757505</c:v>
                </c:pt>
                <c:pt idx="76">
                  <c:v>0.30479597999610403</c:v>
                </c:pt>
                <c:pt idx="77">
                  <c:v>1.61807156110451</c:v>
                </c:pt>
                <c:pt idx="78">
                  <c:v>2.8565639201790201</c:v>
                </c:pt>
                <c:pt idx="79">
                  <c:v>3.79891001929178</c:v>
                </c:pt>
                <c:pt idx="80">
                  <c:v>4.1512422941652902</c:v>
                </c:pt>
                <c:pt idx="81">
                  <c:v>3.5345885359618499</c:v>
                </c:pt>
                <c:pt idx="82">
                  <c:v>1.4709415752482</c:v>
                </c:pt>
                <c:pt idx="83">
                  <c:v>-2.63208447339992</c:v>
                </c:pt>
                <c:pt idx="84">
                  <c:v>-9.4980972569415201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汇总'!$K$101:$K$185</c:f>
              <c:numCache>
                <c:formatCode>0.00</c:formatCode>
                <c:ptCount val="85"/>
                <c:pt idx="0">
                  <c:v>-2.0425484369222899</c:v>
                </c:pt>
                <c:pt idx="1">
                  <c:v>-1.88675041350718</c:v>
                </c:pt>
                <c:pt idx="2">
                  <c:v>-1.7263448653965501</c:v>
                </c:pt>
                <c:pt idx="3">
                  <c:v>-1.5205784309021799</c:v>
                </c:pt>
                <c:pt idx="4">
                  <c:v>-1.24936104188148</c:v>
                </c:pt>
                <c:pt idx="5">
                  <c:v>-0.90808887890521095</c:v>
                </c:pt>
                <c:pt idx="6">
                  <c:v>-0.50327829324726003</c:v>
                </c:pt>
                <c:pt idx="7">
                  <c:v>-4.8928569872354499E-2</c:v>
                </c:pt>
                <c:pt idx="8">
                  <c:v>0.43646357893716298</c:v>
                </c:pt>
                <c:pt idx="9">
                  <c:v>0.93231002669556995</c:v>
                </c:pt>
                <c:pt idx="10">
                  <c:v>1.41782525945622</c:v>
                </c:pt>
                <c:pt idx="11">
                  <c:v>1.8734713350627299</c:v>
                </c:pt>
                <c:pt idx="12">
                  <c:v>2.28201224826861</c:v>
                </c:pt>
                <c:pt idx="13">
                  <c:v>2.6292318720507701</c:v>
                </c:pt>
                <c:pt idx="14">
                  <c:v>2.9043654848933298</c:v>
                </c:pt>
                <c:pt idx="15">
                  <c:v>3.10029087575625</c:v>
                </c:pt>
                <c:pt idx="16">
                  <c:v>3.2135211428666399</c:v>
                </c:pt>
                <c:pt idx="17">
                  <c:v>3.2440375693804002</c:v>
                </c:pt>
                <c:pt idx="18">
                  <c:v>3.1949973683575599</c:v>
                </c:pt>
                <c:pt idx="19">
                  <c:v>3.0723476413770601</c:v>
                </c:pt>
                <c:pt idx="20">
                  <c:v>2.8843735894836202</c:v>
                </c:pt>
                <c:pt idx="21">
                  <c:v>2.64120585201483</c:v>
                </c:pt>
                <c:pt idx="22">
                  <c:v>2.3543088281954598</c:v>
                </c:pt>
                <c:pt idx="23">
                  <c:v>2.0359689582126399</c:v>
                </c:pt>
                <c:pt idx="24">
                  <c:v>1.69879920479837</c:v>
                </c:pt>
                <c:pt idx="25">
                  <c:v>1.35527338314326</c:v>
                </c:pt>
                <c:pt idx="26">
                  <c:v>1.0173015362500999</c:v>
                </c:pt>
                <c:pt idx="27">
                  <c:v>0.69585524460767501</c:v>
                </c:pt>
                <c:pt idx="28">
                  <c:v>0.40064959331900302</c:v>
                </c:pt>
                <c:pt idx="29">
                  <c:v>0.139886496563804</c:v>
                </c:pt>
                <c:pt idx="30">
                  <c:v>-7.9937801497319799E-2</c:v>
                </c:pt>
                <c:pt idx="31">
                  <c:v>-0.25415996855600698</c:v>
                </c:pt>
                <c:pt idx="32">
                  <c:v>-0.38001208370179201</c:v>
                </c:pt>
                <c:pt idx="33">
                  <c:v>-0.456621362972981</c:v>
                </c:pt>
                <c:pt idx="34">
                  <c:v>-0.48495039002634299</c:v>
                </c:pt>
                <c:pt idx="35">
                  <c:v>-0.46768229938341899</c:v>
                </c:pt>
                <c:pt idx="36">
                  <c:v>-0.40905638557203799</c:v>
                </c:pt>
                <c:pt idx="37">
                  <c:v>-0.31466049483158098</c:v>
                </c:pt>
                <c:pt idx="38">
                  <c:v>-0.191187296967013</c:v>
                </c:pt>
                <c:pt idx="39">
                  <c:v>-4.6162133276264998E-2</c:v>
                </c:pt>
                <c:pt idx="40">
                  <c:v>0.11234940752614</c:v>
                </c:pt>
                <c:pt idx="41">
                  <c:v>0.27604572015247603</c:v>
                </c:pt>
                <c:pt idx="42">
                  <c:v>0.43669658407370898</c:v>
                </c:pt>
                <c:pt idx="43">
                  <c:v>0.58644507067455698</c:v>
                </c:pt>
                <c:pt idx="44">
                  <c:v>0.71809540557386997</c:v>
                </c:pt>
                <c:pt idx="45">
                  <c:v>0.825378491990993</c:v>
                </c:pt>
                <c:pt idx="46">
                  <c:v>0.90318720000687003</c:v>
                </c:pt>
                <c:pt idx="47">
                  <c:v>0.94777406811310705</c:v>
                </c:pt>
                <c:pt idx="48">
                  <c:v>0.95690474737821696</c:v>
                </c:pt>
                <c:pt idx="49">
                  <c:v>0.92996134504246097</c:v>
                </c:pt>
                <c:pt idx="50">
                  <c:v>0.86799079329668205</c:v>
                </c:pt>
                <c:pt idx="51">
                  <c:v>0.77369448046561495</c:v>
                </c:pt>
                <c:pt idx="52">
                  <c:v>0.651356635662936</c:v>
                </c:pt>
                <c:pt idx="53">
                  <c:v>0.50671035448684298</c:v>
                </c:pt>
                <c:pt idx="54">
                  <c:v>0.34674169219143502</c:v>
                </c:pt>
                <c:pt idx="55">
                  <c:v>0.17943393206869901</c:v>
                </c:pt>
                <c:pt idx="56">
                  <c:v>1.34559607649929E-2</c:v>
                </c:pt>
                <c:pt idx="57">
                  <c:v>-0.142199351434798</c:v>
                </c:pt>
                <c:pt idx="58">
                  <c:v>-0.27861875855720503</c:v>
                </c:pt>
                <c:pt idx="59">
                  <c:v>-0.38740397687349898</c:v>
                </c:pt>
                <c:pt idx="60">
                  <c:v>-0.46112610088859401</c:v>
                </c:pt>
                <c:pt idx="61">
                  <c:v>-0.49378390897116498</c:v>
                </c:pt>
                <c:pt idx="62">
                  <c:v>-0.48124819172449301</c:v>
                </c:pt>
                <c:pt idx="63">
                  <c:v>-0.42167141458712598</c:v>
                </c:pt>
                <c:pt idx="64">
                  <c:v>-0.315839062631594</c:v>
                </c:pt>
                <c:pt idx="65">
                  <c:v>-0.167435909267211</c:v>
                </c:pt>
                <c:pt idx="66">
                  <c:v>1.68027983440928E-2</c:v>
                </c:pt>
                <c:pt idx="67">
                  <c:v>0.22708863531883799</c:v>
                </c:pt>
                <c:pt idx="68">
                  <c:v>0.45076270865907597</c:v>
                </c:pt>
                <c:pt idx="69">
                  <c:v>0.67270438842253399</c:v>
                </c:pt>
                <c:pt idx="70">
                  <c:v>0.87601048734281495</c:v>
                </c:pt>
                <c:pt idx="71">
                  <c:v>1.0429932772883801</c:v>
                </c:pt>
                <c:pt idx="72">
                  <c:v>1.1565498333841</c:v>
                </c:pt>
                <c:pt idx="73">
                  <c:v>1.2019594444425401</c:v>
                </c:pt>
                <c:pt idx="74">
                  <c:v>1.16917021545845</c:v>
                </c:pt>
                <c:pt idx="75">
                  <c:v>1.05564052014682</c:v>
                </c:pt>
                <c:pt idx="76">
                  <c:v>0.86980563411327805</c:v>
                </c:pt>
                <c:pt idx="77">
                  <c:v>0.63524469627438096</c:v>
                </c:pt>
                <c:pt idx="78">
                  <c:v>0.39562810397062498</c:v>
                </c:pt>
                <c:pt idx="79">
                  <c:v>0.22053054843182701</c:v>
                </c:pt>
                <c:pt idx="80">
                  <c:v>0.21220014150702099</c:v>
                </c:pt>
                <c:pt idx="81">
                  <c:v>0.51337946898834597</c:v>
                </c:pt>
                <c:pt idx="82">
                  <c:v>1.31627993628829</c:v>
                </c:pt>
                <c:pt idx="83">
                  <c:v>2.8728164418159099</c:v>
                </c:pt>
                <c:pt idx="84">
                  <c:v>5.5062152267614701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汇总'!$L$101:$L$185</c:f>
              <c:numCache>
                <c:formatCode>0.00</c:formatCode>
                <c:ptCount val="85"/>
                <c:pt idx="0">
                  <c:v>5.7099407155611503</c:v>
                </c:pt>
                <c:pt idx="1">
                  <c:v>1.3577638141756401</c:v>
                </c:pt>
                <c:pt idx="2">
                  <c:v>-1.1066888590020001</c:v>
                </c:pt>
                <c:pt idx="3">
                  <c:v>-2.2354519598299101</c:v>
                </c:pt>
                <c:pt idx="4">
                  <c:v>-2.4625976442708502</c:v>
                </c:pt>
                <c:pt idx="5">
                  <c:v>-2.1230082124071199</c:v>
                </c:pt>
                <c:pt idx="6">
                  <c:v>-1.4689538818425301</c:v>
                </c:pt>
                <c:pt idx="7">
                  <c:v>-0.684655690602194</c:v>
                </c:pt>
                <c:pt idx="8">
                  <c:v>0.100995798711993</c:v>
                </c:pt>
                <c:pt idx="9">
                  <c:v>0.80340441856301203</c:v>
                </c:pt>
                <c:pt idx="10">
                  <c:v>1.37276223023917</c:v>
                </c:pt>
                <c:pt idx="11">
                  <c:v>1.7859291957810099</c:v>
                </c:pt>
                <c:pt idx="12">
                  <c:v>2.0395630143066201</c:v>
                </c:pt>
                <c:pt idx="13">
                  <c:v>2.14437161960949</c:v>
                </c:pt>
                <c:pt idx="14">
                  <c:v>2.1203687750018898</c:v>
                </c:pt>
                <c:pt idx="15">
                  <c:v>1.9930209089352899</c:v>
                </c:pt>
                <c:pt idx="16">
                  <c:v>1.79018081094409</c:v>
                </c:pt>
                <c:pt idx="17">
                  <c:v>1.53971105193177</c:v>
                </c:pt>
                <c:pt idx="18">
                  <c:v>1.2677070057491899</c:v>
                </c:pt>
                <c:pt idx="19">
                  <c:v>0.99723613040515102</c:v>
                </c:pt>
                <c:pt idx="20">
                  <c:v>0.74751671709366296</c:v>
                </c:pt>
                <c:pt idx="21">
                  <c:v>0.53346563352547605</c:v>
                </c:pt>
                <c:pt idx="22">
                  <c:v>0.36555067481966003</c:v>
                </c:pt>
                <c:pt idx="23">
                  <c:v>0.249888990421375</c:v>
                </c:pt>
                <c:pt idx="24">
                  <c:v>0.18853867919720901</c:v>
                </c:pt>
                <c:pt idx="25">
                  <c:v>0.17993603699258601</c:v>
                </c:pt>
                <c:pt idx="26">
                  <c:v>0.21943610152590101</c:v>
                </c:pt>
                <c:pt idx="27">
                  <c:v>0.29991906854945999</c:v>
                </c:pt>
                <c:pt idx="28">
                  <c:v>0.412429850712343</c:v>
                </c:pt>
                <c:pt idx="29">
                  <c:v>0.54682251652932201</c:v>
                </c:pt>
                <c:pt idx="30">
                  <c:v>0.69238558128278105</c:v>
                </c:pt>
                <c:pt idx="31">
                  <c:v>0.83842812456951099</c:v>
                </c:pt>
                <c:pt idx="32">
                  <c:v>0.97481048053301</c:v>
                </c:pt>
                <c:pt idx="33">
                  <c:v>1.0924067866381899</c:v>
                </c:pt>
                <c:pt idx="34">
                  <c:v>1.1834899850881699</c:v>
                </c:pt>
                <c:pt idx="35">
                  <c:v>1.2420329476966701</c:v>
                </c:pt>
                <c:pt idx="36">
                  <c:v>1.2639222401963299</c:v>
                </c:pt>
                <c:pt idx="37">
                  <c:v>1.2470836556076501</c:v>
                </c:pt>
                <c:pt idx="38">
                  <c:v>1.19152102837244</c:v>
                </c:pt>
                <c:pt idx="39">
                  <c:v>1.09927199148699</c:v>
                </c:pt>
                <c:pt idx="40">
                  <c:v>0.97428625787553103</c:v>
                </c:pt>
                <c:pt idx="41">
                  <c:v>0.82223369475987795</c:v>
                </c:pt>
                <c:pt idx="42">
                  <c:v>0.65025091555829395</c:v>
                </c:pt>
                <c:pt idx="43">
                  <c:v>0.46663633842714702</c:v>
                </c:pt>
                <c:pt idx="44">
                  <c:v>0.28050465319897999</c:v>
                </c:pt>
                <c:pt idx="45">
                  <c:v>0.101412399848607</c:v>
                </c:pt>
                <c:pt idx="46">
                  <c:v>-6.1033108582969398E-2</c:v>
                </c:pt>
                <c:pt idx="47">
                  <c:v>-0.197568987602597</c:v>
                </c:pt>
                <c:pt idx="48">
                  <c:v>-0.29966350960108101</c:v>
                </c:pt>
                <c:pt idx="49">
                  <c:v>-0.359881926102397</c:v>
                </c:pt>
                <c:pt idx="50">
                  <c:v>-0.37221934742230101</c:v>
                </c:pt>
                <c:pt idx="51">
                  <c:v>-0.33238927136492102</c:v>
                </c:pt>
                <c:pt idx="52">
                  <c:v>-0.238057211732873</c:v>
                </c:pt>
                <c:pt idx="53">
                  <c:v>-8.9009969083332599E-2</c:v>
                </c:pt>
                <c:pt idx="54">
                  <c:v>0.11274759199172101</c:v>
                </c:pt>
                <c:pt idx="55">
                  <c:v>0.36297483998547198</c:v>
                </c:pt>
                <c:pt idx="56">
                  <c:v>0.65526154371551204</c:v>
                </c:pt>
                <c:pt idx="57">
                  <c:v>0.98118068789790702</c:v>
                </c:pt>
                <c:pt idx="58">
                  <c:v>1.3305284667288899</c:v>
                </c:pt>
                <c:pt idx="59">
                  <c:v>1.69164950466354</c:v>
                </c:pt>
                <c:pt idx="60">
                  <c:v>2.05184264164525</c:v>
                </c:pt>
                <c:pt idx="61">
                  <c:v>2.39783967746131</c:v>
                </c:pt>
                <c:pt idx="62">
                  <c:v>2.7163462933675699</c:v>
                </c:pt>
                <c:pt idx="63">
                  <c:v>2.9946309644569502</c:v>
                </c:pt>
                <c:pt idx="64">
                  <c:v>3.2211440370515798</c:v>
                </c:pt>
                <c:pt idx="65">
                  <c:v>3.3861452763269702</c:v>
                </c:pt>
                <c:pt idx="66">
                  <c:v>3.4823140877205101</c:v>
                </c:pt>
                <c:pt idx="67">
                  <c:v>3.5053122841415298</c:v>
                </c:pt>
                <c:pt idx="68">
                  <c:v>3.4542647060309202</c:v>
                </c:pt>
                <c:pt idx="69">
                  <c:v>3.3321182048552802</c:v>
                </c:pt>
                <c:pt idx="70">
                  <c:v>3.14583447523948</c:v>
                </c:pt>
                <c:pt idx="71">
                  <c:v>2.9063669612572101</c:v>
                </c:pt>
                <c:pt idx="72">
                  <c:v>2.6283665704833901</c:v>
                </c:pt>
                <c:pt idx="73">
                  <c:v>2.3295552099226602</c:v>
                </c:pt>
                <c:pt idx="74">
                  <c:v>2.0297002047598798</c:v>
                </c:pt>
                <c:pt idx="75">
                  <c:v>1.7491164714777001</c:v>
                </c:pt>
                <c:pt idx="76">
                  <c:v>1.5066169067029</c:v>
                </c:pt>
                <c:pt idx="77">
                  <c:v>1.31682480007811</c:v>
                </c:pt>
                <c:pt idx="78">
                  <c:v>1.1867552025468999</c:v>
                </c:pt>
                <c:pt idx="79">
                  <c:v>1.1115650691127501</c:v>
                </c:pt>
                <c:pt idx="80">
                  <c:v>1.0693646525165801</c:v>
                </c:pt>
                <c:pt idx="81">
                  <c:v>1.0149750512558999</c:v>
                </c:pt>
                <c:pt idx="82">
                  <c:v>0.87250900718688196</c:v>
                </c:pt>
                <c:pt idx="83">
                  <c:v>0.52664401400980398</c:v>
                </c:pt>
                <c:pt idx="84">
                  <c:v>-0.18755147427533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汇总'!$M$101:$M$185</c:f>
              <c:numCache>
                <c:formatCode>0.00</c:formatCode>
                <c:ptCount val="85"/>
                <c:pt idx="0">
                  <c:v>-12.667906651043401</c:v>
                </c:pt>
                <c:pt idx="1">
                  <c:v>-6.0629479150007501</c:v>
                </c:pt>
                <c:pt idx="2">
                  <c:v>-2.1992404329498498</c:v>
                </c:pt>
                <c:pt idx="3">
                  <c:v>-0.25359654140899002</c:v>
                </c:pt>
                <c:pt idx="4">
                  <c:v>0.42356527978478598</c:v>
                </c:pt>
                <c:pt idx="5">
                  <c:v>0.33430228988634503</c:v>
                </c:pt>
                <c:pt idx="6">
                  <c:v>-0.143547701336628</c:v>
                </c:pt>
                <c:pt idx="7">
                  <c:v>-0.73563733260713204</c:v>
                </c:pt>
                <c:pt idx="8">
                  <c:v>-1.2527641955250901</c:v>
                </c:pt>
                <c:pt idx="9">
                  <c:v>-1.5747253100971801</c:v>
                </c:pt>
                <c:pt idx="10">
                  <c:v>-1.6361966232521199</c:v>
                </c:pt>
                <c:pt idx="11">
                  <c:v>-1.41447098354228</c:v>
                </c:pt>
                <c:pt idx="12">
                  <c:v>-0.91889626187080398</c:v>
                </c:pt>
                <c:pt idx="13">
                  <c:v>-0.181863319999815</c:v>
                </c:pt>
                <c:pt idx="14">
                  <c:v>0.74879862420990395</c:v>
                </c:pt>
                <c:pt idx="15">
                  <c:v>1.81615402340412</c:v>
                </c:pt>
                <c:pt idx="16">
                  <c:v>2.9593477300086901</c:v>
                </c:pt>
                <c:pt idx="17">
                  <c:v>4.1177664459663799</c:v>
                </c:pt>
                <c:pt idx="18">
                  <c:v>5.2342878024194901</c:v>
                </c:pt>
                <c:pt idx="19">
                  <c:v>6.2577230552384604</c:v>
                </c:pt>
                <c:pt idx="20">
                  <c:v>7.1445526434242099</c:v>
                </c:pt>
                <c:pt idx="21">
                  <c:v>7.8600473032741398</c:v>
                </c:pt>
                <c:pt idx="22">
                  <c:v>8.3788610617728398</c:v>
                </c:pt>
                <c:pt idx="23">
                  <c:v>8.6851762479700394</c:v>
                </c:pt>
                <c:pt idx="24">
                  <c:v>8.7724746611296105</c:v>
                </c:pt>
                <c:pt idx="25">
                  <c:v>8.6430032191722592</c:v>
                </c:pt>
                <c:pt idx="26">
                  <c:v>8.3069967803923603</c:v>
                </c:pt>
                <c:pt idx="27">
                  <c:v>7.7817153856348602</c:v>
                </c:pt>
                <c:pt idx="28">
                  <c:v>7.0903479069897699</c:v>
                </c:pt>
                <c:pt idx="29">
                  <c:v>6.2608290127215902</c:v>
                </c:pt>
                <c:pt idx="30">
                  <c:v>5.3246114664830104</c:v>
                </c:pt>
                <c:pt idx="31">
                  <c:v>4.3154310719354898</c:v>
                </c:pt>
                <c:pt idx="32">
                  <c:v>3.2680970516880401</c:v>
                </c:pt>
                <c:pt idx="33">
                  <c:v>2.2173363119985998</c:v>
                </c:pt>
                <c:pt idx="34">
                  <c:v>1.19671589187089</c:v>
                </c:pt>
                <c:pt idx="35">
                  <c:v>0.23766392720715299</c:v>
                </c:pt>
                <c:pt idx="36">
                  <c:v>-0.63139432273790397</c:v>
                </c:pt>
                <c:pt idx="37">
                  <c:v>-1.3857724378353</c:v>
                </c:pt>
                <c:pt idx="38">
                  <c:v>-2.0051212537457999</c:v>
                </c:pt>
                <c:pt idx="39">
                  <c:v>-2.4738834270794499</c:v>
                </c:pt>
                <c:pt idx="40">
                  <c:v>-2.78160088779115</c:v>
                </c:pt>
                <c:pt idx="41">
                  <c:v>-2.9230747773966002</c:v>
                </c:pt>
                <c:pt idx="42">
                  <c:v>-2.8983801463637402</c:v>
                </c:pt>
                <c:pt idx="43">
                  <c:v>-2.7127401745725499</c:v>
                </c:pt>
                <c:pt idx="44">
                  <c:v>-2.37626698406183</c:v>
                </c:pt>
                <c:pt idx="45">
                  <c:v>-1.90357823418755</c:v>
                </c:pt>
                <c:pt idx="46">
                  <c:v>-1.31330062550716</c:v>
                </c:pt>
                <c:pt idx="47">
                  <c:v>-0.62747318998572199</c:v>
                </c:pt>
                <c:pt idx="48">
                  <c:v>0.12913518822901801</c:v>
                </c:pt>
                <c:pt idx="49">
                  <c:v>0.92977819515038496</c:v>
                </c:pt>
                <c:pt idx="50">
                  <c:v>1.7465374290143301</c:v>
                </c:pt>
                <c:pt idx="51">
                  <c:v>2.55116262609274</c:v>
                </c:pt>
                <c:pt idx="52">
                  <c:v>3.3159279064769098</c:v>
                </c:pt>
                <c:pt idx="53">
                  <c:v>4.0144845331271499</c:v>
                </c:pt>
                <c:pt idx="54">
                  <c:v>4.6226902189607104</c:v>
                </c:pt>
                <c:pt idx="55">
                  <c:v>5.1193947433415001</c:v>
                </c:pt>
                <c:pt idx="56">
                  <c:v>5.48716155018327</c:v>
                </c:pt>
                <c:pt idx="57">
                  <c:v>5.7129050961749801</c:v>
                </c:pt>
                <c:pt idx="58">
                  <c:v>5.7884239973203204</c:v>
                </c:pt>
                <c:pt idx="59">
                  <c:v>5.7108104885244702</c:v>
                </c:pt>
                <c:pt idx="60">
                  <c:v>5.4827173595433703</c:v>
                </c:pt>
                <c:pt idx="61">
                  <c:v>5.1124643665875604</c:v>
                </c:pt>
                <c:pt idx="62">
                  <c:v>4.6139671373670197</c:v>
                </c:pt>
                <c:pt idx="63">
                  <c:v>4.0064727919903804</c:v>
                </c:pt>
                <c:pt idx="64">
                  <c:v>3.3140878912679899</c:v>
                </c:pt>
                <c:pt idx="65">
                  <c:v>2.56508589623306</c:v>
                </c:pt>
                <c:pt idx="66">
                  <c:v>1.79098308368915</c:v>
                </c:pt>
                <c:pt idx="67">
                  <c:v>1.02537380195502</c:v>
                </c:pt>
                <c:pt idx="68">
                  <c:v>0.302518082289922</c:v>
                </c:pt>
                <c:pt idx="69">
                  <c:v>-0.34432306813452801</c:v>
                </c:pt>
                <c:pt idx="70">
                  <c:v>-0.88480686849957702</c:v>
                </c:pt>
                <c:pt idx="71">
                  <c:v>-1.2936819552279999</c:v>
                </c:pt>
                <c:pt idx="72">
                  <c:v>-1.55321219072172</c:v>
                </c:pt>
                <c:pt idx="73">
                  <c:v>-1.65584466475754</c:v>
                </c:pt>
                <c:pt idx="74">
                  <c:v>-1.6071122301668399</c:v>
                </c:pt>
                <c:pt idx="75">
                  <c:v>-1.4287574921290001</c:v>
                </c:pt>
                <c:pt idx="76">
                  <c:v>-1.16206156351501</c:v>
                </c:pt>
                <c:pt idx="77">
                  <c:v>-0.87135711310156205</c:v>
                </c:pt>
                <c:pt idx="78">
                  <c:v>-0.64770125131949996</c:v>
                </c:pt>
                <c:pt idx="79">
                  <c:v>-0.61267964682223996</c:v>
                </c:pt>
                <c:pt idx="80">
                  <c:v>-0.92230891467274401</c:v>
                </c:pt>
                <c:pt idx="81">
                  <c:v>-1.77099979456447</c:v>
                </c:pt>
                <c:pt idx="82">
                  <c:v>-3.3955389191376102</c:v>
                </c:pt>
                <c:pt idx="83">
                  <c:v>-6.0790420750705998</c:v>
                </c:pt>
                <c:pt idx="84">
                  <c:v>-10.1548267774397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汇总'!$N$101:$N$185</c:f>
              <c:numCache>
                <c:formatCode>0.00</c:formatCode>
                <c:ptCount val="85"/>
                <c:pt idx="0">
                  <c:v>-1.58736706426856</c:v>
                </c:pt>
                <c:pt idx="1">
                  <c:v>-2.7238420964435099</c:v>
                </c:pt>
                <c:pt idx="2">
                  <c:v>-3.0041048654679199</c:v>
                </c:pt>
                <c:pt idx="3">
                  <c:v>-2.72186686012006</c:v>
                </c:pt>
                <c:pt idx="4">
                  <c:v>-2.1046982815528801</c:v>
                </c:pt>
                <c:pt idx="5">
                  <c:v>-1.32451724809363</c:v>
                </c:pt>
                <c:pt idx="6">
                  <c:v>-0.50690285564716198</c:v>
                </c:pt>
                <c:pt idx="7">
                  <c:v>0.26067824070255102</c:v>
                </c:pt>
                <c:pt idx="8">
                  <c:v>0.92164625186681104</c:v>
                </c:pt>
                <c:pt idx="9">
                  <c:v>1.4440023173388701</c:v>
                </c:pt>
                <c:pt idx="10">
                  <c:v>1.8148648475854201</c:v>
                </c:pt>
                <c:pt idx="11">
                  <c:v>2.0357747094847101</c:v>
                </c:pt>
                <c:pt idx="12">
                  <c:v>2.1186996479968401</c:v>
                </c:pt>
                <c:pt idx="13">
                  <c:v>2.08267207628798</c:v>
                </c:pt>
                <c:pt idx="14">
                  <c:v>1.95099801466155</c:v>
                </c:pt>
                <c:pt idx="15">
                  <c:v>1.74897851587302</c:v>
                </c:pt>
                <c:pt idx="16">
                  <c:v>1.5020883807227201</c:v>
                </c:pt>
                <c:pt idx="17">
                  <c:v>1.2345603432333601</c:v>
                </c:pt>
                <c:pt idx="18">
                  <c:v>0.96832618922264402</c:v>
                </c:pt>
                <c:pt idx="19">
                  <c:v>0.72226946568147599</c:v>
                </c:pt>
                <c:pt idx="20">
                  <c:v>0.51174754105966802</c:v>
                </c:pt>
                <c:pt idx="21">
                  <c:v>0.34834378834741297</c:v>
                </c:pt>
                <c:pt idx="22">
                  <c:v>0.239813583720736</c:v>
                </c:pt>
                <c:pt idx="23">
                  <c:v>0.19019064349157999</c:v>
                </c:pt>
                <c:pt idx="24">
                  <c:v>0.200022961170854</c:v>
                </c:pt>
                <c:pt idx="25">
                  <c:v>0.26671025461388298</c:v>
                </c:pt>
                <c:pt idx="26">
                  <c:v>0.38491739046892498</c:v>
                </c:pt>
                <c:pt idx="27">
                  <c:v>0.54704071950247402</c:v>
                </c:pt>
                <c:pt idx="28">
                  <c:v>0.74370663181121099</c:v>
                </c:pt>
                <c:pt idx="29">
                  <c:v>0.96428392546854103</c:v>
                </c:pt>
                <c:pt idx="30">
                  <c:v>1.1973937757836799</c:v>
                </c:pt>
                <c:pt idx="31">
                  <c:v>1.43140319506605</c:v>
                </c:pt>
                <c:pt idx="32">
                  <c:v>1.65488988461935</c:v>
                </c:pt>
                <c:pt idx="33">
                  <c:v>1.8570683015777301</c:v>
                </c:pt>
                <c:pt idx="34">
                  <c:v>2.02816859322412</c:v>
                </c:pt>
                <c:pt idx="35">
                  <c:v>2.1597617905008302</c:v>
                </c:pt>
                <c:pt idx="36">
                  <c:v>2.2450263006420199</c:v>
                </c:pt>
                <c:pt idx="37">
                  <c:v>2.2789522961190398</c:v>
                </c:pt>
                <c:pt idx="38">
                  <c:v>2.2584820634766398</c:v>
                </c:pt>
                <c:pt idx="39">
                  <c:v>2.1825857511112701</c:v>
                </c:pt>
                <c:pt idx="40">
                  <c:v>2.05227323959754</c:v>
                </c:pt>
                <c:pt idx="41">
                  <c:v>1.8705440518540899</c:v>
                </c:pt>
                <c:pt idx="42">
                  <c:v>1.6422783231588101</c:v>
                </c:pt>
                <c:pt idx="43">
                  <c:v>1.37407286287174</c:v>
                </c:pt>
                <c:pt idx="44">
                  <c:v>1.0740272607133701</c:v>
                </c:pt>
                <c:pt idx="45">
                  <c:v>0.75148582041884304</c:v>
                </c:pt>
                <c:pt idx="46">
                  <c:v>0.416741842731152</c:v>
                </c:pt>
                <c:pt idx="47">
                  <c:v>8.0711427939779201E-2</c:v>
                </c:pt>
                <c:pt idx="48">
                  <c:v>-0.24541547450218401</c:v>
                </c:pt>
                <c:pt idx="49">
                  <c:v>-0.55053857547212104</c:v>
                </c:pt>
                <c:pt idx="50">
                  <c:v>-0.82401674519350698</c:v>
                </c:pt>
                <c:pt idx="51">
                  <c:v>-1.0560346479345899</c:v>
                </c:pt>
                <c:pt idx="52">
                  <c:v>-1.2379574645989</c:v>
                </c:pt>
                <c:pt idx="53">
                  <c:v>-1.3626645527232299</c:v>
                </c:pt>
                <c:pt idx="54">
                  <c:v>-1.4248528815952299</c:v>
                </c:pt>
                <c:pt idx="55">
                  <c:v>-1.4213011590198501</c:v>
                </c:pt>
                <c:pt idx="56">
                  <c:v>-1.35108573657714</c:v>
                </c:pt>
                <c:pt idx="57">
                  <c:v>-1.2157396405134799</c:v>
                </c:pt>
                <c:pt idx="58">
                  <c:v>-1.0193464277698401</c:v>
                </c:pt>
                <c:pt idx="59">
                  <c:v>-0.76856100879042899</c:v>
                </c:pt>
                <c:pt idx="60">
                  <c:v>-0.47255011266330899</c:v>
                </c:pt>
                <c:pt idx="61">
                  <c:v>-0.1428456943642</c:v>
                </c:pt>
                <c:pt idx="62">
                  <c:v>0.20689470053325601</c:v>
                </c:pt>
                <c:pt idx="63">
                  <c:v>0.56122579216422397</c:v>
                </c:pt>
                <c:pt idx="64">
                  <c:v>0.90335492511222404</c:v>
                </c:pt>
                <c:pt idx="65">
                  <c:v>1.2156882223410199</c:v>
                </c:pt>
                <c:pt idx="66">
                  <c:v>1.48048474919989</c:v>
                </c:pt>
                <c:pt idx="67">
                  <c:v>1.68061973085656</c:v>
                </c:pt>
                <c:pt idx="68">
                  <c:v>1.8004566077084101</c:v>
                </c:pt>
                <c:pt idx="69">
                  <c:v>1.8268263591477301</c:v>
                </c:pt>
                <c:pt idx="70">
                  <c:v>1.7501110864592599</c:v>
                </c:pt>
                <c:pt idx="71">
                  <c:v>1.56542730863011</c:v>
                </c:pt>
                <c:pt idx="72">
                  <c:v>1.2739028038108799</c:v>
                </c:pt>
                <c:pt idx="73">
                  <c:v>0.88403911119348999</c:v>
                </c:pt>
                <c:pt idx="74">
                  <c:v>0.41315000309946998</c:v>
                </c:pt>
                <c:pt idx="75">
                  <c:v>-0.111135659989366</c:v>
                </c:pt>
                <c:pt idx="76">
                  <c:v>-0.64932026746464699</c:v>
                </c:pt>
                <c:pt idx="77">
                  <c:v>-1.1484486445378299</c:v>
                </c:pt>
                <c:pt idx="78">
                  <c:v>-1.5405019099188</c:v>
                </c:pt>
                <c:pt idx="79">
                  <c:v>-1.7407940914284199</c:v>
                </c:pt>
                <c:pt idx="80">
                  <c:v>-1.64639393544488</c:v>
                </c:pt>
                <c:pt idx="81">
                  <c:v>-1.1345967912961099</c:v>
                </c:pt>
                <c:pt idx="82">
                  <c:v>-6.14739817603722E-2</c:v>
                </c:pt>
                <c:pt idx="83">
                  <c:v>1.7394703007874901</c:v>
                </c:pt>
                <c:pt idx="84">
                  <c:v>4.4585018214031198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汇总'!$O$101:$O$185</c:f>
              <c:numCache>
                <c:formatCode>0.00</c:formatCode>
                <c:ptCount val="85"/>
                <c:pt idx="0">
                  <c:v>1.91760560448781</c:v>
                </c:pt>
                <c:pt idx="1">
                  <c:v>1.46813994964092</c:v>
                </c:pt>
                <c:pt idx="2">
                  <c:v>1.1018715034067701</c:v>
                </c:pt>
                <c:pt idx="3">
                  <c:v>0.79304448579838904</c:v>
                </c:pt>
                <c:pt idx="4">
                  <c:v>0.52604040208157699</c:v>
                </c:pt>
                <c:pt idx="5">
                  <c:v>0.29265511168437103</c:v>
                </c:pt>
                <c:pt idx="6">
                  <c:v>8.9846126802414397E-2</c:v>
                </c:pt>
                <c:pt idx="7">
                  <c:v>-8.2101796937374502E-2</c:v>
                </c:pt>
                <c:pt idx="8">
                  <c:v>-0.22104130486534401</c:v>
                </c:pt>
                <c:pt idx="9">
                  <c:v>-0.32410254218067303</c:v>
                </c:pt>
                <c:pt idx="10">
                  <c:v>-0.38855072210418801</c:v>
                </c:pt>
                <c:pt idx="11">
                  <c:v>-0.41240007612537999</c:v>
                </c:pt>
                <c:pt idx="12">
                  <c:v>-0.39482010021848901</c:v>
                </c:pt>
                <c:pt idx="13">
                  <c:v>-0.33636711481162901</c:v>
                </c:pt>
                <c:pt idx="14">
                  <c:v>-0.23907136308938501</c:v>
                </c:pt>
                <c:pt idx="15">
                  <c:v>-0.10640718189282899</c:v>
                </c:pt>
                <c:pt idx="16">
                  <c:v>5.6828807948217999E-2</c:v>
                </c:pt>
                <c:pt idx="17">
                  <c:v>0.244709029557725</c:v>
                </c:pt>
                <c:pt idx="18">
                  <c:v>0.45041571559276</c:v>
                </c:pt>
                <c:pt idx="19">
                  <c:v>0.66651330958872301</c:v>
                </c:pt>
                <c:pt idx="20">
                  <c:v>0.88523687708014398</c:v>
                </c:pt>
                <c:pt idx="21">
                  <c:v>1.09878297349959</c:v>
                </c:pt>
                <c:pt idx="22">
                  <c:v>1.29959138596317</c:v>
                </c:pt>
                <c:pt idx="23">
                  <c:v>1.4806080332693501</c:v>
                </c:pt>
                <c:pt idx="24">
                  <c:v>1.6355210727696401</c:v>
                </c:pt>
                <c:pt idx="25">
                  <c:v>1.7589639242131301</c:v>
                </c:pt>
                <c:pt idx="26">
                  <c:v>1.84668047922503</c:v>
                </c:pt>
                <c:pt idx="27">
                  <c:v>1.8956492207467599</c:v>
                </c:pt>
                <c:pt idx="28">
                  <c:v>1.90416432955018</c:v>
                </c:pt>
                <c:pt idx="29">
                  <c:v>1.8718731048320001</c:v>
                </c:pt>
                <c:pt idx="30">
                  <c:v>1.79977017290295</c:v>
                </c:pt>
                <c:pt idx="31">
                  <c:v>1.69015000210661</c:v>
                </c:pt>
                <c:pt idx="32">
                  <c:v>1.5465201833373701</c:v>
                </c:pt>
                <c:pt idx="33">
                  <c:v>1.37347877387227</c:v>
                </c:pt>
                <c:pt idx="34">
                  <c:v>1.17655973768986</c:v>
                </c:pt>
                <c:pt idx="35">
                  <c:v>0.96205114802418701</c:v>
                </c:pt>
                <c:pt idx="36">
                  <c:v>0.73679134758209996</c:v>
                </c:pt>
                <c:pt idx="37">
                  <c:v>0.507948688653032</c:v>
                </c:pt>
                <c:pt idx="38">
                  <c:v>0.282790799248963</c:v>
                </c:pt>
                <c:pt idx="39">
                  <c:v>6.8449542436432406E-2</c:v>
                </c:pt>
                <c:pt idx="40">
                  <c:v>-0.12831204584561201</c:v>
                </c:pt>
                <c:pt idx="41">
                  <c:v>-0.30132453993196401</c:v>
                </c:pt>
                <c:pt idx="42">
                  <c:v>-0.445222415644207</c:v>
                </c:pt>
                <c:pt idx="43">
                  <c:v>-0.555633827174286</c:v>
                </c:pt>
                <c:pt idx="44">
                  <c:v>-0.62934414069198996</c:v>
                </c:pt>
                <c:pt idx="45">
                  <c:v>-0.66442789199339802</c:v>
                </c:pt>
                <c:pt idx="46">
                  <c:v>-0.66034433471865805</c:v>
                </c:pt>
                <c:pt idx="47">
                  <c:v>-0.61799234773470901</c:v>
                </c:pt>
                <c:pt idx="48">
                  <c:v>-0.53972117523761098</c:v>
                </c:pt>
                <c:pt idx="49">
                  <c:v>-0.42929428098480099</c:v>
                </c:pt>
                <c:pt idx="50">
                  <c:v>-0.29180450880984699</c:v>
                </c:pt>
                <c:pt idx="51">
                  <c:v>-0.13353975516173799</c:v>
                </c:pt>
                <c:pt idx="52">
                  <c:v>3.8200524017151002E-2</c:v>
                </c:pt>
                <c:pt idx="53">
                  <c:v>0.21533643043278999</c:v>
                </c:pt>
                <c:pt idx="54">
                  <c:v>0.38928350059097599</c:v>
                </c:pt>
                <c:pt idx="55">
                  <c:v>0.55126905390552094</c:v>
                </c:pt>
                <c:pt idx="56">
                  <c:v>0.69268319444179804</c:v>
                </c:pt>
                <c:pt idx="57">
                  <c:v>0.80545701829215299</c:v>
                </c:pt>
                <c:pt idx="58">
                  <c:v>0.88245884450248102</c:v>
                </c:pt>
                <c:pt idx="59">
                  <c:v>0.91789745089927499</c:v>
                </c:pt>
                <c:pt idx="60">
                  <c:v>0.90771935649448598</c:v>
                </c:pt>
                <c:pt idx="61">
                  <c:v>0.84998514966480099</c:v>
                </c:pt>
                <c:pt idx="62">
                  <c:v>0.74520771593797397</c:v>
                </c:pt>
                <c:pt idx="63">
                  <c:v>0.59663297090143497</c:v>
                </c:pt>
                <c:pt idx="64">
                  <c:v>0.41044135261225201</c:v>
                </c:pt>
                <c:pt idx="65">
                  <c:v>0.19584587386959801</c:v>
                </c:pt>
                <c:pt idx="66">
                  <c:v>-3.4940022181403102E-2</c:v>
                </c:pt>
                <c:pt idx="67">
                  <c:v>-0.26689421974619099</c:v>
                </c:pt>
                <c:pt idx="68">
                  <c:v>-0.48256948016573897</c:v>
                </c:pt>
                <c:pt idx="69">
                  <c:v>-0.66270382880184697</c:v>
                </c:pt>
                <c:pt idx="70">
                  <c:v>-0.78709579209749903</c:v>
                </c:pt>
                <c:pt idx="71">
                  <c:v>-0.83578556930364301</c:v>
                </c:pt>
                <c:pt idx="72">
                  <c:v>-0.79058639775612805</c:v>
                </c:pt>
                <c:pt idx="73">
                  <c:v>-0.63701364784089998</c:v>
                </c:pt>
                <c:pt idx="74">
                  <c:v>-0.36666256321669699</c:v>
                </c:pt>
                <c:pt idx="75">
                  <c:v>1.99109543977611E-2</c:v>
                </c:pt>
                <c:pt idx="76">
                  <c:v>0.50974853127212705</c:v>
                </c:pt>
                <c:pt idx="77">
                  <c:v>1.07342480533464</c:v>
                </c:pt>
                <c:pt idx="78">
                  <c:v>1.6602947421334899</c:v>
                </c:pt>
                <c:pt idx="79">
                  <c:v>2.19298342397102</c:v>
                </c:pt>
                <c:pt idx="80">
                  <c:v>2.5610449553083998</c:v>
                </c:pt>
                <c:pt idx="81">
                  <c:v>2.6137130270787798</c:v>
                </c:pt>
                <c:pt idx="82">
                  <c:v>2.1516614803627001</c:v>
                </c:pt>
                <c:pt idx="83">
                  <c:v>0.917688902615169</c:v>
                </c:pt>
                <c:pt idx="84">
                  <c:v>-1.41376311807427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汇总'!$P$101:$P$185</c:f>
              <c:numCache>
                <c:formatCode>0.00</c:formatCode>
                <c:ptCount val="85"/>
                <c:pt idx="0">
                  <c:v>-2.6172956503285101</c:v>
                </c:pt>
                <c:pt idx="1">
                  <c:v>-0.77512230420175698</c:v>
                </c:pt>
                <c:pt idx="2">
                  <c:v>-0.14567252781887599</c:v>
                </c:pt>
                <c:pt idx="3">
                  <c:v>-0.218393417448869</c:v>
                </c:pt>
                <c:pt idx="4">
                  <c:v>-0.61939880415870996</c:v>
                </c:pt>
                <c:pt idx="5">
                  <c:v>-1.08633696511989</c:v>
                </c:pt>
                <c:pt idx="6">
                  <c:v>-1.44651525638484</c:v>
                </c:pt>
                <c:pt idx="7">
                  <c:v>-1.59799156247594</c:v>
                </c:pt>
                <c:pt idx="8">
                  <c:v>-1.4933586404103101</c:v>
                </c:pt>
                <c:pt idx="9">
                  <c:v>-1.1259631872115401</c:v>
                </c:pt>
                <c:pt idx="10">
                  <c:v>-0.51831678053436803</c:v>
                </c:pt>
                <c:pt idx="11">
                  <c:v>0.28752926824997499</c:v>
                </c:pt>
                <c:pt idx="12">
                  <c:v>1.23785865029</c:v>
                </c:pt>
                <c:pt idx="13">
                  <c:v>2.27361385857871</c:v>
                </c:pt>
                <c:pt idx="14">
                  <c:v>3.3353549269695701</c:v>
                </c:pt>
                <c:pt idx="15">
                  <c:v>4.3670258191756899</c:v>
                </c:pt>
                <c:pt idx="16">
                  <c:v>5.3186884425876899</c:v>
                </c:pt>
                <c:pt idx="17">
                  <c:v>6.1483719571384601</c:v>
                </c:pt>
                <c:pt idx="18">
                  <c:v>6.8231731756935803</c:v>
                </c:pt>
                <c:pt idx="19">
                  <c:v>7.3197324095452503</c:v>
                </c:pt>
                <c:pt idx="20">
                  <c:v>7.6241981005412303</c:v>
                </c:pt>
                <c:pt idx="21">
                  <c:v>7.7317830001874297</c:v>
                </c:pt>
                <c:pt idx="22">
                  <c:v>7.6460045057236101</c:v>
                </c:pt>
                <c:pt idx="23">
                  <c:v>7.3776920436790201</c:v>
                </c:pt>
                <c:pt idx="24">
                  <c:v>6.9438351027846501</c:v>
                </c:pt>
                <c:pt idx="25">
                  <c:v>6.3663366603376303</c:v>
                </c:pt>
                <c:pt idx="26">
                  <c:v>5.6707283191767104</c:v>
                </c:pt>
                <c:pt idx="27">
                  <c:v>4.8848954763582899</c:v>
                </c:pt>
                <c:pt idx="28">
                  <c:v>4.03785327939943</c:v>
                </c:pt>
                <c:pt idx="29">
                  <c:v>3.1586069915769701</c:v>
                </c:pt>
                <c:pt idx="30">
                  <c:v>2.2751236842605702</c:v>
                </c:pt>
                <c:pt idx="31">
                  <c:v>1.41343590158994</c:v>
                </c:pt>
                <c:pt idx="32">
                  <c:v>0.59689210098936396</c:v>
                </c:pt>
                <c:pt idx="33">
                  <c:v>-0.15443673792329399</c:v>
                </c:pt>
                <c:pt idx="34">
                  <c:v>-0.82418992363442101</c:v>
                </c:pt>
                <c:pt idx="35">
                  <c:v>-1.39998941901185</c:v>
                </c:pt>
                <c:pt idx="36">
                  <c:v>-1.8735560188467</c:v>
                </c:pt>
                <c:pt idx="37">
                  <c:v>-2.2406772813539</c:v>
                </c:pt>
                <c:pt idx="38">
                  <c:v>-2.5010384131623602</c:v>
                </c:pt>
                <c:pt idx="39">
                  <c:v>-2.6579301330607898</c:v>
                </c:pt>
                <c:pt idx="40">
                  <c:v>-2.71784993481559</c:v>
                </c:pt>
                <c:pt idx="41">
                  <c:v>-2.69001513345744</c:v>
                </c:pt>
                <c:pt idx="42">
                  <c:v>-2.5858076128530501</c:v>
                </c:pt>
                <c:pt idx="43">
                  <c:v>-2.41817129451892</c:v>
                </c:pt>
                <c:pt idx="44">
                  <c:v>-2.20098401961762</c:v>
                </c:pt>
                <c:pt idx="45">
                  <c:v>-1.9484257764550501</c:v>
                </c:pt>
                <c:pt idx="46">
                  <c:v>-1.67436501580153</c:v>
                </c:pt>
                <c:pt idx="47">
                  <c:v>-1.3917841754120699</c:v>
                </c:pt>
                <c:pt idx="48">
                  <c:v>-1.1122644833286</c:v>
                </c:pt>
                <c:pt idx="49">
                  <c:v>-0.84554862653977303</c:v>
                </c:pt>
                <c:pt idx="50">
                  <c:v>-0.59919795861710501</c:v>
                </c:pt>
                <c:pt idx="51">
                  <c:v>-0.37835857490435698</c:v>
                </c:pt>
                <c:pt idx="52">
                  <c:v>-0.18564780911878001</c:v>
                </c:pt>
                <c:pt idx="53">
                  <c:v>-2.1169498809343198E-2</c:v>
                </c:pt>
                <c:pt idx="54">
                  <c:v>0.117337269736491</c:v>
                </c:pt>
                <c:pt idx="55">
                  <c:v>0.23421529422638801</c:v>
                </c:pt>
                <c:pt idx="56">
                  <c:v>0.33547612287614298</c:v>
                </c:pt>
                <c:pt idx="57">
                  <c:v>0.42826543965742597</c:v>
                </c:pt>
                <c:pt idx="58">
                  <c:v>0.52022111450519704</c:v>
                </c:pt>
                <c:pt idx="59">
                  <c:v>0.61874385484161998</c:v>
                </c:pt>
                <c:pt idx="60">
                  <c:v>0.73020661831081202</c:v>
                </c:pt>
                <c:pt idx="61">
                  <c:v>0.85913559756385205</c:v>
                </c:pt>
                <c:pt idx="62">
                  <c:v>1.0074026736450299</c:v>
                </c:pt>
                <c:pt idx="63">
                  <c:v>1.1734767481386299</c:v>
                </c:pt>
                <c:pt idx="64">
                  <c:v>1.3517893095895399</c:v>
                </c:pt>
                <c:pt idx="65">
                  <c:v>1.53227796679826</c:v>
                </c:pt>
                <c:pt idx="66">
                  <c:v>1.70018048787969</c:v>
                </c:pt>
                <c:pt idx="67">
                  <c:v>1.8361611225826899</c:v>
                </c:pt>
                <c:pt idx="68">
                  <c:v>1.9168606548454199</c:v>
                </c:pt>
                <c:pt idx="69">
                  <c:v>1.91597172987372</c:v>
                </c:pt>
                <c:pt idx="70">
                  <c:v>1.8059515348519799</c:v>
                </c:pt>
                <c:pt idx="71">
                  <c:v>1.5604948688109901</c:v>
                </c:pt>
                <c:pt idx="72">
                  <c:v>1.1579020330202101</c:v>
                </c:pt>
                <c:pt idx="73">
                  <c:v>0.58548779712168897</c:v>
                </c:pt>
                <c:pt idx="74">
                  <c:v>-0.15481005526234901</c:v>
                </c:pt>
                <c:pt idx="75">
                  <c:v>-1.03945140502982</c:v>
                </c:pt>
                <c:pt idx="76">
                  <c:v>-2.01475939521311</c:v>
                </c:pt>
                <c:pt idx="77">
                  <c:v>-2.98663309102592</c:v>
                </c:pt>
                <c:pt idx="78">
                  <c:v>-3.80829537114891</c:v>
                </c:pt>
                <c:pt idx="79">
                  <c:v>-4.2658498109105798</c:v>
                </c:pt>
                <c:pt idx="80">
                  <c:v>-4.0614054740564001</c:v>
                </c:pt>
                <c:pt idx="81">
                  <c:v>-2.7935132695274798</c:v>
                </c:pt>
                <c:pt idx="82">
                  <c:v>6.5358181511507393E-2</c:v>
                </c:pt>
                <c:pt idx="83">
                  <c:v>5.1945953502832696</c:v>
                </c:pt>
                <c:pt idx="84">
                  <c:v>13.454766018125699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汇总'!$Q$101:$Q$185</c:f>
              <c:numCache>
                <c:formatCode>0.00</c:formatCode>
                <c:ptCount val="85"/>
                <c:pt idx="0">
                  <c:v>-6.1847410685084503</c:v>
                </c:pt>
                <c:pt idx="1">
                  <c:v>-4.6729777154122702</c:v>
                </c:pt>
                <c:pt idx="2">
                  <c:v>-3.0782940215740102</c:v>
                </c:pt>
                <c:pt idx="3">
                  <c:v>-1.5576848817606499</c:v>
                </c:pt>
                <c:pt idx="4">
                  <c:v>-0.214162637158019</c:v>
                </c:pt>
                <c:pt idx="5">
                  <c:v>0.89220635311462104</c:v>
                </c:pt>
                <c:pt idx="6">
                  <c:v>1.7347756489867701</c:v>
                </c:pt>
                <c:pt idx="7">
                  <c:v>2.31216498879495</c:v>
                </c:pt>
                <c:pt idx="8">
                  <c:v>2.6413484559393599</c:v>
                </c:pt>
                <c:pt idx="9">
                  <c:v>2.7518617029886898</c:v>
                </c:pt>
                <c:pt idx="10">
                  <c:v>2.6810127427956401</c:v>
                </c:pt>
                <c:pt idx="11">
                  <c:v>2.4699879697832201</c:v>
                </c:pt>
                <c:pt idx="12">
                  <c:v>2.1607520223445</c:v>
                </c:pt>
                <c:pt idx="13">
                  <c:v>1.79364683926591</c:v>
                </c:pt>
                <c:pt idx="14">
                  <c:v>1.4056017992368099</c:v>
                </c:pt>
                <c:pt idx="15">
                  <c:v>1.02887316284538</c:v>
                </c:pt>
                <c:pt idx="16">
                  <c:v>0.69023716098312105</c:v>
                </c:pt>
                <c:pt idx="17">
                  <c:v>0.410566992288176</c:v>
                </c:pt>
                <c:pt idx="18">
                  <c:v>0.20472970514925301</c:v>
                </c:pt>
                <c:pt idx="19">
                  <c:v>8.1744446869813595E-2</c:v>
                </c:pt>
                <c:pt idx="20">
                  <c:v>4.5148863853575499E-2</c:v>
                </c:pt>
                <c:pt idx="21">
                  <c:v>9.3525532121819105E-2</c:v>
                </c:pt>
                <c:pt idx="22">
                  <c:v>0.22114518710073799</c:v>
                </c:pt>
                <c:pt idx="23">
                  <c:v>0.41868820544045099</c:v>
                </c:pt>
                <c:pt idx="24">
                  <c:v>0.67401026962240396</c:v>
                </c:pt>
                <c:pt idx="25">
                  <c:v>0.97292241830489001</c:v>
                </c:pt>
                <c:pt idx="26">
                  <c:v>1.29995975172519</c:v>
                </c:pt>
                <c:pt idx="27">
                  <c:v>1.63911692203404</c:v>
                </c:pt>
                <c:pt idx="28">
                  <c:v>1.9745321931811599</c:v>
                </c:pt>
                <c:pt idx="29">
                  <c:v>2.29110530389723</c:v>
                </c:pt>
                <c:pt idx="30">
                  <c:v>2.5750376104264299</c:v>
                </c:pt>
                <c:pt idx="31">
                  <c:v>2.8142860229691098</c:v>
                </c:pt>
                <c:pt idx="32">
                  <c:v>2.99892508126318</c:v>
                </c:pt>
                <c:pt idx="33">
                  <c:v>3.1214141404097799</c:v>
                </c:pt>
                <c:pt idx="34">
                  <c:v>3.1767690578996599</c:v>
                </c:pt>
                <c:pt idx="35">
                  <c:v>3.1626399868233199</c:v>
                </c:pt>
                <c:pt idx="36">
                  <c:v>3.0792988884844199</c:v>
                </c:pt>
                <c:pt idx="37">
                  <c:v>2.9295421800336299</c:v>
                </c:pt>
                <c:pt idx="38">
                  <c:v>2.7185155293273899</c:v>
                </c:pt>
                <c:pt idx="39">
                  <c:v>2.45346920000395</c:v>
                </c:pt>
                <c:pt idx="40">
                  <c:v>2.1434535347276702</c:v>
                </c:pt>
                <c:pt idx="41">
                  <c:v>1.79896514368566</c:v>
                </c:pt>
                <c:pt idx="42">
                  <c:v>1.4315551387690899</c:v>
                </c:pt>
                <c:pt idx="43">
                  <c:v>1.0534113213898499</c:v>
                </c:pt>
                <c:pt idx="44">
                  <c:v>0.67692659355329698</c:v>
                </c:pt>
                <c:pt idx="45">
                  <c:v>0.31426601774403501</c:v>
                </c:pt>
                <c:pt idx="46">
                  <c:v>-2.3055098804071E-2</c:v>
                </c:pt>
                <c:pt idx="47">
                  <c:v>-0.32456997555470801</c:v>
                </c:pt>
                <c:pt idx="48">
                  <c:v>-0.58122432759068299</c:v>
                </c:pt>
                <c:pt idx="49">
                  <c:v>-0.78569454101958602</c:v>
                </c:pt>
                <c:pt idx="50">
                  <c:v>-0.93264993722150702</c:v>
                </c:pt>
                <c:pt idx="51">
                  <c:v>-1.01895008705659</c:v>
                </c:pt>
                <c:pt idx="52">
                  <c:v>-1.0437694213253199</c:v>
                </c:pt>
                <c:pt idx="53">
                  <c:v>-1.00864287398446</c:v>
                </c:pt>
                <c:pt idx="54">
                  <c:v>-0.91742799148933096</c:v>
                </c:pt>
                <c:pt idx="55">
                  <c:v>-0.77618084353101102</c:v>
                </c:pt>
                <c:pt idx="56">
                  <c:v>-0.59294517880969999</c:v>
                </c:pt>
                <c:pt idx="57">
                  <c:v>-0.37745658313820601</c:v>
                </c:pt>
                <c:pt idx="58">
                  <c:v>-0.140765917115308</c:v>
                </c:pt>
                <c:pt idx="59">
                  <c:v>0.105210964061822</c:v>
                </c:pt>
                <c:pt idx="60">
                  <c:v>0.348207274685853</c:v>
                </c:pt>
                <c:pt idx="61">
                  <c:v>0.57617007536203602</c:v>
                </c:pt>
                <c:pt idx="62">
                  <c:v>0.777859348402414</c:v>
                </c:pt>
                <c:pt idx="63">
                  <c:v>0.94346140899204001</c:v>
                </c:pt>
                <c:pt idx="64">
                  <c:v>1.06519293468415</c:v>
                </c:pt>
                <c:pt idx="65">
                  <c:v>1.13786793502846</c:v>
                </c:pt>
                <c:pt idx="66">
                  <c:v>1.1593958176854799</c:v>
                </c:pt>
                <c:pt idx="67">
                  <c:v>1.1311743343687199</c:v>
                </c:pt>
                <c:pt idx="68">
                  <c:v>1.0583366127345699</c:v>
                </c:pt>
                <c:pt idx="69">
                  <c:v>0.94980669700128795</c:v>
                </c:pt>
                <c:pt idx="70">
                  <c:v>0.81811302887733595</c:v>
                </c:pt>
                <c:pt idx="71">
                  <c:v>0.67890410803492296</c:v>
                </c:pt>
                <c:pt idx="72">
                  <c:v>0.55010516641643703</c:v>
                </c:pt>
                <c:pt idx="73">
                  <c:v>0.45064908803772102</c:v>
                </c:pt>
                <c:pt idx="74">
                  <c:v>0.39870898902368801</c:v>
                </c:pt>
                <c:pt idx="75">
                  <c:v>0.409353857422039</c:v>
                </c:pt>
                <c:pt idx="76">
                  <c:v>0.49154242543433002</c:v>
                </c:pt>
                <c:pt idx="77">
                  <c:v>0.644364018620454</c:v>
                </c:pt>
                <c:pt idx="78">
                  <c:v>0.85242848883534506</c:v>
                </c:pt>
                <c:pt idx="79">
                  <c:v>1.08030049718155</c:v>
                </c:pt>
                <c:pt idx="80">
                  <c:v>1.26586636428844</c:v>
                </c:pt>
                <c:pt idx="81">
                  <c:v>1.31251445367638</c:v>
                </c:pt>
                <c:pt idx="82">
                  <c:v>1.0800025922640299</c:v>
                </c:pt>
                <c:pt idx="83">
                  <c:v>0.37387836952703402</c:v>
                </c:pt>
                <c:pt idx="84">
                  <c:v>-1.0666897164775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汇总'!$R$101:$R$185</c:f>
              <c:numCache>
                <c:formatCode>0.00</c:formatCode>
                <c:ptCount val="85"/>
                <c:pt idx="0">
                  <c:v>-8.9628615646326306</c:v>
                </c:pt>
                <c:pt idx="1">
                  <c:v>-5.2168724244378701</c:v>
                </c:pt>
                <c:pt idx="2">
                  <c:v>-2.53749620877959</c:v>
                </c:pt>
                <c:pt idx="3">
                  <c:v>-0.69158732167486503</c:v>
                </c:pt>
                <c:pt idx="4">
                  <c:v>0.51405123943416198</c:v>
                </c:pt>
                <c:pt idx="5">
                  <c:v>1.23801331483598</c:v>
                </c:pt>
                <c:pt idx="6">
                  <c:v>1.6090915462709099</c:v>
                </c:pt>
                <c:pt idx="7">
                  <c:v>1.73057552441596</c:v>
                </c:pt>
                <c:pt idx="8">
                  <c:v>1.68408391832704</c:v>
                </c:pt>
                <c:pt idx="9">
                  <c:v>1.5329665737206799</c:v>
                </c:pt>
                <c:pt idx="10">
                  <c:v>1.3253107973602301</c:v>
                </c:pt>
                <c:pt idx="11">
                  <c:v>1.09658431688665</c:v>
                </c:pt>
                <c:pt idx="12">
                  <c:v>0.87194571920387498</c:v>
                </c:pt>
                <c:pt idx="13">
                  <c:v>0.66825152599128101</c:v>
                </c:pt>
                <c:pt idx="14">
                  <c:v>0.495787462072107</c:v>
                </c:pt>
                <c:pt idx="15">
                  <c:v>0.35974991121646299</c:v>
                </c:pt>
                <c:pt idx="16">
                  <c:v>0.26150203450111298</c:v>
                </c:pt>
                <c:pt idx="17">
                  <c:v>0.199627548584733</c:v>
                </c:pt>
                <c:pt idx="18">
                  <c:v>0.17080372518773701</c:v>
                </c:pt>
                <c:pt idx="19">
                  <c:v>0.17051377869001</c:v>
                </c:pt>
                <c:pt idx="20">
                  <c:v>0.19361745607629099</c:v>
                </c:pt>
                <c:pt idx="21">
                  <c:v>0.23479733247099499</c:v>
                </c:pt>
                <c:pt idx="22">
                  <c:v>0.28889704620777801</c:v>
                </c:pt>
                <c:pt idx="23">
                  <c:v>0.35116647977655402</c:v>
                </c:pt>
                <c:pt idx="24">
                  <c:v>0.417427707084146</c:v>
                </c:pt>
                <c:pt idx="25">
                  <c:v>0.48417438324609902</c:v>
                </c:pt>
                <c:pt idx="26">
                  <c:v>0.54861615060993796</c:v>
                </c:pt>
                <c:pt idx="27">
                  <c:v>0.60867857387737401</c:v>
                </c:pt>
                <c:pt idx="28">
                  <c:v>0.66296809806157797</c:v>
                </c:pt>
                <c:pt idx="29">
                  <c:v>0.710710545575019</c:v>
                </c:pt>
                <c:pt idx="30">
                  <c:v>0.75167073299044196</c:v>
                </c:pt>
                <c:pt idx="31">
                  <c:v>0.78605989397158305</c:v>
                </c:pt>
                <c:pt idx="32">
                  <c:v>0.814436742502194</c:v>
                </c:pt>
                <c:pt idx="33">
                  <c:v>0.837607199879285</c:v>
                </c:pt>
                <c:pt idx="34">
                  <c:v>0.856527039961273</c:v>
                </c:pt>
                <c:pt idx="35">
                  <c:v>0.87221097988027696</c:v>
                </c:pt>
                <c:pt idx="36">
                  <c:v>0.88565105784794396</c:v>
                </c:pt>
                <c:pt idx="37">
                  <c:v>0.89774649577579502</c:v>
                </c:pt>
                <c:pt idx="38">
                  <c:v>0.90924664225413199</c:v>
                </c:pt>
                <c:pt idx="39">
                  <c:v>0.92070803090667797</c:v>
                </c:pt>
                <c:pt idx="40">
                  <c:v>0.93246607033080897</c:v>
                </c:pt>
                <c:pt idx="41">
                  <c:v>0.94462140473252598</c:v>
                </c:pt>
                <c:pt idx="42">
                  <c:v>0.95704054890099299</c:v>
                </c:pt>
                <c:pt idx="43">
                  <c:v>0.96937000748275404</c:v>
                </c:pt>
                <c:pt idx="44">
                  <c:v>0.98106273643352204</c:v>
                </c:pt>
                <c:pt idx="45">
                  <c:v>0.99141549421370101</c:v>
                </c:pt>
                <c:pt idx="46">
                  <c:v>0.99961536162028297</c:v>
                </c:pt>
                <c:pt idx="47">
                  <c:v>1.0047934821998801</c:v>
                </c:pt>
                <c:pt idx="48">
                  <c:v>1.00608388992335</c:v>
                </c:pt>
                <c:pt idx="49">
                  <c:v>1.00268514723279</c:v>
                </c:pt>
                <c:pt idx="50">
                  <c:v>0.99392241466290299</c:v>
                </c:pt>
                <c:pt idx="51">
                  <c:v>0.97930751315047504</c:v>
                </c:pt>
                <c:pt idx="52">
                  <c:v>0.95859452147875301</c:v>
                </c:pt>
                <c:pt idx="53">
                  <c:v>0.931828474731075</c:v>
                </c:pt>
                <c:pt idx="54">
                  <c:v>0.89938479433788598</c:v>
                </c:pt>
                <c:pt idx="55">
                  <c:v>0.86199718695452399</c:v>
                </c:pt>
                <c:pt idx="56">
                  <c:v>0.82077189775131598</c:v>
                </c:pt>
                <c:pt idx="57">
                  <c:v>0.77718639358062502</c:v>
                </c:pt>
                <c:pt idx="58">
                  <c:v>0.73307078319733598</c:v>
                </c:pt>
                <c:pt idx="59">
                  <c:v>0.69057055509619403</c:v>
                </c:pt>
                <c:pt idx="60">
                  <c:v>0.65208952852427204</c:v>
                </c:pt>
                <c:pt idx="61">
                  <c:v>0.62021227008079705</c:v>
                </c:pt>
                <c:pt idx="62">
                  <c:v>0.59760562658177496</c:v>
                </c:pt>
                <c:pt idx="63">
                  <c:v>0.58689946530042303</c:v>
                </c:pt>
                <c:pt idx="64">
                  <c:v>0.59054719411359502</c:v>
                </c:pt>
                <c:pt idx="65">
                  <c:v>0.61066715806485306</c:v>
                </c:pt>
                <c:pt idx="66">
                  <c:v>0.64886657371659595</c:v>
                </c:pt>
                <c:pt idx="67">
                  <c:v>0.70605026969518103</c:v>
                </c:pt>
                <c:pt idx="68">
                  <c:v>0.78221715061127906</c:v>
                </c:pt>
                <c:pt idx="69">
                  <c:v>0.87624799139102605</c:v>
                </c:pt>
                <c:pt idx="70">
                  <c:v>0.98568890172958901</c:v>
                </c:pt>
                <c:pt idx="71">
                  <c:v>1.10653557321241</c:v>
                </c:pt>
                <c:pt idx="72">
                  <c:v>1.2330242378810801</c:v>
                </c:pt>
                <c:pt idx="73">
                  <c:v>1.3574361234797001</c:v>
                </c:pt>
                <c:pt idx="74">
                  <c:v>1.4699230895541799</c:v>
                </c:pt>
                <c:pt idx="75">
                  <c:v>1.5583630694322499</c:v>
                </c:pt>
                <c:pt idx="76">
                  <c:v>1.6082549243611399</c:v>
                </c:pt>
                <c:pt idx="77">
                  <c:v>1.60266334099027</c:v>
                </c:pt>
                <c:pt idx="78">
                  <c:v>1.52222546816197</c:v>
                </c:pt>
                <c:pt idx="79">
                  <c:v>1.3452320965267399</c:v>
                </c:pt>
                <c:pt idx="80">
                  <c:v>1.04779733335651</c:v>
                </c:pt>
                <c:pt idx="81">
                  <c:v>0.60413191546485101</c:v>
                </c:pt>
                <c:pt idx="82">
                  <c:v>-1.3063464047993601E-2</c:v>
                </c:pt>
                <c:pt idx="83">
                  <c:v>-0.83206716667549496</c:v>
                </c:pt>
                <c:pt idx="84">
                  <c:v>-1.8814489910601899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汇总'!$S$101:$S$185</c:f>
              <c:numCache>
                <c:formatCode>0.00</c:formatCode>
                <c:ptCount val="85"/>
                <c:pt idx="0">
                  <c:v>-3.50786850921636</c:v>
                </c:pt>
                <c:pt idx="1">
                  <c:v>-6.1847880899395404</c:v>
                </c:pt>
                <c:pt idx="2">
                  <c:v>-7.0758668510124902</c:v>
                </c:pt>
                <c:pt idx="3">
                  <c:v>-6.7646499583504296</c:v>
                </c:pt>
                <c:pt idx="4">
                  <c:v>-5.7066717354831402</c:v>
                </c:pt>
                <c:pt idx="5">
                  <c:v>-4.24951292852524</c:v>
                </c:pt>
                <c:pt idx="6">
                  <c:v>-2.6506160751978798</c:v>
                </c:pt>
                <c:pt idx="7">
                  <c:v>-1.0930302697593199</c:v>
                </c:pt>
                <c:pt idx="8">
                  <c:v>0.30075144201381698</c:v>
                </c:pt>
                <c:pt idx="9">
                  <c:v>1.45670668506739</c:v>
                </c:pt>
                <c:pt idx="10">
                  <c:v>2.3388027469185602</c:v>
                </c:pt>
                <c:pt idx="11">
                  <c:v>2.9399798203103402</c:v>
                </c:pt>
                <c:pt idx="12">
                  <c:v>3.2744657303795699</c:v>
                </c:pt>
                <c:pt idx="13">
                  <c:v>3.3712965562555799</c:v>
                </c:pt>
                <c:pt idx="14">
                  <c:v>3.2689245569136198</c:v>
                </c:pt>
                <c:pt idx="15">
                  <c:v>3.0108016347140798</c:v>
                </c:pt>
                <c:pt idx="16">
                  <c:v>2.6418332173623802</c:v>
                </c:pt>
                <c:pt idx="17">
                  <c:v>2.2056039100292701</c:v>
                </c:pt>
                <c:pt idx="18">
                  <c:v>1.7422825640705499</c:v>
                </c:pt>
                <c:pt idx="19">
                  <c:v>1.28712052718929</c:v>
                </c:pt>
                <c:pt idx="20">
                  <c:v>0.86946278198101301</c:v>
                </c:pt>
                <c:pt idx="21">
                  <c:v>0.51219744559790403</c:v>
                </c:pt>
                <c:pt idx="22">
                  <c:v>0.23157469277092599</c:v>
                </c:pt>
                <c:pt idx="23">
                  <c:v>3.7331577614332798E-2</c:v>
                </c:pt>
                <c:pt idx="24">
                  <c:v>-6.6935533458688801E-2</c:v>
                </c:pt>
                <c:pt idx="25">
                  <c:v>-8.3204144795469698E-2</c:v>
                </c:pt>
                <c:pt idx="26">
                  <c:v>-1.8312773336723001E-2</c:v>
                </c:pt>
                <c:pt idx="27">
                  <c:v>0.116854315983001</c:v>
                </c:pt>
                <c:pt idx="28">
                  <c:v>0.308245678143238</c:v>
                </c:pt>
                <c:pt idx="29">
                  <c:v>0.53954981152687198</c:v>
                </c:pt>
                <c:pt idx="30">
                  <c:v>0.79310026834650305</c:v>
                </c:pt>
                <c:pt idx="31">
                  <c:v>1.0507521861522799</c:v>
                </c:pt>
                <c:pt idx="32">
                  <c:v>1.2947075010329001</c:v>
                </c:pt>
                <c:pt idx="33">
                  <c:v>1.5082697533318801</c:v>
                </c:pt>
                <c:pt idx="34">
                  <c:v>1.67651287053151</c:v>
                </c:pt>
                <c:pt idx="35">
                  <c:v>1.78685160960859</c:v>
                </c:pt>
                <c:pt idx="36">
                  <c:v>1.8295044623544401</c:v>
                </c:pt>
                <c:pt idx="37">
                  <c:v>1.79784277221375</c:v>
                </c:pt>
                <c:pt idx="38">
                  <c:v>1.6886225797986401</c:v>
                </c:pt>
                <c:pt idx="39">
                  <c:v>1.5020983066654601</c:v>
                </c:pt>
                <c:pt idx="40">
                  <c:v>1.24201980295982</c:v>
                </c:pt>
                <c:pt idx="41">
                  <c:v>0.91551652435138198</c:v>
                </c:pt>
                <c:pt idx="42">
                  <c:v>0.53287466714144505</c:v>
                </c:pt>
                <c:pt idx="43">
                  <c:v>0.107214977523285</c:v>
                </c:pt>
                <c:pt idx="44">
                  <c:v>-0.34591933801606201</c:v>
                </c:pt>
                <c:pt idx="45">
                  <c:v>-0.80905363976348099</c:v>
                </c:pt>
                <c:pt idx="46">
                  <c:v>-1.2633394995123399</c:v>
                </c:pt>
                <c:pt idx="47">
                  <c:v>-1.6891654613760201</c:v>
                </c:pt>
                <c:pt idx="48">
                  <c:v>-2.0668064111478799</c:v>
                </c:pt>
                <c:pt idx="49">
                  <c:v>-2.377096217724</c:v>
                </c:pt>
                <c:pt idx="50">
                  <c:v>-2.6021076566496699</c:v>
                </c:pt>
                <c:pt idx="51">
                  <c:v>-2.7258231492782401</c:v>
                </c:pt>
                <c:pt idx="52">
                  <c:v>-2.7347795506547801</c:v>
                </c:pt>
                <c:pt idx="53">
                  <c:v>-2.61867009495022</c:v>
                </c:pt>
                <c:pt idx="54">
                  <c:v>-2.3708866594018998</c:v>
                </c:pt>
                <c:pt idx="55">
                  <c:v>-1.9889857362668999</c:v>
                </c:pt>
                <c:pt idx="56">
                  <c:v>-1.47506190705831</c:v>
                </c:pt>
                <c:pt idx="57">
                  <c:v>-0.836013194214559</c:v>
                </c:pt>
                <c:pt idx="58">
                  <c:v>-8.3683422964180701E-2</c:v>
                </c:pt>
                <c:pt idx="59">
                  <c:v>0.76513234043964795</c:v>
                </c:pt>
                <c:pt idx="60">
                  <c:v>1.68883209791089</c:v>
                </c:pt>
                <c:pt idx="61">
                  <c:v>2.6613125135627498</c:v>
                </c:pt>
                <c:pt idx="62">
                  <c:v>3.6524458674826601</c:v>
                </c:pt>
                <c:pt idx="63">
                  <c:v>4.6287368056881304</c:v>
                </c:pt>
                <c:pt idx="64">
                  <c:v>5.5541655065010502</c:v>
                </c:pt>
                <c:pt idx="65">
                  <c:v>6.3912218936939702</c:v>
                </c:pt>
                <c:pt idx="66">
                  <c:v>7.1021333573066903</c:v>
                </c:pt>
                <c:pt idx="67">
                  <c:v>7.6502861003540703</c:v>
                </c:pt>
                <c:pt idx="68">
                  <c:v>8.0018377081771295</c:v>
                </c:pt>
                <c:pt idx="69">
                  <c:v>8.12751584159132</c:v>
                </c:pt>
                <c:pt idx="70">
                  <c:v>8.0045950808707307</c:v>
                </c:pt>
                <c:pt idx="71">
                  <c:v>7.6190408995969898</c:v>
                </c:pt>
                <c:pt idx="72">
                  <c:v>6.9678065202881303</c:v>
                </c:pt>
                <c:pt idx="73">
                  <c:v>6.0612650035489999</c:v>
                </c:pt>
                <c:pt idx="74">
                  <c:v>4.9257553429824803</c:v>
                </c:pt>
                <c:pt idx="75">
                  <c:v>3.60621758469994</c:v>
                </c:pt>
                <c:pt idx="76">
                  <c:v>2.1688880573203102</c:v>
                </c:pt>
                <c:pt idx="77">
                  <c:v>0.70402169530699699</c:v>
                </c:pt>
                <c:pt idx="78">
                  <c:v>-0.67139584922451001</c:v>
                </c:pt>
                <c:pt idx="79">
                  <c:v>-1.8109880688345099</c:v>
                </c:pt>
                <c:pt idx="80">
                  <c:v>-2.5364258338729</c:v>
                </c:pt>
                <c:pt idx="81">
                  <c:v>-2.63501521101729</c:v>
                </c:pt>
                <c:pt idx="82">
                  <c:v>-1.85749106277764</c:v>
                </c:pt>
                <c:pt idx="83">
                  <c:v>8.3922205467373598E-2</c:v>
                </c:pt>
                <c:pt idx="84">
                  <c:v>3.5171160450289398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汇总'!$T$101:$T$185</c:f>
              <c:numCache>
                <c:formatCode>0.00</c:formatCode>
                <c:ptCount val="85"/>
                <c:pt idx="0">
                  <c:v>-12.299924598706401</c:v>
                </c:pt>
                <c:pt idx="1">
                  <c:v>-7.2395680443085002</c:v>
                </c:pt>
                <c:pt idx="2">
                  <c:v>-3.6084797186808402</c:v>
                </c:pt>
                <c:pt idx="3">
                  <c:v>-1.0969803727810301</c:v>
                </c:pt>
                <c:pt idx="4">
                  <c:v>0.55482570008204002</c:v>
                </c:pt>
                <c:pt idx="5">
                  <c:v>1.5626136827539401</c:v>
                </c:pt>
                <c:pt idx="6">
                  <c:v>2.1030292692730401</c:v>
                </c:pt>
                <c:pt idx="7">
                  <c:v>2.3185143691085099</c:v>
                </c:pt>
                <c:pt idx="8">
                  <c:v>2.3217750882496202</c:v>
                </c:pt>
                <c:pt idx="9">
                  <c:v>2.1999004922081702</c:v>
                </c:pt>
                <c:pt idx="10">
                  <c:v>2.0181414958323298</c:v>
                </c:pt>
                <c:pt idx="11">
                  <c:v>1.8233600070923499</c:v>
                </c:pt>
                <c:pt idx="12">
                  <c:v>1.64715917668668</c:v>
                </c:pt>
                <c:pt idx="13">
                  <c:v>1.5087062724315301</c:v>
                </c:pt>
                <c:pt idx="14">
                  <c:v>1.41726030693648</c:v>
                </c:pt>
                <c:pt idx="15">
                  <c:v>1.3744170990353399</c:v>
                </c:pt>
                <c:pt idx="16">
                  <c:v>1.3760849438328</c:v>
                </c:pt>
                <c:pt idx="17">
                  <c:v>1.41420450304629</c:v>
                </c:pt>
                <c:pt idx="18">
                  <c:v>1.47822690656529</c:v>
                </c:pt>
                <c:pt idx="19">
                  <c:v>1.55636437782055</c:v>
                </c:pt>
                <c:pt idx="20">
                  <c:v>1.6366279596522899</c:v>
                </c:pt>
                <c:pt idx="21">
                  <c:v>1.70766712388654</c:v>
                </c:pt>
                <c:pt idx="22">
                  <c:v>1.7594261967778</c:v>
                </c:pt>
                <c:pt idx="23">
                  <c:v>1.7836326238498299</c:v>
                </c:pt>
                <c:pt idx="24">
                  <c:v>1.7741321314638601</c:v>
                </c:pt>
                <c:pt idx="25">
                  <c:v>1.72708581867333</c:v>
                </c:pt>
                <c:pt idx="26">
                  <c:v>1.6410441315693101</c:v>
                </c:pt>
                <c:pt idx="27">
                  <c:v>1.51691253340698</c:v>
                </c:pt>
                <c:pt idx="28">
                  <c:v>1.35782348729549</c:v>
                </c:pt>
                <c:pt idx="29">
                  <c:v>1.1689291141757601</c:v>
                </c:pt>
                <c:pt idx="30">
                  <c:v>0.95712857715397404</c:v>
                </c:pt>
                <c:pt idx="31">
                  <c:v>0.73074387404806496</c:v>
                </c:pt>
                <c:pt idx="32">
                  <c:v>0.49915729320958802</c:v>
                </c:pt>
                <c:pt idx="33">
                  <c:v>0.27242330331127801</c:v>
                </c:pt>
                <c:pt idx="34">
                  <c:v>6.0867105858712002E-2</c:v>
                </c:pt>
                <c:pt idx="35">
                  <c:v>-0.125318520335929</c:v>
                </c:pt>
                <c:pt idx="36">
                  <c:v>-0.27646711057322898</c:v>
                </c:pt>
                <c:pt idx="37">
                  <c:v>-0.38381288408437397</c:v>
                </c:pt>
                <c:pt idx="38">
                  <c:v>-0.439836107006435</c:v>
                </c:pt>
                <c:pt idx="39">
                  <c:v>-0.43857079307065</c:v>
                </c:pt>
                <c:pt idx="40">
                  <c:v>-0.375866973955022</c:v>
                </c:pt>
                <c:pt idx="41">
                  <c:v>-0.24960071620486299</c:v>
                </c:pt>
                <c:pt idx="42">
                  <c:v>-5.9826064162258802E-2</c:v>
                </c:pt>
                <c:pt idx="43">
                  <c:v>0.19113585154568499</c:v>
                </c:pt>
                <c:pt idx="44">
                  <c:v>0.49867418274013198</c:v>
                </c:pt>
                <c:pt idx="45">
                  <c:v>0.85593467714303095</c:v>
                </c:pt>
                <c:pt idx="46">
                  <c:v>1.25393617125991</c:v>
                </c:pt>
                <c:pt idx="47">
                  <c:v>1.6817572069514399</c:v>
                </c:pt>
                <c:pt idx="48">
                  <c:v>2.1267913680104198</c:v>
                </c:pt>
                <c:pt idx="49">
                  <c:v>2.5750685275018101</c:v>
                </c:pt>
                <c:pt idx="50">
                  <c:v>3.0116377334911002</c:v>
                </c:pt>
                <c:pt idx="51">
                  <c:v>3.42100594005466</c:v>
                </c:pt>
                <c:pt idx="52">
                  <c:v>3.7876252122942802</c:v>
                </c:pt>
                <c:pt idx="53">
                  <c:v>4.0964193981106103</c:v>
                </c:pt>
                <c:pt idx="54">
                  <c:v>4.3333395661005696</c:v>
                </c:pt>
                <c:pt idx="55">
                  <c:v>4.48593575804491</c:v>
                </c:pt>
                <c:pt idx="56">
                  <c:v>4.5439307957167703</c:v>
                </c:pt>
                <c:pt idx="57">
                  <c:v>4.4997800157541201</c:v>
                </c:pt>
                <c:pt idx="58">
                  <c:v>4.3491988824736101</c:v>
                </c:pt>
                <c:pt idx="59">
                  <c:v>4.0916384473872496</c:v>
                </c:pt>
                <c:pt idx="60">
                  <c:v>3.7306865851233901</c:v>
                </c:pt>
                <c:pt idx="61">
                  <c:v>3.2743708391894901</c:v>
                </c:pt>
                <c:pt idx="62">
                  <c:v>2.7353365568247798</c:v>
                </c:pt>
                <c:pt idx="63">
                  <c:v>2.1308717808152702</c:v>
                </c:pt>
                <c:pt idx="64">
                  <c:v>1.4827480967274</c:v>
                </c:pt>
                <c:pt idx="65">
                  <c:v>0.81684430755456805</c:v>
                </c:pt>
                <c:pt idx="66">
                  <c:v>0.162517423174977</c:v>
                </c:pt>
                <c:pt idx="67">
                  <c:v>-0.44831698958185501</c:v>
                </c:pt>
                <c:pt idx="68">
                  <c:v>-0.98243555015517403</c:v>
                </c:pt>
                <c:pt idx="69">
                  <c:v>-1.4069319115782299</c:v>
                </c:pt>
                <c:pt idx="70">
                  <c:v>-1.6912613373266701</c:v>
                </c:pt>
                <c:pt idx="71">
                  <c:v>-1.80975330521098</c:v>
                </c:pt>
                <c:pt idx="72">
                  <c:v>-1.74464316605681</c:v>
                </c:pt>
                <c:pt idx="73">
                  <c:v>-1.48967667127223</c:v>
                </c:pt>
                <c:pt idx="74">
                  <c:v>-1.0543440295597299</c:v>
                </c:pt>
                <c:pt idx="75">
                  <c:v>-0.46880305432996</c:v>
                </c:pt>
                <c:pt idx="76">
                  <c:v>0.210446075697545</c:v>
                </c:pt>
                <c:pt idx="77">
                  <c:v>0.89406890312187903</c:v>
                </c:pt>
                <c:pt idx="78">
                  <c:v>1.4525190107086601</c:v>
                </c:pt>
                <c:pt idx="79">
                  <c:v>1.70770282470077</c:v>
                </c:pt>
                <c:pt idx="80">
                  <c:v>1.4236119646018499</c:v>
                </c:pt>
                <c:pt idx="81">
                  <c:v>0.295844953216861</c:v>
                </c:pt>
                <c:pt idx="82">
                  <c:v>-2.0600632041632401</c:v>
                </c:pt>
                <c:pt idx="83">
                  <c:v>-6.1215884265086302</c:v>
                </c:pt>
                <c:pt idx="84">
                  <c:v>-12.4735302245239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汇总'!$U$101:$U$185</c:f>
              <c:numCache>
                <c:formatCode>0.00</c:formatCode>
                <c:ptCount val="85"/>
                <c:pt idx="0">
                  <c:v>-7.3222815350491999</c:v>
                </c:pt>
                <c:pt idx="1">
                  <c:v>-6.5467226694896397</c:v>
                </c:pt>
                <c:pt idx="2">
                  <c:v>-5.0162983380182702</c:v>
                </c:pt>
                <c:pt idx="3">
                  <c:v>-3.1564301128299501</c:v>
                </c:pt>
                <c:pt idx="4">
                  <c:v>-1.26873556812843</c:v>
                </c:pt>
                <c:pt idx="5">
                  <c:v>0.44489825824925</c:v>
                </c:pt>
                <c:pt idx="6">
                  <c:v>1.8615219166472901</c:v>
                </c:pt>
                <c:pt idx="7">
                  <c:v>2.9193048943641502</c:v>
                </c:pt>
                <c:pt idx="8">
                  <c:v>3.6024028677733</c:v>
                </c:pt>
                <c:pt idx="9">
                  <c:v>3.9282397944305001</c:v>
                </c:pt>
                <c:pt idx="10">
                  <c:v>3.9369506194366002</c:v>
                </c:pt>
                <c:pt idx="11">
                  <c:v>3.6827467153349098</c:v>
                </c:pt>
                <c:pt idx="12">
                  <c:v>3.2269820272123901</c:v>
                </c:pt>
                <c:pt idx="13">
                  <c:v>2.6327132544448899</c:v>
                </c:pt>
                <c:pt idx="14">
                  <c:v>1.9605622676769801</c:v>
                </c:pt>
                <c:pt idx="15">
                  <c:v>1.26570333415792</c:v>
                </c:pt>
                <c:pt idx="16">
                  <c:v>0.59581160646723097</c:v>
                </c:pt>
                <c:pt idx="17">
                  <c:v>-1.0177281046946301E-2</c:v>
                </c:pt>
                <c:pt idx="18">
                  <c:v>-0.522633767119557</c:v>
                </c:pt>
                <c:pt idx="19">
                  <c:v>-0.92125192466444095</c:v>
                </c:pt>
                <c:pt idx="20">
                  <c:v>-1.19463097163371</c:v>
                </c:pt>
                <c:pt idx="21">
                  <c:v>-1.3395222563486799</c:v>
                </c:pt>
                <c:pt idx="22">
                  <c:v>-1.35983231582063</c:v>
                </c:pt>
                <c:pt idx="23">
                  <c:v>-1.26546217200041</c:v>
                </c:pt>
                <c:pt idx="24">
                  <c:v>-1.07105308995412</c:v>
                </c:pt>
                <c:pt idx="25">
                  <c:v>-0.79469957361496602</c:v>
                </c:pt>
                <c:pt idx="26">
                  <c:v>-0.45668141906224202</c:v>
                </c:pt>
                <c:pt idx="27">
                  <c:v>-7.8258182177128405E-2</c:v>
                </c:pt>
                <c:pt idx="28">
                  <c:v>0.319438552953836</c:v>
                </c:pt>
                <c:pt idx="29">
                  <c:v>0.71638719634876702</c:v>
                </c:pt>
                <c:pt idx="30">
                  <c:v>1.09451154188302</c:v>
                </c:pt>
                <c:pt idx="31">
                  <c:v>1.4383550937873399</c:v>
                </c:pt>
                <c:pt idx="32">
                  <c:v>1.7355858992370199</c:v>
                </c:pt>
                <c:pt idx="33">
                  <c:v>1.9773289636894</c:v>
                </c:pt>
                <c:pt idx="34">
                  <c:v>2.15832834045644</c:v>
                </c:pt>
                <c:pt idx="35">
                  <c:v>2.2769455080674801</c:v>
                </c:pt>
                <c:pt idx="36">
                  <c:v>2.3350046785256202</c:v>
                </c:pt>
                <c:pt idx="37">
                  <c:v>2.3374992164659898</c:v>
                </c:pt>
                <c:pt idx="38">
                  <c:v>2.2921763934639001</c:v>
                </c:pt>
                <c:pt idx="39">
                  <c:v>2.2090202534263099</c:v>
                </c:pt>
                <c:pt idx="40">
                  <c:v>2.0996544240350299</c:v>
                </c:pt>
                <c:pt idx="41">
                  <c:v>1.97668827561185</c:v>
                </c:pt>
                <c:pt idx="42">
                  <c:v>1.85303090255502</c:v>
                </c:pt>
                <c:pt idx="43">
                  <c:v>1.74119798377167</c:v>
                </c:pt>
                <c:pt idx="44">
                  <c:v>1.6526366668838799</c:v>
                </c:pt>
                <c:pt idx="45">
                  <c:v>1.59709321721766</c:v>
                </c:pt>
                <c:pt idx="46">
                  <c:v>1.5820472755572099</c:v>
                </c:pt>
                <c:pt idx="47">
                  <c:v>1.61223517969039</c:v>
                </c:pt>
                <c:pt idx="48">
                  <c:v>1.6892829225236701</c:v>
                </c:pt>
                <c:pt idx="49">
                  <c:v>1.8114669453361401</c:v>
                </c:pt>
                <c:pt idx="50">
                  <c:v>1.97361809718855</c:v>
                </c:pt>
                <c:pt idx="51">
                  <c:v>2.16718073215652</c:v>
                </c:pt>
                <c:pt idx="52">
                  <c:v>2.3804350632450699</c:v>
                </c:pt>
                <c:pt idx="53">
                  <c:v>2.5988865471888598</c:v>
                </c:pt>
                <c:pt idx="54">
                  <c:v>2.8058212363530299</c:v>
                </c:pt>
                <c:pt idx="55">
                  <c:v>2.9830207039479499</c:v>
                </c:pt>
                <c:pt idx="56">
                  <c:v>3.11162432585955</c:v>
                </c:pt>
                <c:pt idx="57">
                  <c:v>3.1731203866690199</c:v>
                </c:pt>
                <c:pt idx="58">
                  <c:v>3.15044066967147</c:v>
                </c:pt>
                <c:pt idx="59">
                  <c:v>3.0291258896110298</c:v>
                </c:pt>
                <c:pt idx="60">
                  <c:v>2.7985215337191498</c:v>
                </c:pt>
                <c:pt idx="61">
                  <c:v>2.4529553908247501</c:v>
                </c:pt>
                <c:pt idx="62">
                  <c:v>1.9928392688676999</c:v>
                </c:pt>
                <c:pt idx="63">
                  <c:v>1.42562813125315</c:v>
                </c:pt>
                <c:pt idx="64">
                  <c:v>0.76656011760363796</c:v>
                </c:pt>
                <c:pt idx="65">
                  <c:v>3.9090658024338899E-2</c:v>
                </c:pt>
                <c:pt idx="66">
                  <c:v>-0.72507685809745304</c:v>
                </c:pt>
                <c:pt idx="67">
                  <c:v>-1.4864726405715201</c:v>
                </c:pt>
                <c:pt idx="68">
                  <c:v>-2.1989747999619502</c:v>
                </c:pt>
                <c:pt idx="69">
                  <c:v>-2.8116891343132902</c:v>
                </c:pt>
                <c:pt idx="70">
                  <c:v>-3.2717398636502901</c:v>
                </c:pt>
                <c:pt idx="71">
                  <c:v>-3.5281299862820301</c:v>
                </c:pt>
                <c:pt idx="72">
                  <c:v>-3.5368436367966098</c:v>
                </c:pt>
                <c:pt idx="73">
                  <c:v>-3.2673770208683299</c:v>
                </c:pt>
                <c:pt idx="74">
                  <c:v>-2.7108991948324999</c:v>
                </c:pt>
                <c:pt idx="75">
                  <c:v>-1.8902591394575501</c:v>
                </c:pt>
                <c:pt idx="76">
                  <c:v>-0.87207124949936898</c:v>
                </c:pt>
                <c:pt idx="77">
                  <c:v>0.218872462616722</c:v>
                </c:pt>
                <c:pt idx="78">
                  <c:v>1.18259850315549</c:v>
                </c:pt>
                <c:pt idx="79">
                  <c:v>1.7240742620999601</c:v>
                </c:pt>
                <c:pt idx="80">
                  <c:v>1.4301568573530099</c:v>
                </c:pt>
                <c:pt idx="81">
                  <c:v>-0.25694943321589903</c:v>
                </c:pt>
                <c:pt idx="82">
                  <c:v>-4.0700636718732097</c:v>
                </c:pt>
                <c:pt idx="83">
                  <c:v>-10.9515823395892</c:v>
                </c:pt>
                <c:pt idx="84">
                  <c:v>-22.092592250399701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汇总'!$V$101:$V$185</c:f>
              <c:numCache>
                <c:formatCode>0.00</c:formatCode>
                <c:ptCount val="85"/>
                <c:pt idx="0">
                  <c:v>-6.0434900087908501</c:v>
                </c:pt>
                <c:pt idx="1">
                  <c:v>0.68595377665872803</c:v>
                </c:pt>
                <c:pt idx="2">
                  <c:v>4.0325982951097297</c:v>
                </c:pt>
                <c:pt idx="3">
                  <c:v>5.1032313625550501</c:v>
                </c:pt>
                <c:pt idx="4">
                  <c:v>4.7481312479629301</c:v>
                </c:pt>
                <c:pt idx="5">
                  <c:v>3.6044355425748602</c:v>
                </c:pt>
                <c:pt idx="6">
                  <c:v>2.13418435175203</c:v>
                </c:pt>
                <c:pt idx="7">
                  <c:v>0.65749401002039298</c:v>
                </c:pt>
                <c:pt idx="8">
                  <c:v>-0.61870711801177303</c:v>
                </c:pt>
                <c:pt idx="9">
                  <c:v>-1.5759731893947899</c:v>
                </c:pt>
                <c:pt idx="10">
                  <c:v>-2.16328159020027</c:v>
                </c:pt>
                <c:pt idx="11">
                  <c:v>-2.3792583291291201</c:v>
                </c:pt>
                <c:pt idx="12">
                  <c:v>-2.25734873887771</c:v>
                </c:pt>
                <c:pt idx="13">
                  <c:v>-1.85361556089138</c:v>
                </c:pt>
                <c:pt idx="14">
                  <c:v>-1.23686730647854</c:v>
                </c:pt>
                <c:pt idx="15">
                  <c:v>-0.48083996783356803</c:v>
                </c:pt>
                <c:pt idx="16">
                  <c:v>0.34182530368612202</c:v>
                </c:pt>
                <c:pt idx="17">
                  <c:v>1.1640470276500601</c:v>
                </c:pt>
                <c:pt idx="18">
                  <c:v>1.92743093838013</c:v>
                </c:pt>
                <c:pt idx="19">
                  <c:v>2.58426281439217</c:v>
                </c:pt>
                <c:pt idx="20">
                  <c:v>3.0985521686216799</c:v>
                </c:pt>
                <c:pt idx="21">
                  <c:v>3.4462960146634898</c:v>
                </c:pt>
                <c:pt idx="22">
                  <c:v>3.61511620107885</c:v>
                </c:pt>
                <c:pt idx="23">
                  <c:v>3.6034087194379198</c:v>
                </c:pt>
                <c:pt idx="24">
                  <c:v>3.4191289421249098</c:v>
                </c:pt>
                <c:pt idx="25">
                  <c:v>3.0783229330955901</c:v>
                </c:pt>
                <c:pt idx="26">
                  <c:v>2.6035017986869202</c:v>
                </c:pt>
                <c:pt idx="27">
                  <c:v>2.02194350625886</c:v>
                </c:pt>
                <c:pt idx="28">
                  <c:v>1.3639946959509399</c:v>
                </c:pt>
                <c:pt idx="29">
                  <c:v>0.66143374500080598</c:v>
                </c:pt>
                <c:pt idx="30">
                  <c:v>-5.4054284842192303E-2</c:v>
                </c:pt>
                <c:pt idx="31">
                  <c:v>-0.75225017855839904</c:v>
                </c:pt>
                <c:pt idx="32">
                  <c:v>-1.4055892949147799</c:v>
                </c:pt>
                <c:pt idx="33">
                  <c:v>-1.99014392521304</c:v>
                </c:pt>
                <c:pt idx="34">
                  <c:v>-2.4863848014694998</c:v>
                </c:pt>
                <c:pt idx="35">
                  <c:v>-2.8797147169275199</c:v>
                </c:pt>
                <c:pt idx="36">
                  <c:v>-3.16077403014694</c:v>
                </c:pt>
                <c:pt idx="37">
                  <c:v>-3.3255239955571101</c:v>
                </c:pt>
                <c:pt idx="38">
                  <c:v>-3.3751193980890299</c:v>
                </c:pt>
                <c:pt idx="39">
                  <c:v>-3.3155868675913598</c:v>
                </c:pt>
                <c:pt idx="40">
                  <c:v>-3.1573295101118899</c:v>
                </c:pt>
                <c:pt idx="41">
                  <c:v>-2.9144821173734998</c:v>
                </c:pt>
                <c:pt idx="42">
                  <c:v>-2.60414420380254</c:v>
                </c:pt>
                <c:pt idx="43">
                  <c:v>-2.2455204711896299</c:v>
                </c:pt>
                <c:pt idx="44">
                  <c:v>-1.85900001543523</c:v>
                </c:pt>
                <c:pt idx="45">
                  <c:v>-1.46520666707854</c:v>
                </c:pt>
                <c:pt idx="46">
                  <c:v>-1.08405329796515</c:v>
                </c:pt>
                <c:pt idx="47">
                  <c:v>-0.73383273062129595</c:v>
                </c:pt>
                <c:pt idx="48">
                  <c:v>-0.43037705335504101</c:v>
                </c:pt>
                <c:pt idx="49">
                  <c:v>-0.18631567503344601</c:v>
                </c:pt>
                <c:pt idx="50">
                  <c:v>-1.04603468124633E-2</c:v>
                </c:pt>
                <c:pt idx="51">
                  <c:v>9.2657365339299302E-2</c:v>
                </c:pt>
                <c:pt idx="52">
                  <c:v>0.123074052976527</c:v>
                </c:pt>
                <c:pt idx="53">
                  <c:v>8.5489795266047594E-2</c:v>
                </c:pt>
                <c:pt idx="54">
                  <c:v>-1.08425869644293E-2</c:v>
                </c:pt>
                <c:pt idx="55">
                  <c:v>-0.15244249669697599</c:v>
                </c:pt>
                <c:pt idx="56">
                  <c:v>-0.32214296225774702</c:v>
                </c:pt>
                <c:pt idx="57">
                  <c:v>-0.49984412701969899</c:v>
                </c:pt>
                <c:pt idx="58">
                  <c:v>-0.66346727997576205</c:v>
                </c:pt>
                <c:pt idx="59">
                  <c:v>-0.79009004044173603</c:v>
                </c:pt>
                <c:pt idx="60">
                  <c:v>-0.857234838816895</c:v>
                </c:pt>
                <c:pt idx="61">
                  <c:v>-0.844273721526831</c:v>
                </c:pt>
                <c:pt idx="62">
                  <c:v>-0.73390276249154895</c:v>
                </c:pt>
                <c:pt idx="63">
                  <c:v>-0.51362897816670705</c:v>
                </c:pt>
                <c:pt idx="64">
                  <c:v>-0.177201622404105</c:v>
                </c:pt>
                <c:pt idx="65">
                  <c:v>0.27409192146453598</c:v>
                </c:pt>
                <c:pt idx="66">
                  <c:v>0.83035772765110005</c:v>
                </c:pt>
                <c:pt idx="67">
                  <c:v>1.4723594025706599</c:v>
                </c:pt>
                <c:pt idx="68">
                  <c:v>2.1712332240522301</c:v>
                </c:pt>
                <c:pt idx="69">
                  <c:v>2.8887871266279599</c:v>
                </c:pt>
                <c:pt idx="70">
                  <c:v>3.5785311574890901</c:v>
                </c:pt>
                <c:pt idx="71">
                  <c:v>4.1876025039217399</c:v>
                </c:pt>
                <c:pt idx="72">
                  <c:v>4.6597643117277299</c:v>
                </c:pt>
                <c:pt idx="73">
                  <c:v>4.9396742644478797</c:v>
                </c:pt>
                <c:pt idx="74">
                  <c:v>4.97863627997405</c:v>
                </c:pt>
                <c:pt idx="75">
                  <c:v>4.74206671337115</c:v>
                </c:pt>
                <c:pt idx="76">
                  <c:v>4.2189251100646201</c:v>
                </c:pt>
                <c:pt idx="77">
                  <c:v>3.4333788567032499</c:v>
                </c:pt>
                <c:pt idx="78">
                  <c:v>2.4589910127013099</c:v>
                </c:pt>
                <c:pt idx="79">
                  <c:v>1.43574117827861</c:v>
                </c:pt>
                <c:pt idx="80">
                  <c:v>0.59021046187628901</c:v>
                </c:pt>
                <c:pt idx="81">
                  <c:v>0.259283462829004</c:v>
                </c:pt>
                <c:pt idx="82">
                  <c:v>0.91774265696316604</c:v>
                </c:pt>
                <c:pt idx="83">
                  <c:v>3.2101537081833298</c:v>
                </c:pt>
                <c:pt idx="84">
                  <c:v>7.9874639680254296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汇总'!$W$101:$W$185</c:f>
              <c:numCache>
                <c:formatCode>0.00</c:formatCode>
                <c:ptCount val="85"/>
                <c:pt idx="0">
                  <c:v>-12.377404209039501</c:v>
                </c:pt>
                <c:pt idx="1">
                  <c:v>-5.2905061661818804</c:v>
                </c:pt>
                <c:pt idx="2">
                  <c:v>-0.62795349516103005</c:v>
                </c:pt>
                <c:pt idx="3">
                  <c:v>2.2375181430747801</c:v>
                </c:pt>
                <c:pt idx="4">
                  <c:v>3.8068253486308499</c:v>
                </c:pt>
                <c:pt idx="5">
                  <c:v>4.4741527177146097</c:v>
                </c:pt>
                <c:pt idx="6">
                  <c:v>4.5442866677115896</c:v>
                </c:pt>
                <c:pt idx="7">
                  <c:v>4.2478558808073297</c:v>
                </c:pt>
                <c:pt idx="8">
                  <c:v>3.7546569671254599</c:v>
                </c:pt>
                <c:pt idx="9">
                  <c:v>3.1852342727406699</c:v>
                </c:pt>
                <c:pt idx="10">
                  <c:v>2.6208733342526398</c:v>
                </c:pt>
                <c:pt idx="11">
                  <c:v>2.1121583098705101</c:v>
                </c:pt>
                <c:pt idx="12">
                  <c:v>1.6862347971606799</c:v>
                </c:pt>
                <c:pt idx="13">
                  <c:v>1.3529107797494999</c:v>
                </c:pt>
                <c:pt idx="14">
                  <c:v>1.1097200293510601</c:v>
                </c:pt>
                <c:pt idx="15">
                  <c:v>0.94606412550474595</c:v>
                </c:pt>
                <c:pt idx="16">
                  <c:v>0.84654134336098297</c:v>
                </c:pt>
                <c:pt idx="17">
                  <c:v>0.79356299974336697</c:v>
                </c:pt>
                <c:pt idx="18">
                  <c:v>0.76935043954540405</c:v>
                </c:pt>
                <c:pt idx="19">
                  <c:v>0.75739868828462398</c:v>
                </c:pt>
                <c:pt idx="20">
                  <c:v>0.74348589234179796</c:v>
                </c:pt>
                <c:pt idx="21">
                  <c:v>0.716301016054814</c:v>
                </c:pt>
                <c:pt idx="22">
                  <c:v>0.667755864414881</c:v>
                </c:pt>
                <c:pt idx="23">
                  <c:v>0.59304135163111504</c:v>
                </c:pt>
                <c:pt idx="24">
                  <c:v>0.49048203928476802</c:v>
                </c:pt>
                <c:pt idx="25">
                  <c:v>0.36123732318551299</c:v>
                </c:pt>
                <c:pt idx="26">
                  <c:v>0.20889225537026601</c:v>
                </c:pt>
                <c:pt idx="27">
                  <c:v>3.8975846963126101E-2</c:v>
                </c:pt>
                <c:pt idx="28">
                  <c:v>-0.141560191195055</c:v>
                </c:pt>
                <c:pt idx="29">
                  <c:v>-0.324873950080587</c:v>
                </c:pt>
                <c:pt idx="30">
                  <c:v>-0.502753131044965</c:v>
                </c:pt>
                <c:pt idx="31">
                  <c:v>-0.66710235924252903</c:v>
                </c:pt>
                <c:pt idx="32">
                  <c:v>-0.81038208078986396</c:v>
                </c:pt>
                <c:pt idx="33">
                  <c:v>-0.92598675168121003</c:v>
                </c:pt>
                <c:pt idx="34">
                  <c:v>-1.0085534035721599</c:v>
                </c:pt>
                <c:pt idx="35">
                  <c:v>-1.0541947968626599</c:v>
                </c:pt>
                <c:pt idx="36">
                  <c:v>-1.06065424471783</c:v>
                </c:pt>
                <c:pt idx="37">
                  <c:v>-1.02738181309508</c:v>
                </c:pt>
                <c:pt idx="38">
                  <c:v>-0.95553397120071903</c:v>
                </c:pt>
                <c:pt idx="39">
                  <c:v>-0.84790088432602495</c:v>
                </c:pt>
                <c:pt idx="40">
                  <c:v>-0.70876740652229497</c:v>
                </c:pt>
                <c:pt idx="41">
                  <c:v>-0.54371544419595397</c:v>
                </c:pt>
                <c:pt idx="42">
                  <c:v>-0.35937672337017201</c:v>
                </c:pt>
                <c:pt idx="43">
                  <c:v>-0.16314610306073299</c:v>
                </c:pt>
                <c:pt idx="44">
                  <c:v>3.7133564939262301E-2</c:v>
                </c:pt>
                <c:pt idx="45">
                  <c:v>0.23350342377271699</c:v>
                </c:pt>
                <c:pt idx="46">
                  <c:v>0.41822548671571302</c:v>
                </c:pt>
                <c:pt idx="47">
                  <c:v>0.58411233780726401</c:v>
                </c:pt>
                <c:pt idx="48">
                  <c:v>0.72483774589319006</c:v>
                </c:pt>
                <c:pt idx="49">
                  <c:v>0.83521668198909504</c:v>
                </c:pt>
                <c:pt idx="50">
                  <c:v>0.91144388349675198</c:v>
                </c:pt>
                <c:pt idx="51">
                  <c:v>0.95128101491996198</c:v>
                </c:pt>
                <c:pt idx="52">
                  <c:v>0.954183632130995</c:v>
                </c:pt>
                <c:pt idx="53">
                  <c:v>0.92136056703993496</c:v>
                </c:pt>
                <c:pt idx="54">
                  <c:v>0.85576001111692601</c:v>
                </c:pt>
                <c:pt idx="55">
                  <c:v>0.761978489532947</c:v>
                </c:pt>
                <c:pt idx="56">
                  <c:v>0.64609108360897105</c:v>
                </c:pt>
                <c:pt idx="57">
                  <c:v>0.51540367609389803</c:v>
                </c:pt>
                <c:pt idx="58">
                  <c:v>0.37813066350706498</c:v>
                </c:pt>
                <c:pt idx="59">
                  <c:v>0.243004500956301</c:v>
                </c:pt>
                <c:pt idx="60">
                  <c:v>0.11882661815668499</c:v>
                </c:pt>
                <c:pt idx="61">
                  <c:v>1.3972669954064499E-2</c:v>
                </c:pt>
                <c:pt idx="62">
                  <c:v>-6.4131236928432103E-2</c:v>
                </c:pt>
                <c:pt idx="63">
                  <c:v>-0.109540771904101</c:v>
                </c:pt>
                <c:pt idx="64">
                  <c:v>-0.118309312184408</c:v>
                </c:pt>
                <c:pt idx="65">
                  <c:v>-8.8958393739987998E-2</c:v>
                </c:pt>
                <c:pt idx="66">
                  <c:v>-2.2868814091634E-2</c:v>
                </c:pt>
                <c:pt idx="67">
                  <c:v>7.5446419497092507E-2</c:v>
                </c:pt>
                <c:pt idx="68">
                  <c:v>0.19823128984159399</c:v>
                </c:pt>
                <c:pt idx="69">
                  <c:v>0.33458755262187601</c:v>
                </c:pt>
                <c:pt idx="70">
                  <c:v>0.47084222954927102</c:v>
                </c:pt>
                <c:pt idx="71">
                  <c:v>0.59124288353638699</c:v>
                </c:pt>
                <c:pt idx="72">
                  <c:v>0.67904794444894301</c:v>
                </c:pt>
                <c:pt idx="73">
                  <c:v>0.71808580203907402</c:v>
                </c:pt>
                <c:pt idx="74">
                  <c:v>0.69486308275090602</c:v>
                </c:pt>
                <c:pt idx="75">
                  <c:v>0.60130948072497503</c:v>
                </c:pt>
                <c:pt idx="76">
                  <c:v>0.43825371522127199</c:v>
                </c:pt>
                <c:pt idx="77">
                  <c:v>0.21973264556956101</c:v>
                </c:pt>
                <c:pt idx="78">
                  <c:v>-2.1756719882626299E-2</c:v>
                </c:pt>
                <c:pt idx="79">
                  <c:v>-0.22894462184151201</c:v>
                </c:pt>
                <c:pt idx="80">
                  <c:v>-0.31228944642206702</c:v>
                </c:pt>
                <c:pt idx="81">
                  <c:v>-0.141157744437027</c:v>
                </c:pt>
                <c:pt idx="82">
                  <c:v>0.46645971261220598</c:v>
                </c:pt>
                <c:pt idx="83">
                  <c:v>1.7558479022870701</c:v>
                </c:pt>
                <c:pt idx="84">
                  <c:v>4.0492448190111903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汇总'!$X$101:$X$185</c:f>
              <c:numCache>
                <c:formatCode>0.00</c:formatCode>
                <c:ptCount val="85"/>
                <c:pt idx="0">
                  <c:v>1.2839015526317299</c:v>
                </c:pt>
                <c:pt idx="1">
                  <c:v>-0.40250534443762398</c:v>
                </c:pt>
                <c:pt idx="2">
                  <c:v>-1.69075805485589</c:v>
                </c:pt>
                <c:pt idx="3">
                  <c:v>-2.4636456383760801</c:v>
                </c:pt>
                <c:pt idx="4">
                  <c:v>-2.6886299112835101</c:v>
                </c:pt>
                <c:pt idx="5">
                  <c:v>-2.39449441346799</c:v>
                </c:pt>
                <c:pt idx="6">
                  <c:v>-1.65187392502508</c:v>
                </c:pt>
                <c:pt idx="7">
                  <c:v>-0.557253284525418</c:v>
                </c:pt>
                <c:pt idx="8">
                  <c:v>0.77994965873634803</c:v>
                </c:pt>
                <c:pt idx="9">
                  <c:v>2.24757681136201</c:v>
                </c:pt>
                <c:pt idx="10">
                  <c:v>3.7385336246816698</c:v>
                </c:pt>
                <c:pt idx="11">
                  <c:v>5.1565154249648799</c:v>
                </c:pt>
                <c:pt idx="12">
                  <c:v>6.41994478533746</c:v>
                </c:pt>
                <c:pt idx="13">
                  <c:v>7.4643861862216498</c:v>
                </c:pt>
                <c:pt idx="14">
                  <c:v>8.2436827229410294</c:v>
                </c:pt>
                <c:pt idx="15">
                  <c:v>8.7300388962885709</c:v>
                </c:pt>
                <c:pt idx="16">
                  <c:v>8.9132535643453803</c:v>
                </c:pt>
                <c:pt idx="17">
                  <c:v>8.7992879416595908</c:v>
                </c:pt>
                <c:pt idx="18">
                  <c:v>8.4083351050503303</c:v>
                </c:pt>
                <c:pt idx="19">
                  <c:v>7.7725398037877396</c:v>
                </c:pt>
                <c:pt idx="20">
                  <c:v>6.9335004757227301</c:v>
                </c:pt>
                <c:pt idx="21">
                  <c:v>5.9396692400893896</c:v>
                </c:pt>
                <c:pt idx="22">
                  <c:v>4.8437502721932697</c:v>
                </c:pt>
                <c:pt idx="23">
                  <c:v>3.7001823650116799</c:v>
                </c:pt>
                <c:pt idx="24">
                  <c:v>2.56277764788907</c:v>
                </c:pt>
                <c:pt idx="25">
                  <c:v>1.4825753629884599</c:v>
                </c:pt>
                <c:pt idx="26">
                  <c:v>0.50595729598095995</c:v>
                </c:pt>
                <c:pt idx="27">
                  <c:v>-0.32694008139763198</c:v>
                </c:pt>
                <c:pt idx="28">
                  <c:v>-0.98349247281095598</c:v>
                </c:pt>
                <c:pt idx="29">
                  <c:v>-1.4395193468854599</c:v>
                </c:pt>
                <c:pt idx="30">
                  <c:v>-1.6798752217915001</c:v>
                </c:pt>
                <c:pt idx="31">
                  <c:v>-1.69870408929646</c:v>
                </c:pt>
                <c:pt idx="32">
                  <c:v>-1.4993681349234</c:v>
                </c:pt>
                <c:pt idx="33">
                  <c:v>-1.0940688576955</c:v>
                </c:pt>
                <c:pt idx="34">
                  <c:v>-0.50318487449285199</c:v>
                </c:pt>
                <c:pt idx="35">
                  <c:v>0.245643889801344</c:v>
                </c:pt>
                <c:pt idx="36">
                  <c:v>1.1186512742796899</c:v>
                </c:pt>
                <c:pt idx="37">
                  <c:v>2.0772609785743001</c:v>
                </c:pt>
                <c:pt idx="38">
                  <c:v>3.0795423261831698</c:v>
                </c:pt>
                <c:pt idx="39">
                  <c:v>4.0817619819793398</c:v>
                </c:pt>
                <c:pt idx="40">
                  <c:v>5.0399863217383398</c:v>
                </c:pt>
                <c:pt idx="41">
                  <c:v>5.9116883272623397</c:v>
                </c:pt>
                <c:pt idx="42">
                  <c:v>6.6573128220554398</c:v>
                </c:pt>
                <c:pt idx="43">
                  <c:v>7.24175456862912</c:v>
                </c:pt>
                <c:pt idx="44">
                  <c:v>7.6357052206268401</c:v>
                </c:pt>
                <c:pt idx="45">
                  <c:v>7.8168273599572196</c:v>
                </c:pt>
                <c:pt idx="46">
                  <c:v>7.7707168515698397</c:v>
                </c:pt>
                <c:pt idx="47">
                  <c:v>7.4916185164101901</c:v>
                </c:pt>
                <c:pt idx="48">
                  <c:v>6.98286465613256</c:v>
                </c:pt>
                <c:pt idx="49">
                  <c:v>6.25701126167555</c:v>
                </c:pt>
                <c:pt idx="50">
                  <c:v>5.3356528016098501</c:v>
                </c:pt>
                <c:pt idx="51">
                  <c:v>4.2489033151808204</c:v>
                </c:pt>
                <c:pt idx="52">
                  <c:v>3.0345391297425701</c:v>
                </c:pt>
                <c:pt idx="53">
                  <c:v>1.7368068815851101</c:v>
                </c:pt>
                <c:pt idx="54">
                  <c:v>0.40490964486898101</c:v>
                </c:pt>
                <c:pt idx="55">
                  <c:v>-0.90880613675142197</c:v>
                </c:pt>
                <c:pt idx="56">
                  <c:v>-2.1509295646556299</c:v>
                </c:pt>
                <c:pt idx="57">
                  <c:v>-3.2692852748309602</c:v>
                </c:pt>
                <c:pt idx="58">
                  <c:v>-4.2153975435511004</c:v>
                </c:pt>
                <c:pt idx="59">
                  <c:v>-4.9470485992599897</c:v>
                </c:pt>
                <c:pt idx="60">
                  <c:v>-5.4308475141053796</c:v>
                </c:pt>
                <c:pt idx="61">
                  <c:v>-5.6447115639189898</c:v>
                </c:pt>
                <c:pt idx="62">
                  <c:v>-5.5801467011542503</c:v>
                </c:pt>
                <c:pt idx="63">
                  <c:v>-5.2441977687133496</c:v>
                </c:pt>
                <c:pt idx="64">
                  <c:v>-4.6609223061487199</c:v>
                </c:pt>
                <c:pt idx="65">
                  <c:v>-3.8722242552638901</c:v>
                </c:pt>
                <c:pt idx="66">
                  <c:v>-2.9378655638141802</c:v>
                </c:pt>
                <c:pt idx="67">
                  <c:v>-1.9344546095589199</c:v>
                </c:pt>
                <c:pt idx="68">
                  <c:v>-0.95319052964723605</c:v>
                </c:pt>
                <c:pt idx="69">
                  <c:v>-9.6121933878627705E-2</c:v>
                </c:pt>
                <c:pt idx="70">
                  <c:v>0.529342891216811</c:v>
                </c:pt>
                <c:pt idx="71">
                  <c:v>0.81795931252617704</c:v>
                </c:pt>
                <c:pt idx="72">
                  <c:v>0.67651114687464597</c:v>
                </c:pt>
                <c:pt idx="73">
                  <c:v>3.6348515335476603E-2</c:v>
                </c:pt>
                <c:pt idx="74">
                  <c:v>-1.13104521462478</c:v>
                </c:pt>
                <c:pt idx="75">
                  <c:v>-2.79507617697845</c:v>
                </c:pt>
                <c:pt idx="76">
                  <c:v>-4.8432452570087898</c:v>
                </c:pt>
                <c:pt idx="77">
                  <c:v>-7.0541019322592904</c:v>
                </c:pt>
                <c:pt idx="78">
                  <c:v>-9.0654852901373193</c:v>
                </c:pt>
                <c:pt idx="79">
                  <c:v>-10.337562566330799</c:v>
                </c:pt>
                <c:pt idx="80">
                  <c:v>-10.1101465037196</c:v>
                </c:pt>
                <c:pt idx="81">
                  <c:v>-7.3537430624534803</c:v>
                </c:pt>
                <c:pt idx="82">
                  <c:v>-0.71375044015016198</c:v>
                </c:pt>
                <c:pt idx="83">
                  <c:v>11.552800944407499</c:v>
                </c:pt>
                <c:pt idx="84">
                  <c:v>31.648609946286101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汇总'!$Y$101:$Y$185</c:f>
              <c:numCache>
                <c:formatCode>0.00</c:formatCode>
                <c:ptCount val="85"/>
                <c:pt idx="0">
                  <c:v>9.9308633665667703</c:v>
                </c:pt>
                <c:pt idx="1">
                  <c:v>10.6436326058753</c:v>
                </c:pt>
                <c:pt idx="2">
                  <c:v>10.573958331122</c:v>
                </c:pt>
                <c:pt idx="3">
                  <c:v>9.9597170474369694</c:v>
                </c:pt>
                <c:pt idx="4">
                  <c:v>8.9907055309743509</c:v>
                </c:pt>
                <c:pt idx="5">
                  <c:v>7.8157824092978201</c:v>
                </c:pt>
                <c:pt idx="6">
                  <c:v>6.5492253352065601</c:v>
                </c:pt>
                <c:pt idx="7">
                  <c:v>5.2763649838498097</c:v>
                </c:pt>
                <c:pt idx="8">
                  <c:v>4.0585540344540396</c:v>
                </c:pt>
                <c:pt idx="9">
                  <c:v>2.9375263043817799</c:v>
                </c:pt>
                <c:pt idx="10">
                  <c:v>1.93919828455415</c:v>
                </c:pt>
                <c:pt idx="11">
                  <c:v>1.0769624815010801</c:v>
                </c:pt>
                <c:pt idx="12">
                  <c:v>0.35451920245344898</c:v>
                </c:pt>
                <c:pt idx="13">
                  <c:v>-0.231709274039648</c:v>
                </c:pt>
                <c:pt idx="14">
                  <c:v>-0.69054081849799898</c:v>
                </c:pt>
                <c:pt idx="15">
                  <c:v>-1.0343330825249699</c:v>
                </c:pt>
                <c:pt idx="16">
                  <c:v>-1.27758433224862</c:v>
                </c:pt>
                <c:pt idx="17">
                  <c:v>-1.4358015672453599</c:v>
                </c:pt>
                <c:pt idx="18">
                  <c:v>-1.5246043283395601</c:v>
                </c:pt>
                <c:pt idx="19">
                  <c:v>-1.55903484209364</c:v>
                </c:pt>
                <c:pt idx="20">
                  <c:v>-1.5530473193032499</c:v>
                </c:pt>
                <c:pt idx="21">
                  <c:v>-1.5191513193959501</c:v>
                </c:pt>
                <c:pt idx="22">
                  <c:v>-1.4681861122946001</c:v>
                </c:pt>
                <c:pt idx="23">
                  <c:v>-1.40920491405341</c:v>
                </c:pt>
                <c:pt idx="24">
                  <c:v>-1.34944974240145</c:v>
                </c:pt>
                <c:pt idx="25">
                  <c:v>-1.29439943323634</c:v>
                </c:pt>
                <c:pt idx="26">
                  <c:v>-1.24787507910104</c:v>
                </c:pt>
                <c:pt idx="27">
                  <c:v>-1.2121887957485999</c:v>
                </c:pt>
                <c:pt idx="28">
                  <c:v>-1.1883232930515799</c:v>
                </c:pt>
                <c:pt idx="29">
                  <c:v>-1.176131221748</c:v>
                </c:pt>
                <c:pt idx="30">
                  <c:v>-1.1745446878303301</c:v>
                </c:pt>
                <c:pt idx="31">
                  <c:v>-1.18178667178345</c:v>
                </c:pt>
                <c:pt idx="32">
                  <c:v>-1.1955773603533799</c:v>
                </c:pt>
                <c:pt idx="33">
                  <c:v>-1.2133295940882001</c:v>
                </c:pt>
                <c:pt idx="34">
                  <c:v>-1.2323287545425201</c:v>
                </c:pt>
                <c:pt idx="35">
                  <c:v>-1.2498934607415699</c:v>
                </c:pt>
                <c:pt idx="36">
                  <c:v>-1.26351441532937</c:v>
                </c:pt>
                <c:pt idx="37">
                  <c:v>-1.27096963669257</c:v>
                </c:pt>
                <c:pt idx="38">
                  <c:v>-1.27041513431877</c:v>
                </c:pt>
                <c:pt idx="39">
                  <c:v>-1.26045083072302</c:v>
                </c:pt>
                <c:pt idx="40">
                  <c:v>-1.2401622043593099</c:v>
                </c:pt>
                <c:pt idx="41">
                  <c:v>-1.20913872419974</c:v>
                </c:pt>
                <c:pt idx="42">
                  <c:v>-1.16747066791138</c:v>
                </c:pt>
                <c:pt idx="43">
                  <c:v>-1.11572636196021</c:v>
                </c:pt>
                <c:pt idx="44">
                  <c:v>-1.0549122534302999</c:v>
                </c:pt>
                <c:pt idx="45">
                  <c:v>-0.98641851985773998</c:v>
                </c:pt>
                <c:pt idx="46">
                  <c:v>-0.91195314502870795</c:v>
                </c:pt>
                <c:pt idx="47">
                  <c:v>-0.83346753537632501</c:v>
                </c:pt>
                <c:pt idx="48">
                  <c:v>-0.75307682338786097</c:v>
                </c:pt>
                <c:pt idx="49">
                  <c:v>-0.67297800131151497</c:v>
                </c:pt>
                <c:pt idx="50">
                  <c:v>-0.59536895038090898</c:v>
                </c:pt>
                <c:pt idx="51">
                  <c:v>-0.52237127782335002</c:v>
                </c:pt>
                <c:pt idx="52">
                  <c:v>-0.455959645976519</c:v>
                </c:pt>
                <c:pt idx="53">
                  <c:v>-0.397899975120099</c:v>
                </c:pt>
                <c:pt idx="54">
                  <c:v>-0.34969852379903599</c:v>
                </c:pt>
                <c:pt idx="55">
                  <c:v>-0.312563397792328</c:v>
                </c:pt>
                <c:pt idx="56">
                  <c:v>-0.28737951139332601</c:v>
                </c:pt>
                <c:pt idx="57">
                  <c:v>-0.27469742208364101</c:v>
                </c:pt>
                <c:pt idx="58">
                  <c:v>-0.27473578229533602</c:v>
                </c:pt>
                <c:pt idx="59">
                  <c:v>-0.28739639970658498</c:v>
                </c:pt>
                <c:pt idx="60">
                  <c:v>-0.31229007017240701</c:v>
                </c:pt>
                <c:pt idx="61">
                  <c:v>-0.34877044531582002</c:v>
                </c:pt>
                <c:pt idx="62">
                  <c:v>-0.39597221970520602</c:v>
                </c:pt>
                <c:pt idx="63">
                  <c:v>-0.45284887049620798</c:v>
                </c:pt>
                <c:pt idx="64">
                  <c:v>-0.51820405553541404</c:v>
                </c:pt>
                <c:pt idx="65">
                  <c:v>-0.59070957422928305</c:v>
                </c:pt>
                <c:pt idx="66">
                  <c:v>-0.66890151835880496</c:v>
                </c:pt>
                <c:pt idx="67">
                  <c:v>-0.75114488875595198</c:v>
                </c:pt>
                <c:pt idx="68">
                  <c:v>-0.83555552705439595</c:v>
                </c:pt>
                <c:pt idx="69">
                  <c:v>-0.919866710010661</c:v>
                </c:pt>
                <c:pt idx="70">
                  <c:v>-1.0012261775970901</c:v>
                </c:pt>
                <c:pt idx="71">
                  <c:v>-1.0759077150284599</c:v>
                </c:pt>
                <c:pt idx="72">
                  <c:v>-1.1389196819178</c:v>
                </c:pt>
                <c:pt idx="73">
                  <c:v>-1.1834910814594699</c:v>
                </c:pt>
                <c:pt idx="74">
                  <c:v>-1.20041388539768</c:v>
                </c:pt>
                <c:pt idx="75">
                  <c:v>-1.17721838093929</c:v>
                </c:pt>
                <c:pt idx="76">
                  <c:v>-1.0971562778750501</c:v>
                </c:pt>
                <c:pt idx="77">
                  <c:v>-0.93796421556223897</c:v>
                </c:pt>
                <c:pt idx="78">
                  <c:v>-0.67037813155308301</c:v>
                </c:pt>
                <c:pt idx="79">
                  <c:v>-0.25636670478669299</c:v>
                </c:pt>
                <c:pt idx="80">
                  <c:v>0.35295024110164502</c:v>
                </c:pt>
                <c:pt idx="81">
                  <c:v>1.2197348875960801</c:v>
                </c:pt>
                <c:pt idx="82">
                  <c:v>2.4222551144947002</c:v>
                </c:pt>
                <c:pt idx="83">
                  <c:v>4.0581402758224803</c:v>
                </c:pt>
                <c:pt idx="84">
                  <c:v>6.24811322395965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汇总'!$Z$101:$Z$185</c:f>
              <c:numCache>
                <c:formatCode>0.00</c:formatCode>
                <c:ptCount val="85"/>
                <c:pt idx="0">
                  <c:v>8.4440456521620302</c:v>
                </c:pt>
                <c:pt idx="1">
                  <c:v>3.0603074262707501</c:v>
                </c:pt>
                <c:pt idx="2">
                  <c:v>9.2215455604577598E-2</c:v>
                </c:pt>
                <c:pt idx="3">
                  <c:v>-1.17490229827461</c:v>
                </c:pt>
                <c:pt idx="4">
                  <c:v>-1.30350588295051</c:v>
                </c:pt>
                <c:pt idx="5">
                  <c:v>-0.72792171474780298</c:v>
                </c:pt>
                <c:pt idx="6">
                  <c:v>0.22438448212862699</c:v>
                </c:pt>
                <c:pt idx="7">
                  <c:v>1.31410997655972</c:v>
                </c:pt>
                <c:pt idx="8">
                  <c:v>2.37377437081489</c:v>
                </c:pt>
                <c:pt idx="9">
                  <c:v>3.2935294595072699</c:v>
                </c:pt>
                <c:pt idx="10">
                  <c:v>4.0089244671038102</c:v>
                </c:pt>
                <c:pt idx="11">
                  <c:v>4.4904426049800099</c:v>
                </c:pt>
                <c:pt idx="12">
                  <c:v>4.73463567059955</c:v>
                </c:pt>
                <c:pt idx="13">
                  <c:v>4.7566938934893299</c:v>
                </c:pt>
                <c:pt idx="14">
                  <c:v>4.5842984152741</c:v>
                </c:pt>
                <c:pt idx="15">
                  <c:v>4.2526136741307399</c:v>
                </c:pt>
                <c:pt idx="16">
                  <c:v>3.8002865476163201</c:v>
                </c:pt>
                <c:pt idx="17">
                  <c:v>3.2663283919255401</c:v>
                </c:pt>
                <c:pt idx="18">
                  <c:v>2.68776510023027</c:v>
                </c:pt>
                <c:pt idx="19">
                  <c:v>2.0979489878579902</c:v>
                </c:pt>
                <c:pt idx="20">
                  <c:v>1.52543469766908</c:v>
                </c:pt>
                <c:pt idx="21">
                  <c:v>0.99332940509386902</c:v>
                </c:pt>
                <c:pt idx="22">
                  <c:v>0.51903538891033896</c:v>
                </c:pt>
                <c:pt idx="23">
                  <c:v>0.114310520928898</c:v>
                </c:pt>
                <c:pt idx="24">
                  <c:v>-0.21442058460944599</c:v>
                </c:pt>
                <c:pt idx="25">
                  <c:v>-0.46556513303025499</c:v>
                </c:pt>
                <c:pt idx="26">
                  <c:v>-0.64172420509327699</c:v>
                </c:pt>
                <c:pt idx="27">
                  <c:v>-0.74896580010300995</c:v>
                </c:pt>
                <c:pt idx="28">
                  <c:v>-0.796050370006679</c:v>
                </c:pt>
                <c:pt idx="29">
                  <c:v>-0.79364465811568996</c:v>
                </c:pt>
                <c:pt idx="30">
                  <c:v>-0.75355426545381998</c:v>
                </c:pt>
                <c:pt idx="31">
                  <c:v>-0.68800027662614105</c:v>
                </c:pt>
                <c:pt idx="32">
                  <c:v>-0.60896048545940795</c:v>
                </c:pt>
                <c:pt idx="33">
                  <c:v>-0.527591268570477</c:v>
                </c:pt>
                <c:pt idx="34">
                  <c:v>-0.45374196234702402</c:v>
                </c:pt>
                <c:pt idx="35">
                  <c:v>-0.39556970573508299</c:v>
                </c:pt>
                <c:pt idx="36">
                  <c:v>-0.35925911757833101</c:v>
                </c:pt>
                <c:pt idx="37">
                  <c:v>-0.34884788312502102</c:v>
                </c:pt>
                <c:pt idx="38">
                  <c:v>-0.36615632966117501</c:v>
                </c:pt>
                <c:pt idx="39">
                  <c:v>-0.41081637616154298</c:v>
                </c:pt>
                <c:pt idx="40">
                  <c:v>-0.48039284611026101</c:v>
                </c:pt>
                <c:pt idx="41">
                  <c:v>-0.57058803656822799</c:v>
                </c:pt>
                <c:pt idx="42">
                  <c:v>-0.67551863995238104</c:v>
                </c:pt>
                <c:pt idx="43">
                  <c:v>-0.78805261775345603</c:v>
                </c:pt>
                <c:pt idx="44">
                  <c:v>-0.90019242784674502</c:v>
                </c:pt>
                <c:pt idx="45">
                  <c:v>-1.0034901088609101</c:v>
                </c:pt>
                <c:pt idx="46">
                  <c:v>-1.0894791265425401</c:v>
                </c:pt>
                <c:pt idx="47">
                  <c:v>-1.1501075876237501</c:v>
                </c:pt>
                <c:pt idx="48">
                  <c:v>-1.1781574273900699</c:v>
                </c:pt>
                <c:pt idx="49">
                  <c:v>-1.1676344768014599</c:v>
                </c:pt>
                <c:pt idx="50">
                  <c:v>-1.1141149142681901</c:v>
                </c:pt>
                <c:pt idx="51">
                  <c:v>-1.0150345063472299</c:v>
                </c:pt>
                <c:pt idx="52">
                  <c:v>-0.869908239606204</c:v>
                </c:pt>
                <c:pt idx="53">
                  <c:v>-0.68046944397844</c:v>
                </c:pt>
                <c:pt idx="54">
                  <c:v>-0.45071930515827002</c:v>
                </c:pt>
                <c:pt idx="55">
                  <c:v>-0.186879760584334</c:v>
                </c:pt>
                <c:pt idx="56">
                  <c:v>0.102754830522093</c:v>
                </c:pt>
                <c:pt idx="57">
                  <c:v>0.408069156089441</c:v>
                </c:pt>
                <c:pt idx="58">
                  <c:v>0.71748047755089095</c:v>
                </c:pt>
                <c:pt idx="59">
                  <c:v>1.0183898366213699</c:v>
                </c:pt>
                <c:pt idx="60">
                  <c:v>1.2977229713984699</c:v>
                </c:pt>
                <c:pt idx="61">
                  <c:v>1.54254907733073</c:v>
                </c:pt>
                <c:pt idx="62">
                  <c:v>1.7407613540917499</c:v>
                </c:pt>
                <c:pt idx="63">
                  <c:v>1.88179878807694</c:v>
                </c:pt>
                <c:pt idx="64">
                  <c:v>1.957383826474</c:v>
                </c:pt>
                <c:pt idx="65">
                  <c:v>1.9622455083136701</c:v>
                </c:pt>
                <c:pt idx="66">
                  <c:v>1.89479222575698</c:v>
                </c:pt>
                <c:pt idx="67">
                  <c:v>1.7576925978435201</c:v>
                </c:pt>
                <c:pt idx="68">
                  <c:v>1.5583169503351599</c:v>
                </c:pt>
                <c:pt idx="69">
                  <c:v>1.30898560243632</c:v>
                </c:pt>
                <c:pt idx="70">
                  <c:v>1.0269635755164701</c:v>
                </c:pt>
                <c:pt idx="71">
                  <c:v>0.73413444666356997</c:v>
                </c:pt>
                <c:pt idx="72">
                  <c:v>0.456278884444904</c:v>
                </c:pt>
                <c:pt idx="73">
                  <c:v>0.22187591406233201</c:v>
                </c:pt>
                <c:pt idx="74">
                  <c:v>6.0337174461571101E-2</c:v>
                </c:pt>
                <c:pt idx="75">
                  <c:v>-4.2366030991658498E-4</c:v>
                </c:pt>
                <c:pt idx="76">
                  <c:v>6.2807494268039193E-2</c:v>
                </c:pt>
                <c:pt idx="77">
                  <c:v>0.26445756344271099</c:v>
                </c:pt>
                <c:pt idx="78">
                  <c:v>0.60506891599137702</c:v>
                </c:pt>
                <c:pt idx="79">
                  <c:v>1.0650589701117901</c:v>
                </c:pt>
                <c:pt idx="80">
                  <c:v>1.59719405364002</c:v>
                </c:pt>
                <c:pt idx="81">
                  <c:v>2.1176248777278599</c:v>
                </c:pt>
                <c:pt idx="82">
                  <c:v>2.4953208084447498</c:v>
                </c:pt>
                <c:pt idx="83">
                  <c:v>2.5397296323035499</c:v>
                </c:pt>
                <c:pt idx="84">
                  <c:v>1.9864787325561399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汇总'!$AA$101:$AA$185</c:f>
              <c:numCache>
                <c:formatCode>0.00</c:formatCode>
                <c:ptCount val="85"/>
                <c:pt idx="0">
                  <c:v>-6.4814612671785099</c:v>
                </c:pt>
                <c:pt idx="1">
                  <c:v>-2.1753430532582998</c:v>
                </c:pt>
                <c:pt idx="2">
                  <c:v>8.2164673957740894E-2</c:v>
                </c:pt>
                <c:pt idx="3">
                  <c:v>0.99412044769061303</c:v>
                </c:pt>
                <c:pt idx="4">
                  <c:v>1.0930635060865801</c:v>
                </c:pt>
                <c:pt idx="5">
                  <c:v>0.770648160640101</c:v>
                </c:pt>
                <c:pt idx="6">
                  <c:v>0.30360623745529403</c:v>
                </c:pt>
                <c:pt idx="7">
                  <c:v>-0.123650233557872</c:v>
                </c:pt>
                <c:pt idx="8">
                  <c:v>-0.39949040360812899</c:v>
                </c:pt>
                <c:pt idx="9">
                  <c:v>-0.46831047105314899</c:v>
                </c:pt>
                <c:pt idx="10">
                  <c:v>-0.31630010822691002</c:v>
                </c:pt>
                <c:pt idx="11">
                  <c:v>4.0519210760259702E-2</c:v>
                </c:pt>
                <c:pt idx="12">
                  <c:v>0.56621779281138096</c:v>
                </c:pt>
                <c:pt idx="13">
                  <c:v>1.2130625947470901</c:v>
                </c:pt>
                <c:pt idx="14">
                  <c:v>1.9280087300312001</c:v>
                </c:pt>
                <c:pt idx="15">
                  <c:v>2.6577693534323501</c:v>
                </c:pt>
                <c:pt idx="16">
                  <c:v>3.3526424643645298</c:v>
                </c:pt>
                <c:pt idx="17">
                  <c:v>3.96926038250011</c:v>
                </c:pt>
                <c:pt idx="18">
                  <c:v>4.4724152743251597</c:v>
                </c:pt>
                <c:pt idx="19">
                  <c:v>4.8361021466012204</c:v>
                </c:pt>
                <c:pt idx="20">
                  <c:v>5.04390917221885</c:v>
                </c:pt>
                <c:pt idx="21">
                  <c:v>5.0888740756692803</c:v>
                </c:pt>
                <c:pt idx="22">
                  <c:v>4.9729145793232803</c:v>
                </c:pt>
                <c:pt idx="23">
                  <c:v>4.7059305978996404</c:v>
                </c:pt>
                <c:pt idx="24">
                  <c:v>4.3046659669052598</c:v>
                </c:pt>
                <c:pt idx="25">
                  <c:v>3.79140800147169</c:v>
                </c:pt>
                <c:pt idx="26">
                  <c:v>3.1925941048630802</c:v>
                </c:pt>
                <c:pt idx="27">
                  <c:v>2.53738598100013</c:v>
                </c:pt>
                <c:pt idx="28">
                  <c:v>1.8562637526679999</c:v>
                </c:pt>
                <c:pt idx="29">
                  <c:v>1.17968444656172</c:v>
                </c:pt>
                <c:pt idx="30">
                  <c:v>0.53684187811346795</c:v>
                </c:pt>
                <c:pt idx="31">
                  <c:v>-4.5442047021350802E-2</c:v>
                </c:pt>
                <c:pt idx="32">
                  <c:v>-0.54367120175851102</c:v>
                </c:pt>
                <c:pt idx="33">
                  <c:v>-0.93845705511946997</c:v>
                </c:pt>
                <c:pt idx="34">
                  <c:v>-1.2151169964308199</c:v>
                </c:pt>
                <c:pt idx="35">
                  <c:v>-1.3640830911795201</c:v>
                </c:pt>
                <c:pt idx="36">
                  <c:v>-1.3811201484425</c:v>
                </c:pt>
                <c:pt idx="37">
                  <c:v>-1.26735652255285</c:v>
                </c:pt>
                <c:pt idx="38">
                  <c:v>-1.0291352020676501</c:v>
                </c:pt>
                <c:pt idx="39">
                  <c:v>-0.67769645744541895</c:v>
                </c:pt>
                <c:pt idx="40">
                  <c:v>-0.228706624738098</c:v>
                </c:pt>
                <c:pt idx="41">
                  <c:v>0.29834950341254601</c:v>
                </c:pt>
                <c:pt idx="42">
                  <c:v>0.88089272680215702</c:v>
                </c:pt>
                <c:pt idx="43">
                  <c:v>1.4940679045074401</c:v>
                </c:pt>
                <c:pt idx="44">
                  <c:v>2.1116331603087701</c:v>
                </c:pt>
                <c:pt idx="45">
                  <c:v>2.7068949024740498</c:v>
                </c:pt>
                <c:pt idx="46">
                  <c:v>3.25366290111532</c:v>
                </c:pt>
                <c:pt idx="47">
                  <c:v>3.7271992455513399</c:v>
                </c:pt>
                <c:pt idx="48">
                  <c:v>4.1051349964203698</c:v>
                </c:pt>
                <c:pt idx="49">
                  <c:v>4.3683287505030401</c:v>
                </c:pt>
                <c:pt idx="50">
                  <c:v>4.5016421532187003</c:v>
                </c:pt>
                <c:pt idx="51">
                  <c:v>4.4946086214914498</c:v>
                </c:pt>
                <c:pt idx="52">
                  <c:v>4.3419731808479902</c:v>
                </c:pt>
                <c:pt idx="53">
                  <c:v>4.0440833729862504</c:v>
                </c:pt>
                <c:pt idx="54">
                  <c:v>3.6071136557744699</c:v>
                </c:pt>
                <c:pt idx="55">
                  <c:v>3.0431085940746598</c:v>
                </c:pt>
                <c:pt idx="56">
                  <c:v>2.3698334304390398</c:v>
                </c:pt>
                <c:pt idx="57">
                  <c:v>1.61042432520768</c:v>
                </c:pt>
                <c:pt idx="58">
                  <c:v>0.79283467078341796</c:v>
                </c:pt>
                <c:pt idx="59">
                  <c:v>-5.0921590116618502E-2</c:v>
                </c:pt>
                <c:pt idx="60">
                  <c:v>-0.88572377294641402</c:v>
                </c:pt>
                <c:pt idx="61">
                  <c:v>-1.67448416728768</c:v>
                </c:pt>
                <c:pt idx="62">
                  <c:v>-2.3794566784837401</c:v>
                </c:pt>
                <c:pt idx="63">
                  <c:v>-2.9636912364126098</c:v>
                </c:pt>
                <c:pt idx="64">
                  <c:v>-3.3926042279697999</c:v>
                </c:pt>
                <c:pt idx="65">
                  <c:v>-3.6356282081333702</c:v>
                </c:pt>
                <c:pt idx="66">
                  <c:v>-3.6678967337547701</c:v>
                </c:pt>
                <c:pt idx="67">
                  <c:v>-3.4719123409372599</c:v>
                </c:pt>
                <c:pt idx="68">
                  <c:v>-3.0391374480357198</c:v>
                </c:pt>
                <c:pt idx="69">
                  <c:v>-2.3714393217503802</c:v>
                </c:pt>
                <c:pt idx="70">
                  <c:v>-1.48231117950578</c:v>
                </c:pt>
                <c:pt idx="71">
                  <c:v>-0.397782030421026</c:v>
                </c:pt>
                <c:pt idx="72">
                  <c:v>0.84308202775462704</c:v>
                </c:pt>
                <c:pt idx="73">
                  <c:v>2.1881926370587998</c:v>
                </c:pt>
                <c:pt idx="74">
                  <c:v>3.5730884235379698</c:v>
                </c:pt>
                <c:pt idx="75">
                  <c:v>4.9223480668216304</c:v>
                </c:pt>
                <c:pt idx="76">
                  <c:v>6.1519081452564199</c:v>
                </c:pt>
                <c:pt idx="77">
                  <c:v>7.17243864239577</c:v>
                </c:pt>
                <c:pt idx="78">
                  <c:v>7.8939413725856298</c:v>
                </c:pt>
                <c:pt idx="79">
                  <c:v>8.2317493394873509</c:v>
                </c:pt>
                <c:pt idx="80">
                  <c:v>8.1141182393520701</c:v>
                </c:pt>
                <c:pt idx="81">
                  <c:v>7.4916148985291304</c:v>
                </c:pt>
                <c:pt idx="82">
                  <c:v>6.34852146220911</c:v>
                </c:pt>
                <c:pt idx="83">
                  <c:v>4.7164885514160302</c:v>
                </c:pt>
                <c:pt idx="84">
                  <c:v>2.6906854514597298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汇总'!$AB$101:$AB$185</c:f>
              <c:numCache>
                <c:formatCode>0.00</c:formatCode>
                <c:ptCount val="85"/>
                <c:pt idx="0">
                  <c:v>19.458971532823298</c:v>
                </c:pt>
                <c:pt idx="1">
                  <c:v>5.9470342713726696</c:v>
                </c:pt>
                <c:pt idx="2">
                  <c:v>-1.8036366415298899</c:v>
                </c:pt>
                <c:pt idx="3">
                  <c:v>-5.4048192876199996</c:v>
                </c:pt>
                <c:pt idx="4">
                  <c:v>-6.14584620455439</c:v>
                </c:pt>
                <c:pt idx="5">
                  <c:v>-5.0410168292500002</c:v>
                </c:pt>
                <c:pt idx="6">
                  <c:v>-2.8719359628306398</c:v>
                </c:pt>
                <c:pt idx="7">
                  <c:v>-0.225155735008258</c:v>
                </c:pt>
                <c:pt idx="8">
                  <c:v>2.4745190104108001</c:v>
                </c:pt>
                <c:pt idx="9">
                  <c:v>4.9347191578151799</c:v>
                </c:pt>
                <c:pt idx="10">
                  <c:v>6.9698676238705701</c:v>
                </c:pt>
                <c:pt idx="11">
                  <c:v>8.4788939569440398</c:v>
                </c:pt>
                <c:pt idx="12">
                  <c:v>9.4260136794366005</c:v>
                </c:pt>
                <c:pt idx="13">
                  <c:v>9.8242944490840696</c:v>
                </c:pt>
                <c:pt idx="14">
                  <c:v>9.7217463582421892</c:v>
                </c:pt>
                <c:pt idx="15">
                  <c:v>9.1896885476081405</c:v>
                </c:pt>
                <c:pt idx="16">
                  <c:v>8.3131587827259601</c:v>
                </c:pt>
                <c:pt idx="17">
                  <c:v>7.1831467280021499</c:v>
                </c:pt>
                <c:pt idx="18">
                  <c:v>5.8904453537892403</c:v>
                </c:pt>
                <c:pt idx="19">
                  <c:v>4.5209282274221199</c:v>
                </c:pt>
                <c:pt idx="20">
                  <c:v>3.1520733688580802</c:v>
                </c:pt>
                <c:pt idx="21">
                  <c:v>1.8505668958380701</c:v>
                </c:pt>
                <c:pt idx="22">
                  <c:v>0.67083184220220504</c:v>
                </c:pt>
                <c:pt idx="23">
                  <c:v>-0.34566069381154202</c:v>
                </c:pt>
                <c:pt idx="24">
                  <c:v>-1.17042952678977</c:v>
                </c:pt>
                <c:pt idx="25">
                  <c:v>-1.7874909402630199</c:v>
                </c:pt>
                <c:pt idx="26">
                  <c:v>-2.1924456584904002</c:v>
                </c:pt>
                <c:pt idx="27">
                  <c:v>-2.3912448395918799</c:v>
                </c:pt>
                <c:pt idx="28">
                  <c:v>-2.3987248501929601</c:v>
                </c:pt>
                <c:pt idx="29">
                  <c:v>-2.2369911216951999</c:v>
                </c:pt>
                <c:pt idx="30">
                  <c:v>-1.93372231383216</c:v>
                </c:pt>
                <c:pt idx="31">
                  <c:v>-1.5204573221839801</c:v>
                </c:pt>
                <c:pt idx="32">
                  <c:v>-1.03091936293411</c:v>
                </c:pt>
                <c:pt idx="33">
                  <c:v>-0.49942345019655898</c:v>
                </c:pt>
                <c:pt idx="34">
                  <c:v>4.0593951030004398E-2</c:v>
                </c:pt>
                <c:pt idx="35">
                  <c:v>0.55789146020708102</c:v>
                </c:pt>
                <c:pt idx="36">
                  <c:v>1.0245606299583001</c:v>
                </c:pt>
                <c:pt idx="37">
                  <c:v>1.41696660913023</c:v>
                </c:pt>
                <c:pt idx="38">
                  <c:v>1.7164791113431199</c:v>
                </c:pt>
                <c:pt idx="39">
                  <c:v>1.9099867849435399</c:v>
                </c:pt>
                <c:pt idx="40">
                  <c:v>1.9901932994726099</c:v>
                </c:pt>
                <c:pt idx="41">
                  <c:v>1.95569829733041</c:v>
                </c:pt>
                <c:pt idx="42">
                  <c:v>1.8108708075590301</c:v>
                </c:pt>
                <c:pt idx="43">
                  <c:v>1.56552678128754</c:v>
                </c:pt>
                <c:pt idx="44">
                  <c:v>1.23442608517522</c:v>
                </c:pt>
                <c:pt idx="45">
                  <c:v>0.83660758122814405</c:v>
                </c:pt>
                <c:pt idx="46">
                  <c:v>0.39458382683056897</c:v>
                </c:pt>
                <c:pt idx="47">
                  <c:v>-6.6580550179679704E-2</c:v>
                </c:pt>
                <c:pt idx="48">
                  <c:v>-0.52028061217031096</c:v>
                </c:pt>
                <c:pt idx="49">
                  <c:v>-0.93944506873816302</c:v>
                </c:pt>
                <c:pt idx="50">
                  <c:v>-1.29764312765499</c:v>
                </c:pt>
                <c:pt idx="51">
                  <c:v>-1.57019395826048</c:v>
                </c:pt>
                <c:pt idx="52">
                  <c:v>-1.7352478932597899</c:v>
                </c:pt>
                <c:pt idx="53">
                  <c:v>-1.7748082877776099</c:v>
                </c:pt>
                <c:pt idx="54">
                  <c:v>-1.6756631322236599</c:v>
                </c:pt>
                <c:pt idx="55">
                  <c:v>-1.43019608001415</c:v>
                </c:pt>
                <c:pt idx="56">
                  <c:v>-1.0370474994479799</c:v>
                </c:pt>
                <c:pt idx="57">
                  <c:v>-0.50159749514143603</c:v>
                </c:pt>
                <c:pt idx="58">
                  <c:v>0.163755436165157</c:v>
                </c:pt>
                <c:pt idx="59">
                  <c:v>0.93954434513929597</c:v>
                </c:pt>
                <c:pt idx="60">
                  <c:v>1.7994341008073</c:v>
                </c:pt>
                <c:pt idx="61">
                  <c:v>2.7106908557140801</c:v>
                </c:pt>
                <c:pt idx="62">
                  <c:v>3.6349363015191498</c:v>
                </c:pt>
                <c:pt idx="63">
                  <c:v>4.5291986671219799</c:v>
                </c:pt>
                <c:pt idx="64">
                  <c:v>5.3472683739739901</c:v>
                </c:pt>
                <c:pt idx="65">
                  <c:v>6.0413618491929304</c:v>
                </c:pt>
                <c:pt idx="66">
                  <c:v>6.5640921860572998</c:v>
                </c:pt>
                <c:pt idx="67">
                  <c:v>6.8707401580281102</c:v>
                </c:pt>
                <c:pt idx="68">
                  <c:v>6.92181351206826</c:v>
                </c:pt>
                <c:pt idx="69">
                  <c:v>6.6858765067811499</c:v>
                </c:pt>
                <c:pt idx="70">
                  <c:v>6.1426253173723504</c:v>
                </c:pt>
                <c:pt idx="71">
                  <c:v>5.2861781919716702</c:v>
                </c:pt>
                <c:pt idx="72">
                  <c:v>4.1285421301122804</c:v>
                </c:pt>
                <c:pt idx="73">
                  <c:v>2.7032103499312798</c:v>
                </c:pt>
                <c:pt idx="74">
                  <c:v>1.0688369205783299</c:v>
                </c:pt>
                <c:pt idx="75">
                  <c:v>-0.68707333624971101</c:v>
                </c:pt>
                <c:pt idx="76">
                  <c:v>-2.4445302336073498</c:v>
                </c:pt>
                <c:pt idx="77">
                  <c:v>-4.04755849647744</c:v>
                </c:pt>
                <c:pt idx="78">
                  <c:v>-5.30092196243824</c:v>
                </c:pt>
                <c:pt idx="79">
                  <c:v>-5.9671705558932704</c:v>
                </c:pt>
                <c:pt idx="80">
                  <c:v>-5.7641190870940502</c:v>
                </c:pt>
                <c:pt idx="81">
                  <c:v>-4.3628775141031904</c:v>
                </c:pt>
                <c:pt idx="82">
                  <c:v>-1.3865632830724</c:v>
                </c:pt>
                <c:pt idx="83">
                  <c:v>3.59016228636801</c:v>
                </c:pt>
                <c:pt idx="84">
                  <c:v>11.0405798532232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汇总'!$AC$101:$AC$185</c:f>
              <c:numCache>
                <c:formatCode>0.00</c:formatCode>
                <c:ptCount val="85"/>
                <c:pt idx="0">
                  <c:v>-6.1212067334944802</c:v>
                </c:pt>
                <c:pt idx="1">
                  <c:v>-3.4841760817477501</c:v>
                </c:pt>
                <c:pt idx="2">
                  <c:v>-0.72308274585324395</c:v>
                </c:pt>
                <c:pt idx="3">
                  <c:v>1.85334781757196</c:v>
                </c:pt>
                <c:pt idx="4">
                  <c:v>4.0440790569246898</c:v>
                </c:pt>
                <c:pt idx="5">
                  <c:v>5.7339890964822704</c:v>
                </c:pt>
                <c:pt idx="6">
                  <c:v>6.8750144948350398</c:v>
                </c:pt>
                <c:pt idx="7">
                  <c:v>7.4699519498405298</c:v>
                </c:pt>
                <c:pt idx="8">
                  <c:v>7.5586721072567702</c:v>
                </c:pt>
                <c:pt idx="9">
                  <c:v>7.20651346424666</c:v>
                </c:pt>
                <c:pt idx="10">
                  <c:v>6.4946378288117801</c:v>
                </c:pt>
                <c:pt idx="11">
                  <c:v>5.5121419019134397</c:v>
                </c:pt>
                <c:pt idx="12">
                  <c:v>4.3497322905702802</c:v>
                </c:pt>
                <c:pt idx="13">
                  <c:v>3.0947836375860001</c:v>
                </c:pt>
                <c:pt idx="14">
                  <c:v>1.8276115667575199</c:v>
                </c:pt>
                <c:pt idx="15">
                  <c:v>0.61880379144299102</c:v>
                </c:pt>
                <c:pt idx="16">
                  <c:v>-0.47253598076957498</c:v>
                </c:pt>
                <c:pt idx="17">
                  <c:v>-1.3997657938577199</c:v>
                </c:pt>
                <c:pt idx="18">
                  <c:v>-2.1290287296622701</c:v>
                </c:pt>
                <c:pt idx="19">
                  <c:v>-2.63903543236676</c:v>
                </c:pt>
                <c:pt idx="20">
                  <c:v>-2.9204097406455301</c:v>
                </c:pt>
                <c:pt idx="21">
                  <c:v>-2.9746918329457301</c:v>
                </c:pt>
                <c:pt idx="22">
                  <c:v>-2.8130841915074698</c:v>
                </c:pt>
                <c:pt idx="23">
                  <c:v>-2.4550169550432202</c:v>
                </c:pt>
                <c:pt idx="24">
                  <c:v>-1.92660085847039</c:v>
                </c:pt>
                <c:pt idx="25">
                  <c:v>-1.25902795074072</c:v>
                </c:pt>
                <c:pt idx="26">
                  <c:v>-0.48697263862340501</c:v>
                </c:pt>
                <c:pt idx="27">
                  <c:v>0.35296167472335999</c:v>
                </c:pt>
                <c:pt idx="28">
                  <c:v>1.22371200240536</c:v>
                </c:pt>
                <c:pt idx="29">
                  <c:v>2.0891094343668</c:v>
                </c:pt>
                <c:pt idx="30">
                  <c:v>2.9150914291059302</c:v>
                </c:pt>
                <c:pt idx="31">
                  <c:v>3.67075294208757</c:v>
                </c:pt>
                <c:pt idx="32">
                  <c:v>4.3292220546082998</c:v>
                </c:pt>
                <c:pt idx="33">
                  <c:v>4.8683508608582304</c:v>
                </c:pt>
                <c:pt idx="34">
                  <c:v>5.2712171008056901</c:v>
                </c:pt>
                <c:pt idx="35">
                  <c:v>5.5264363921665698</c:v>
                </c:pt>
                <c:pt idx="36">
                  <c:v>5.6282889162688301</c:v>
                </c:pt>
                <c:pt idx="37">
                  <c:v>5.5766680499502401</c:v>
                </c:pt>
                <c:pt idx="38">
                  <c:v>5.3768617087875699</c:v>
                </c:pt>
                <c:pt idx="39">
                  <c:v>5.0391800760229497</c:v>
                </c:pt>
                <c:pt idx="40">
                  <c:v>4.5784459362896204</c:v>
                </c:pt>
                <c:pt idx="41">
                  <c:v>4.0133660140462002</c:v>
                </c:pt>
                <c:pt idx="42">
                  <c:v>3.3658035330241001</c:v>
                </c:pt>
                <c:pt idx="43">
                  <c:v>2.6599736653475801</c:v>
                </c:pt>
                <c:pt idx="44">
                  <c:v>1.9215846272693899</c:v>
                </c:pt>
                <c:pt idx="45">
                  <c:v>1.17694790229145</c:v>
                </c:pt>
                <c:pt idx="46">
                  <c:v>0.45208143239408999</c:v>
                </c:pt>
                <c:pt idx="47">
                  <c:v>-0.22817038622505101</c:v>
                </c:pt>
                <c:pt idx="48">
                  <c:v>-0.84097643507440301</c:v>
                </c:pt>
                <c:pt idx="49">
                  <c:v>-1.36629559777245</c:v>
                </c:pt>
                <c:pt idx="50">
                  <c:v>-1.7875688385119399</c:v>
                </c:pt>
                <c:pt idx="51">
                  <c:v>-2.09230645725822</c:v>
                </c:pt>
                <c:pt idx="52">
                  <c:v>-2.2725521695132098</c:v>
                </c:pt>
                <c:pt idx="53">
                  <c:v>-2.3252078476802001</c:v>
                </c:pt>
                <c:pt idx="54">
                  <c:v>-2.2522053147996601</c:v>
                </c:pt>
                <c:pt idx="55">
                  <c:v>-2.0605144989598698</c:v>
                </c:pt>
                <c:pt idx="56">
                  <c:v>-1.76198053839616</c:v>
                </c:pt>
                <c:pt idx="57">
                  <c:v>-1.37298607357016</c:v>
                </c:pt>
                <c:pt idx="58">
                  <c:v>-0.91393897269759905</c:v>
                </c:pt>
                <c:pt idx="59">
                  <c:v>-0.40859011092957498</c:v>
                </c:pt>
                <c:pt idx="60">
                  <c:v>0.11680943689465199</c:v>
                </c:pt>
                <c:pt idx="61">
                  <c:v>0.63449732900316802</c:v>
                </c:pt>
                <c:pt idx="62">
                  <c:v>1.11631508513464</c:v>
                </c:pt>
                <c:pt idx="63">
                  <c:v>1.53492365198251</c:v>
                </c:pt>
                <c:pt idx="64">
                  <c:v>1.8650874501477599</c:v>
                </c:pt>
                <c:pt idx="65">
                  <c:v>2.0849883884355802</c:v>
                </c:pt>
                <c:pt idx="66">
                  <c:v>2.1775244078662501</c:v>
                </c:pt>
                <c:pt idx="67">
                  <c:v>2.1315398299849502</c:v>
                </c:pt>
                <c:pt idx="68">
                  <c:v>1.94292713189545</c:v>
                </c:pt>
                <c:pt idx="69">
                  <c:v>1.6155317551653401</c:v>
                </c:pt>
                <c:pt idx="70">
                  <c:v>1.1617831744590701</c:v>
                </c:pt>
                <c:pt idx="71">
                  <c:v>0.602966709012691</c:v>
                </c:pt>
                <c:pt idx="72">
                  <c:v>-3.0958550365518499E-2</c:v>
                </c:pt>
                <c:pt idx="73">
                  <c:v>-0.70209979750042495</c:v>
                </c:pt>
                <c:pt idx="74">
                  <c:v>-1.36604248583837</c:v>
                </c:pt>
                <c:pt idx="75">
                  <c:v>-1.9740583590068601</c:v>
                </c:pt>
                <c:pt idx="76">
                  <c:v>-2.47624424056866</c:v>
                </c:pt>
                <c:pt idx="77">
                  <c:v>-2.8257372121208602</c:v>
                </c:pt>
                <c:pt idx="78">
                  <c:v>-2.9841631068371002</c:v>
                </c:pt>
                <c:pt idx="79">
                  <c:v>-2.9284868996949198</c:v>
                </c:pt>
                <c:pt idx="80">
                  <c:v>-2.6594455989372898</c:v>
                </c:pt>
                <c:pt idx="81">
                  <c:v>-2.2117566314852399</c:v>
                </c:pt>
                <c:pt idx="82">
                  <c:v>-1.6663074604311301</c:v>
                </c:pt>
                <c:pt idx="83">
                  <c:v>-1.1645452894627299</c:v>
                </c:pt>
                <c:pt idx="84">
                  <c:v>-0.92529919223317603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汇总'!$AD$101:$AD$185</c:f>
              <c:numCache>
                <c:formatCode>0.00</c:formatCode>
                <c:ptCount val="85"/>
                <c:pt idx="0">
                  <c:v>6.7700387916504701</c:v>
                </c:pt>
                <c:pt idx="1">
                  <c:v>0.99068325057947304</c:v>
                </c:pt>
                <c:pt idx="2">
                  <c:v>-1.88757342191244</c:v>
                </c:pt>
                <c:pt idx="3">
                  <c:v>-2.7895449986681502</c:v>
                </c:pt>
                <c:pt idx="4">
                  <c:v>-2.4307192671804398</c:v>
                </c:pt>
                <c:pt idx="5">
                  <c:v>-1.3519089175914201</c:v>
                </c:pt>
                <c:pt idx="6">
                  <c:v>5.0257189919414601E-2</c:v>
                </c:pt>
                <c:pt idx="7">
                  <c:v>1.49665557984455</c:v>
                </c:pt>
                <c:pt idx="8">
                  <c:v>2.8024738663704301</c:v>
                </c:pt>
                <c:pt idx="9">
                  <c:v>3.8571896129174701</c:v>
                </c:pt>
                <c:pt idx="10">
                  <c:v>4.6074285756540396</c:v>
                </c:pt>
                <c:pt idx="11">
                  <c:v>5.0424253349524797</c:v>
                </c:pt>
                <c:pt idx="12">
                  <c:v>5.1818256425270999</c:v>
                </c:pt>
                <c:pt idx="13">
                  <c:v>5.0655856850277097</c:v>
                </c:pt>
                <c:pt idx="14">
                  <c:v>4.74573888715606</c:v>
                </c:pt>
                <c:pt idx="15">
                  <c:v>4.2798158489270897</c:v>
                </c:pt>
                <c:pt idx="16">
                  <c:v>3.7257175325128</c:v>
                </c:pt>
                <c:pt idx="17">
                  <c:v>3.1378558841830202</c:v>
                </c:pt>
                <c:pt idx="18">
                  <c:v>2.5643896961925701</c:v>
                </c:pt>
                <c:pt idx="19">
                  <c:v>2.0453966820664902</c:v>
                </c:pt>
                <c:pt idx="20">
                  <c:v>1.6118354565881301</c:v>
                </c:pt>
                <c:pt idx="21">
                  <c:v>1.2851633789180701</c:v>
                </c:pt>
                <c:pt idx="22">
                  <c:v>1.07748803365148</c:v>
                </c:pt>
                <c:pt idx="23">
                  <c:v>0.99214149026298504</c:v>
                </c:pt>
                <c:pt idx="24">
                  <c:v>1.0245773962823801</c:v>
                </c:pt>
                <c:pt idx="25">
                  <c:v>1.16350142372867</c:v>
                </c:pt>
                <c:pt idx="26">
                  <c:v>1.3921556017169801</c:v>
                </c:pt>
                <c:pt idx="27">
                  <c:v>1.6896866308783001</c:v>
                </c:pt>
                <c:pt idx="28">
                  <c:v>2.0325373871434298</c:v>
                </c:pt>
                <c:pt idx="29">
                  <c:v>2.3958094836688</c:v>
                </c:pt>
                <c:pt idx="30">
                  <c:v>2.7545529701362601</c:v>
                </c:pt>
                <c:pt idx="31">
                  <c:v>3.0849470083926001</c:v>
                </c:pt>
                <c:pt idx="32">
                  <c:v>3.3653426723883699</c:v>
                </c:pt>
                <c:pt idx="33">
                  <c:v>3.5771458785952901</c:v>
                </c:pt>
                <c:pt idx="34">
                  <c:v>3.7055248606404301</c:v>
                </c:pt>
                <c:pt idx="35">
                  <c:v>3.7399325586244001</c:v>
                </c:pt>
                <c:pt idx="36">
                  <c:v>3.6744397996160001</c:v>
                </c:pt>
                <c:pt idx="37">
                  <c:v>3.50788020117654</c:v>
                </c:pt>
                <c:pt idx="38">
                  <c:v>3.2438123342174099</c:v>
                </c:pt>
                <c:pt idx="39">
                  <c:v>2.8903088353758002</c:v>
                </c:pt>
                <c:pt idx="40">
                  <c:v>2.4595858622191802</c:v>
                </c:pt>
                <c:pt idx="41">
                  <c:v>1.9674895366971501</c:v>
                </c:pt>
                <c:pt idx="42">
                  <c:v>1.43285882419835</c:v>
                </c:pt>
                <c:pt idx="43">
                  <c:v>0.87678664616962199</c:v>
                </c:pt>
                <c:pt idx="44">
                  <c:v>0.32180292434304603</c:v>
                </c:pt>
                <c:pt idx="45">
                  <c:v>-0.20899529570168299</c:v>
                </c:pt>
                <c:pt idx="46">
                  <c:v>-0.69284049562307803</c:v>
                </c:pt>
                <c:pt idx="47">
                  <c:v>-1.1081914159216399</c:v>
                </c:pt>
                <c:pt idx="48">
                  <c:v>-1.4356030769194099</c:v>
                </c:pt>
                <c:pt idx="49">
                  <c:v>-1.6585436513481</c:v>
                </c:pt>
                <c:pt idx="50">
                  <c:v>-1.7641325552198199</c:v>
                </c:pt>
                <c:pt idx="51">
                  <c:v>-1.7437753789071</c:v>
                </c:pt>
                <c:pt idx="52">
                  <c:v>-1.5936729856490901</c:v>
                </c:pt>
                <c:pt idx="53">
                  <c:v>-1.31518426188113</c:v>
                </c:pt>
                <c:pt idx="54">
                  <c:v>-0.915024610417837</c:v>
                </c:pt>
                <c:pt idx="55">
                  <c:v>-0.40528533589279497</c:v>
                </c:pt>
                <c:pt idx="56">
                  <c:v>0.196737419078578</c:v>
                </c:pt>
                <c:pt idx="57">
                  <c:v>0.86891157002853103</c:v>
                </c:pt>
                <c:pt idx="58">
                  <c:v>1.58483879062259</c:v>
                </c:pt>
                <c:pt idx="59">
                  <c:v>2.31462312825112</c:v>
                </c:pt>
                <c:pt idx="60">
                  <c:v>3.0258313343868801</c:v>
                </c:pt>
                <c:pt idx="61">
                  <c:v>3.6846319466150899</c:v>
                </c:pt>
                <c:pt idx="62">
                  <c:v>4.2570939466957398</c:v>
                </c:pt>
                <c:pt idx="63">
                  <c:v>4.7106191540793798</c:v>
                </c:pt>
                <c:pt idx="64">
                  <c:v>5.0154754003569204</c:v>
                </c:pt>
                <c:pt idx="65">
                  <c:v>5.1463899649093596</c:v>
                </c:pt>
                <c:pt idx="66">
                  <c:v>5.0841547341718298</c:v>
                </c:pt>
                <c:pt idx="67">
                  <c:v>4.8171860829257902</c:v>
                </c:pt>
                <c:pt idx="68">
                  <c:v>4.3429735561960596</c:v>
                </c:pt>
                <c:pt idx="69">
                  <c:v>3.66934206134923</c:v>
                </c:pt>
                <c:pt idx="70">
                  <c:v>2.8154424652063401</c:v>
                </c:pt>
                <c:pt idx="71">
                  <c:v>1.8123752138715801</c:v>
                </c:pt>
                <c:pt idx="72">
                  <c:v>0.70334088067320399</c:v>
                </c:pt>
                <c:pt idx="73">
                  <c:v>-0.45679963055754103</c:v>
                </c:pt>
                <c:pt idx="74">
                  <c:v>-1.60268411765157</c:v>
                </c:pt>
                <c:pt idx="75">
                  <c:v>-2.66046831370174</c:v>
                </c:pt>
                <c:pt idx="76">
                  <c:v>-3.5508588080844001</c:v>
                </c:pt>
                <c:pt idx="77">
                  <c:v>-4.1933261210866197</c:v>
                </c:pt>
                <c:pt idx="78">
                  <c:v>-4.5116778171581702</c:v>
                </c:pt>
                <c:pt idx="79">
                  <c:v>-4.4411854205533698</c:v>
                </c:pt>
                <c:pt idx="80">
                  <c:v>-3.9374732247384898</c:v>
                </c:pt>
                <c:pt idx="81">
                  <c:v>-2.9873918613416199</c:v>
                </c:pt>
                <c:pt idx="82">
                  <c:v>-1.6221147247102601</c:v>
                </c:pt>
                <c:pt idx="83">
                  <c:v>6.7288974844740501E-2</c:v>
                </c:pt>
                <c:pt idx="84">
                  <c:v>1.91153462608484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汇总'!$AE$101:$AE$185</c:f>
              <c:numCache>
                <c:formatCode>0.00</c:formatCode>
                <c:ptCount val="85"/>
                <c:pt idx="0">
                  <c:v>-18.177305287122</c:v>
                </c:pt>
                <c:pt idx="1">
                  <c:v>-9.5921934342792099</c:v>
                </c:pt>
                <c:pt idx="2">
                  <c:v>-3.8522793141202798</c:v>
                </c:pt>
                <c:pt idx="3">
                  <c:v>-0.27481592420276302</c:v>
                </c:pt>
                <c:pt idx="4">
                  <c:v>1.7047058712368099</c:v>
                </c:pt>
                <c:pt idx="5">
                  <c:v>2.5470323177999301</c:v>
                </c:pt>
                <c:pt idx="6">
                  <c:v>2.6224568485342399</c:v>
                </c:pt>
                <c:pt idx="7">
                  <c:v>2.2230148120886599</c:v>
                </c:pt>
                <c:pt idx="8">
                  <c:v>1.5736123859192299</c:v>
                </c:pt>
                <c:pt idx="9">
                  <c:v>0.84213912656864298</c:v>
                </c:pt>
                <c:pt idx="10">
                  <c:v>0.14861345902899001</c:v>
                </c:pt>
                <c:pt idx="11">
                  <c:v>-0.42658981034526999</c:v>
                </c:pt>
                <c:pt idx="12">
                  <c:v>-0.83538115798208401</c:v>
                </c:pt>
                <c:pt idx="13">
                  <c:v>-1.0554187375059001</c:v>
                </c:pt>
                <c:pt idx="14">
                  <c:v>-1.08434347776948</c:v>
                </c:pt>
                <c:pt idx="15">
                  <c:v>-0.93473934551694504</c:v>
                </c:pt>
                <c:pt idx="16">
                  <c:v>-0.629771788889535</c:v>
                </c:pt>
                <c:pt idx="17">
                  <c:v>-0.19945800071230499</c:v>
                </c:pt>
                <c:pt idx="18">
                  <c:v>0.32247666924082502</c:v>
                </c:pt>
                <c:pt idx="19">
                  <c:v>0.90120106601570904</c:v>
                </c:pt>
                <c:pt idx="20">
                  <c:v>1.5028834329769301</c:v>
                </c:pt>
                <c:pt idx="21">
                  <c:v>2.09634266187647</c:v>
                </c:pt>
                <c:pt idx="22">
                  <c:v>2.6542878239552699</c:v>
                </c:pt>
                <c:pt idx="23">
                  <c:v>3.1541871886277502</c:v>
                </c:pt>
                <c:pt idx="24">
                  <c:v>3.5788068408510698</c:v>
                </c:pt>
                <c:pt idx="25">
                  <c:v>3.9164578453190702</c:v>
                </c:pt>
                <c:pt idx="26">
                  <c:v>4.1609896750998896</c:v>
                </c:pt>
                <c:pt idx="27">
                  <c:v>4.3115663243180897</c:v>
                </c:pt>
                <c:pt idx="28">
                  <c:v>4.37226015890292</c:v>
                </c:pt>
                <c:pt idx="29">
                  <c:v>4.3514971263388</c:v>
                </c:pt>
                <c:pt idx="30">
                  <c:v>4.2613854447112098</c:v>
                </c:pt>
                <c:pt idx="31">
                  <c:v>4.1169583232010201</c:v>
                </c:pt>
                <c:pt idx="32">
                  <c:v>3.9353596304868801</c:v>
                </c:pt>
                <c:pt idx="33">
                  <c:v>3.73499972427626</c:v>
                </c:pt>
                <c:pt idx="34">
                  <c:v>3.5347068844651299</c:v>
                </c:pt>
                <c:pt idx="35">
                  <c:v>3.3528979541332302</c:v>
                </c:pt>
                <c:pt idx="36">
                  <c:v>3.2067898867387501</c:v>
                </c:pt>
                <c:pt idx="37">
                  <c:v>3.1116719246247899</c:v>
                </c:pt>
                <c:pt idx="38">
                  <c:v>3.08025609292886</c:v>
                </c:pt>
                <c:pt idx="39">
                  <c:v>3.1221215847534598</c:v>
                </c:pt>
                <c:pt idx="40">
                  <c:v>3.2432664373690701</c:v>
                </c:pt>
                <c:pt idx="41">
                  <c:v>3.44577765587358</c:v>
                </c:pt>
                <c:pt idx="42">
                  <c:v>3.7276286296363002</c:v>
                </c:pt>
                <c:pt idx="43">
                  <c:v>4.0826103084254202</c:v>
                </c:pt>
                <c:pt idx="44">
                  <c:v>4.5004001589679703</c:v>
                </c:pt>
                <c:pt idx="45">
                  <c:v>4.9667704091636802</c:v>
                </c:pt>
                <c:pt idx="46">
                  <c:v>5.4639345060412801</c:v>
                </c:pt>
                <c:pt idx="47">
                  <c:v>5.9710280649019198</c:v>
                </c:pt>
                <c:pt idx="48">
                  <c:v>6.4647178708297801</c:v>
                </c:pt>
                <c:pt idx="49">
                  <c:v>6.9199297102388604</c:v>
                </c:pt>
                <c:pt idx="50">
                  <c:v>7.3106829586401503</c:v>
                </c:pt>
                <c:pt idx="51">
                  <c:v>7.61101693217236</c:v>
                </c:pt>
                <c:pt idx="52">
                  <c:v>7.7959910242478996</c:v>
                </c:pt>
                <c:pt idx="53">
                  <c:v>7.8427375944685096</c:v>
                </c:pt>
                <c:pt idx="54">
                  <c:v>7.7315434560455296</c:v>
                </c:pt>
                <c:pt idx="55">
                  <c:v>7.4469326187772404</c:v>
                </c:pt>
                <c:pt idx="56">
                  <c:v>6.9787196882120703</c:v>
                </c:pt>
                <c:pt idx="57">
                  <c:v>6.3229999978673703</c:v>
                </c:pt>
                <c:pt idx="58">
                  <c:v>5.4830391596550596</c:v>
                </c:pt>
                <c:pt idx="59">
                  <c:v>4.4700212588177397</c:v>
                </c:pt>
                <c:pt idx="60">
                  <c:v>3.3036113930224902</c:v>
                </c:pt>
                <c:pt idx="61">
                  <c:v>2.0122846611970999</c:v>
                </c:pt>
                <c:pt idx="62">
                  <c:v>0.633370046274916</c:v>
                </c:pt>
                <c:pt idx="63">
                  <c:v>-0.78724609372582999</c:v>
                </c:pt>
                <c:pt idx="64">
                  <c:v>-2.1958160074531099</c:v>
                </c:pt>
                <c:pt idx="65">
                  <c:v>-3.5318889515506702</c:v>
                </c:pt>
                <c:pt idx="66">
                  <c:v>-4.7299988886100897</c:v>
                </c:pt>
                <c:pt idx="67">
                  <c:v>-5.7219523594590402</c:v>
                </c:pt>
                <c:pt idx="68">
                  <c:v>-6.4397914730997403</c:v>
                </c:pt>
                <c:pt idx="69">
                  <c:v>-6.8195110925791198</c:v>
                </c:pt>
                <c:pt idx="70">
                  <c:v>-6.8056134968990296</c:v>
                </c:pt>
                <c:pt idx="71">
                  <c:v>-6.3565880681924698</c:v>
                </c:pt>
                <c:pt idx="72">
                  <c:v>-5.4514078908170696</c:v>
                </c:pt>
                <c:pt idx="73">
                  <c:v>-4.0971395524365404</c:v>
                </c:pt>
                <c:pt idx="74">
                  <c:v>-2.3377669107377201</c:v>
                </c:pt>
                <c:pt idx="75">
                  <c:v>-0.26433412699098502</c:v>
                </c:pt>
                <c:pt idx="76">
                  <c:v>1.97348212304382</c:v>
                </c:pt>
                <c:pt idx="77">
                  <c:v>4.1542566781833399</c:v>
                </c:pt>
                <c:pt idx="78">
                  <c:v>5.9700368340650298</c:v>
                </c:pt>
                <c:pt idx="79">
                  <c:v>7.0097760636334403</c:v>
                </c:pt>
                <c:pt idx="80">
                  <c:v>6.7408515021138102</c:v>
                </c:pt>
                <c:pt idx="81">
                  <c:v>4.4885312403645798</c:v>
                </c:pt>
                <c:pt idx="82">
                  <c:v>-0.58674754428097498</c:v>
                </c:pt>
                <c:pt idx="83">
                  <c:v>-9.5144336684291808</c:v>
                </c:pt>
                <c:pt idx="84">
                  <c:v>-23.5413994313876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汇总'!$AF$101:$AF$185</c:f>
              <c:numCache>
                <c:formatCode>0.00</c:formatCode>
                <c:ptCount val="85"/>
                <c:pt idx="0">
                  <c:v>-8.6293901044727193</c:v>
                </c:pt>
                <c:pt idx="1">
                  <c:v>-4.4132004906390598</c:v>
                </c:pt>
                <c:pt idx="2">
                  <c:v>-1.7126539203690001</c:v>
                </c:pt>
                <c:pt idx="3">
                  <c:v>-0.12618730288069499</c:v>
                </c:pt>
                <c:pt idx="4">
                  <c:v>0.66862837327112101</c:v>
                </c:pt>
                <c:pt idx="5">
                  <c:v>0.92675121828132301</c:v>
                </c:pt>
                <c:pt idx="6">
                  <c:v>0.846066502777861</c:v>
                </c:pt>
                <c:pt idx="7">
                  <c:v>0.57661586281175004</c:v>
                </c:pt>
                <c:pt idx="8">
                  <c:v>0.228749292045862</c:v>
                </c:pt>
                <c:pt idx="9">
                  <c:v>-0.11971294545946</c:v>
                </c:pt>
                <c:pt idx="10">
                  <c:v>-0.41722575363758801</c:v>
                </c:pt>
                <c:pt idx="11">
                  <c:v>-0.63309356560635699</c:v>
                </c:pt>
                <c:pt idx="12">
                  <c:v>-0.75279939380721395</c:v>
                </c:pt>
                <c:pt idx="13">
                  <c:v>-0.77401842444584601</c:v>
                </c:pt>
                <c:pt idx="14">
                  <c:v>-0.70324999546804501</c:v>
                </c:pt>
                <c:pt idx="15">
                  <c:v>-0.55300567586361604</c:v>
                </c:pt>
                <c:pt idx="16">
                  <c:v>-0.33949493732623298</c:v>
                </c:pt>
                <c:pt idx="17">
                  <c:v>-8.0753577211321897E-2</c:v>
                </c:pt>
                <c:pt idx="18">
                  <c:v>0.204836385675705</c:v>
                </c:pt>
                <c:pt idx="19">
                  <c:v>0.499683163661228</c:v>
                </c:pt>
                <c:pt idx="20">
                  <c:v>0.787822470408575</c:v>
                </c:pt>
                <c:pt idx="21">
                  <c:v>1.05549683137855</c:v>
                </c:pt>
                <c:pt idx="22">
                  <c:v>1.2915150158770701</c:v>
                </c:pt>
                <c:pt idx="23">
                  <c:v>1.4874266360433499</c:v>
                </c:pt>
                <c:pt idx="24">
                  <c:v>1.6375440274777799</c:v>
                </c:pt>
                <c:pt idx="25">
                  <c:v>1.7388407008754301</c:v>
                </c:pt>
                <c:pt idx="26">
                  <c:v>1.79075293402517</c:v>
                </c:pt>
                <c:pt idx="27">
                  <c:v>1.79490845884075</c:v>
                </c:pt>
                <c:pt idx="28">
                  <c:v>1.7548036887314999</c:v>
                </c:pt>
                <c:pt idx="29">
                  <c:v>1.67544852757857</c:v>
                </c:pt>
                <c:pt idx="30">
                  <c:v>1.5629955028551401</c:v>
                </c:pt>
                <c:pt idx="31">
                  <c:v>1.42436777204978</c:v>
                </c:pt>
                <c:pt idx="32">
                  <c:v>1.26689846345452</c:v>
                </c:pt>
                <c:pt idx="33">
                  <c:v>1.0979918296523301</c:v>
                </c:pt>
                <c:pt idx="34">
                  <c:v>0.92481481459126202</c:v>
                </c:pt>
                <c:pt idx="35">
                  <c:v>0.75402586303767005</c:v>
                </c:pt>
                <c:pt idx="36">
                  <c:v>0.59154613441230797</c:v>
                </c:pt>
                <c:pt idx="37">
                  <c:v>0.44237672155519397</c:v>
                </c:pt>
                <c:pt idx="38">
                  <c:v>0.31046401881816998</c:v>
                </c:pt>
                <c:pt idx="39">
                  <c:v>0.198614033097819</c:v>
                </c:pt>
                <c:pt idx="40">
                  <c:v>0.108455185870151</c:v>
                </c:pt>
                <c:pt idx="41">
                  <c:v>4.0448014202684797E-2</c:v>
                </c:pt>
                <c:pt idx="42">
                  <c:v>-6.06085623311614E-3</c:v>
                </c:pt>
                <c:pt idx="43">
                  <c:v>-3.2744022536014897E-2</c:v>
                </c:pt>
                <c:pt idx="44">
                  <c:v>-4.2162281015011502E-2</c:v>
                </c:pt>
                <c:pt idx="45">
                  <c:v>-3.7602368243472697E-2</c:v>
                </c:pt>
                <c:pt idx="46">
                  <c:v>-2.28891797203499E-2</c:v>
                </c:pt>
                <c:pt idx="47">
                  <c:v>-2.1786876191391999E-3</c:v>
                </c:pt>
                <c:pt idx="48">
                  <c:v>2.02618183589038E-2</c:v>
                </c:pt>
                <c:pt idx="49">
                  <c:v>4.0279244981888999E-2</c:v>
                </c:pt>
                <c:pt idx="50">
                  <c:v>5.4058850449653299E-2</c:v>
                </c:pt>
                <c:pt idx="51">
                  <c:v>5.8339839140675302E-2</c:v>
                </c:pt>
                <c:pt idx="52">
                  <c:v>5.0615213588180601E-2</c:v>
                </c:pt>
                <c:pt idx="53">
                  <c:v>2.93088246723858E-2</c:v>
                </c:pt>
                <c:pt idx="54">
                  <c:v>-6.0772098703765201E-3</c:v>
                </c:pt>
                <c:pt idx="55">
                  <c:v>-5.4851214119231897E-2</c:v>
                </c:pt>
                <c:pt idx="56">
                  <c:v>-0.11506284596920401</c:v>
                </c:pt>
                <c:pt idx="57">
                  <c:v>-0.18348168308260801</c:v>
                </c:pt>
                <c:pt idx="58">
                  <c:v>-0.25562836360938601</c:v>
                </c:pt>
                <c:pt idx="59">
                  <c:v>-0.32586238653704802</c:v>
                </c:pt>
                <c:pt idx="60">
                  <c:v>-0.38752981570579897</c:v>
                </c:pt>
                <c:pt idx="61">
                  <c:v>-0.433173165288471</c:v>
                </c:pt>
                <c:pt idx="62">
                  <c:v>-0.45480467269506297</c:v>
                </c:pt>
                <c:pt idx="63">
                  <c:v>-0.44424298824599601</c:v>
                </c:pt>
                <c:pt idx="64">
                  <c:v>-0.39351202844821598</c:v>
                </c:pt>
                <c:pt idx="65">
                  <c:v>-0.29529935235299298</c:v>
                </c:pt>
                <c:pt idx="66">
                  <c:v>-0.14346992736745701</c:v>
                </c:pt>
                <c:pt idx="67">
                  <c:v>6.6370447186678005E-2</c:v>
                </c:pt>
                <c:pt idx="68">
                  <c:v>0.33626949399155698</c:v>
                </c:pt>
                <c:pt idx="69">
                  <c:v>0.665289833407682</c:v>
                </c:pt>
                <c:pt idx="70">
                  <c:v>1.04884853919244</c:v>
                </c:pt>
                <c:pt idx="71">
                  <c:v>1.4780480518210599</c:v>
                </c:pt>
                <c:pt idx="72">
                  <c:v>1.93901375265751</c:v>
                </c:pt>
                <c:pt idx="73">
                  <c:v>2.4122557314246098</c:v>
                </c:pt>
                <c:pt idx="74">
                  <c:v>2.8720746150693999</c:v>
                </c:pt>
                <c:pt idx="75">
                  <c:v>3.2860337677048399</c:v>
                </c:pt>
                <c:pt idx="76">
                  <c:v>3.6145227163326998</c:v>
                </c:pt>
                <c:pt idx="77">
                  <c:v>3.8104393095348699</c:v>
                </c:pt>
                <c:pt idx="78">
                  <c:v>3.8190208715917802</c:v>
                </c:pt>
                <c:pt idx="79">
                  <c:v>3.5778574789183999</c:v>
                </c:pt>
                <c:pt idx="80">
                  <c:v>3.01712345101524</c:v>
                </c:pt>
                <c:pt idx="81">
                  <c:v>2.0600662209679799</c:v>
                </c:pt>
                <c:pt idx="82">
                  <c:v>0.62379493050150003</c:v>
                </c:pt>
                <c:pt idx="83">
                  <c:v>-1.37958562377329</c:v>
                </c:pt>
                <c:pt idx="84">
                  <c:v>-4.0414466781660003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汇总'!$AG$101:$AG$185</c:f>
              <c:numCache>
                <c:formatCode>0.00</c:formatCode>
                <c:ptCount val="85"/>
                <c:pt idx="0">
                  <c:v>-1.97758614255098</c:v>
                </c:pt>
                <c:pt idx="1">
                  <c:v>-2.4673384406392498</c:v>
                </c:pt>
                <c:pt idx="2">
                  <c:v>-2.41336654298048</c:v>
                </c:pt>
                <c:pt idx="3">
                  <c:v>-2.0415601545801101</c:v>
                </c:pt>
                <c:pt idx="4">
                  <c:v>-1.5167143006247401</c:v>
                </c:pt>
                <c:pt idx="5">
                  <c:v>-0.95404450965053</c:v>
                </c:pt>
                <c:pt idx="6">
                  <c:v>-0.42917949605217798</c:v>
                </c:pt>
                <c:pt idx="7">
                  <c:v>1.3232027355370799E-2</c:v>
                </c:pt>
                <c:pt idx="8">
                  <c:v>0.35217134132266897</c:v>
                </c:pt>
                <c:pt idx="9">
                  <c:v>0.58403481957658798</c:v>
                </c:pt>
                <c:pt idx="10">
                  <c:v>0.71743960977626398</c:v>
                </c:pt>
                <c:pt idx="11">
                  <c:v>0.76894234434192499</c:v>
                </c:pt>
                <c:pt idx="12">
                  <c:v>0.75957010665697999</c:v>
                </c:pt>
                <c:pt idx="13">
                  <c:v>0.71206945828160195</c:v>
                </c:pt>
                <c:pt idx="14">
                  <c:v>0.64878571591895495</c:v>
                </c:pt>
                <c:pt idx="15">
                  <c:v>0.59009085294318797</c:v>
                </c:pt>
                <c:pt idx="16">
                  <c:v>0.55328438933131496</c:v>
                </c:pt>
                <c:pt idx="17">
                  <c:v>0.55189742584006896</c:v>
                </c:pt>
                <c:pt idx="18">
                  <c:v>0.59533557323021902</c:v>
                </c:pt>
                <c:pt idx="19">
                  <c:v>0.68880192527232098</c:v>
                </c:pt>
                <c:pt idx="20">
                  <c:v>0.83344642515780698</c:v>
                </c:pt>
                <c:pt idx="21">
                  <c:v>1.02669297880122</c:v>
                </c:pt>
                <c:pt idx="22">
                  <c:v>1.2627004753406299</c:v>
                </c:pt>
                <c:pt idx="23">
                  <c:v>1.53291848493379</c:v>
                </c:pt>
                <c:pt idx="24">
                  <c:v>1.8267028166998101</c:v>
                </c:pt>
                <c:pt idx="25">
                  <c:v>2.13196033537813</c:v>
                </c:pt>
                <c:pt idx="26">
                  <c:v>2.43579645395601</c:v>
                </c:pt>
                <c:pt idx="27">
                  <c:v>2.7251425411699199</c:v>
                </c:pt>
                <c:pt idx="28">
                  <c:v>2.9873441073977198</c:v>
                </c:pt>
                <c:pt idx="29">
                  <c:v>3.2106940600369001</c:v>
                </c:pt>
                <c:pt idx="30">
                  <c:v>3.3848985500129198</c:v>
                </c:pt>
                <c:pt idx="31">
                  <c:v>3.5014659645676498</c:v>
                </c:pt>
                <c:pt idx="32">
                  <c:v>3.5540124579527501</c:v>
                </c:pt>
                <c:pt idx="33">
                  <c:v>3.5384800510933698</c:v>
                </c:pt>
                <c:pt idx="34">
                  <c:v>3.4532657736950099</c:v>
                </c:pt>
                <c:pt idx="35">
                  <c:v>3.29926256763172</c:v>
                </c:pt>
                <c:pt idx="36">
                  <c:v>3.0798147187968699</c:v>
                </c:pt>
                <c:pt idx="37">
                  <c:v>2.8005924358757701</c:v>
                </c:pt>
                <c:pt idx="38">
                  <c:v>2.4693918488080602</c:v>
                </c:pt>
                <c:pt idx="39">
                  <c:v>2.0958681568856701</c:v>
                </c:pt>
                <c:pt idx="40">
                  <c:v>1.69121091667228</c:v>
                </c:pt>
                <c:pt idx="41">
                  <c:v>1.2677715230578901</c:v>
                </c:pt>
                <c:pt idx="42">
                  <c:v>0.83865380291513003</c:v>
                </c:pt>
                <c:pt idx="43">
                  <c:v>0.41727930988957801</c:v>
                </c:pt>
                <c:pt idx="44">
                  <c:v>1.69393809319653E-2</c:v>
                </c:pt>
                <c:pt idx="45">
                  <c:v>-0.34965370980610699</c:v>
                </c:pt>
                <c:pt idx="46">
                  <c:v>-0.67080408610395503</c:v>
                </c:pt>
                <c:pt idx="47">
                  <c:v>-0.93624579929113305</c:v>
                </c:pt>
                <c:pt idx="48">
                  <c:v>-1.13752057385534</c:v>
                </c:pt>
                <c:pt idx="49">
                  <c:v>-1.26830830367728</c:v>
                </c:pt>
                <c:pt idx="50">
                  <c:v>-1.32469954371192</c:v>
                </c:pt>
                <c:pt idx="51">
                  <c:v>-1.3054001491359799</c:v>
                </c:pt>
                <c:pt idx="52">
                  <c:v>-1.2118593180339901</c:v>
                </c:pt>
                <c:pt idx="53">
                  <c:v>-1.0483135952710101</c:v>
                </c:pt>
                <c:pt idx="54">
                  <c:v>-0.82174089318601096</c:v>
                </c:pt>
                <c:pt idx="55">
                  <c:v>-0.541720280231617</c:v>
                </c:pt>
                <c:pt idx="56">
                  <c:v>-0.22019518099006799</c:v>
                </c:pt>
                <c:pt idx="57">
                  <c:v>0.12886027951573401</c:v>
                </c:pt>
                <c:pt idx="58">
                  <c:v>0.48986976799394</c:v>
                </c:pt>
                <c:pt idx="59">
                  <c:v>0.84617356885292905</c:v>
                </c:pt>
                <c:pt idx="60">
                  <c:v>1.1806305605751399</c:v>
                </c:pt>
                <c:pt idx="61">
                  <c:v>1.47629328173092</c:v>
                </c:pt>
                <c:pt idx="62">
                  <c:v>1.7171429515310901</c:v>
                </c:pt>
                <c:pt idx="63">
                  <c:v>1.8888680373762301</c:v>
                </c:pt>
                <c:pt idx="64">
                  <c:v>1.9796664945792799</c:v>
                </c:pt>
                <c:pt idx="65">
                  <c:v>1.9810481361827801</c:v>
                </c:pt>
                <c:pt idx="66">
                  <c:v>1.88860972942051</c:v>
                </c:pt>
                <c:pt idx="67">
                  <c:v>1.7027513550042701</c:v>
                </c:pt>
                <c:pt idx="68">
                  <c:v>1.4292983082433901</c:v>
                </c:pt>
                <c:pt idx="69">
                  <c:v>1.0799883684343601</c:v>
                </c:pt>
                <c:pt idx="70">
                  <c:v>0.67277961053695801</c:v>
                </c:pt>
                <c:pt idx="71">
                  <c:v>0.23192908662896899</c:v>
                </c:pt>
                <c:pt idx="72">
                  <c:v>-0.21221234090063801</c:v>
                </c:pt>
                <c:pt idx="73">
                  <c:v>-0.62374897515538796</c:v>
                </c:pt>
                <c:pt idx="74">
                  <c:v>-0.96219846719112001</c:v>
                </c:pt>
                <c:pt idx="75">
                  <c:v>-1.18393024110018</c:v>
                </c:pt>
                <c:pt idx="76">
                  <c:v>-1.2441610296629499</c:v>
                </c:pt>
                <c:pt idx="77">
                  <c:v>-1.09959041787082</c:v>
                </c:pt>
                <c:pt idx="78">
                  <c:v>-0.711765521036687</c:v>
                </c:pt>
                <c:pt idx="79">
                  <c:v>-5.1270345155653999E-2</c:v>
                </c:pt>
                <c:pt idx="80">
                  <c:v>0.89715799810481001</c:v>
                </c:pt>
                <c:pt idx="81">
                  <c:v>2.1284772341579701</c:v>
                </c:pt>
                <c:pt idx="82">
                  <c:v>3.6100360215606502</c:v>
                </c:pt>
                <c:pt idx="83">
                  <c:v>5.2729949846840301</c:v>
                </c:pt>
                <c:pt idx="84">
                  <c:v>7.0023420571712798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汇总'!$AH$101:$AH$185</c:f>
              <c:numCache>
                <c:formatCode>0.00</c:formatCode>
                <c:ptCount val="85"/>
                <c:pt idx="0">
                  <c:v>-3.2599361424217399</c:v>
                </c:pt>
                <c:pt idx="1">
                  <c:v>-2.2640253338869001</c:v>
                </c:pt>
                <c:pt idx="2">
                  <c:v>-1.51667227790431</c:v>
                </c:pt>
                <c:pt idx="3">
                  <c:v>-0.98048971197483903</c:v>
                </c:pt>
                <c:pt idx="4">
                  <c:v>-0.61886069210759898</c:v>
                </c:pt>
                <c:pt idx="5">
                  <c:v>-0.39690237420667801</c:v>
                </c:pt>
                <c:pt idx="6">
                  <c:v>-0.282200035574039</c:v>
                </c:pt>
                <c:pt idx="7">
                  <c:v>-0.24533904089678599</c:v>
                </c:pt>
                <c:pt idx="8">
                  <c:v>-0.26026058801484903</c:v>
                </c:pt>
                <c:pt idx="9">
                  <c:v>-0.30446525656482099</c:v>
                </c:pt>
                <c:pt idx="10">
                  <c:v>-0.35908662726756102</c:v>
                </c:pt>
                <c:pt idx="11">
                  <c:v>-0.40885554117096001</c:v>
                </c:pt>
                <c:pt idx="12">
                  <c:v>-0.44197392657524998</c:v>
                </c:pt>
                <c:pt idx="13">
                  <c:v>-0.44991553665621897</c:v>
                </c:pt>
                <c:pt idx="14">
                  <c:v>-0.42716941296164201</c:v>
                </c:pt>
                <c:pt idx="15">
                  <c:v>-0.370940418988498</c:v>
                </c:pt>
                <c:pt idx="16">
                  <c:v>-0.28081977395250002</c:v>
                </c:pt>
                <c:pt idx="17">
                  <c:v>-0.158437159637766</c:v>
                </c:pt>
                <c:pt idx="18">
                  <c:v>-7.1046728628330101E-3</c:v>
                </c:pt>
                <c:pt idx="19">
                  <c:v>0.168538347380772</c:v>
                </c:pt>
                <c:pt idx="20">
                  <c:v>0.36287177566846301</c:v>
                </c:pt>
                <c:pt idx="21">
                  <c:v>0.56962572604790795</c:v>
                </c:pt>
                <c:pt idx="22">
                  <c:v>0.78219050825999403</c:v>
                </c:pt>
                <c:pt idx="23">
                  <c:v>0.99390089041718699</c:v>
                </c:pt>
                <c:pt idx="24">
                  <c:v>1.19829100340058</c:v>
                </c:pt>
                <c:pt idx="25">
                  <c:v>1.38931712448385</c:v>
                </c:pt>
                <c:pt idx="26">
                  <c:v>1.56154642306812</c:v>
                </c:pt>
                <c:pt idx="27">
                  <c:v>1.71031053991501</c:v>
                </c:pt>
                <c:pt idx="28">
                  <c:v>1.83182360289516</c:v>
                </c:pt>
                <c:pt idx="29">
                  <c:v>1.9232649570307701</c:v>
                </c:pt>
                <c:pt idx="30">
                  <c:v>1.98282750449542</c:v>
                </c:pt>
                <c:pt idx="31">
                  <c:v>2.0097331112512502</c:v>
                </c:pt>
                <c:pt idx="32">
                  <c:v>2.0042170411456199</c:v>
                </c:pt>
                <c:pt idx="33">
                  <c:v>1.96748382556006</c:v>
                </c:pt>
                <c:pt idx="34">
                  <c:v>1.9016373671045801</c:v>
                </c:pt>
                <c:pt idx="35">
                  <c:v>1.80958840937454</c:v>
                </c:pt>
                <c:pt idx="36">
                  <c:v>1.6949427814457101</c:v>
                </c:pt>
                <c:pt idx="37">
                  <c:v>1.56187404556142</c:v>
                </c:pt>
                <c:pt idx="38">
                  <c:v>1.41498433938101</c:v>
                </c:pt>
                <c:pt idx="39">
                  <c:v>1.2591573101924001</c:v>
                </c:pt>
                <c:pt idx="40">
                  <c:v>1.09940708766303</c:v>
                </c:pt>
                <c:pt idx="41">
                  <c:v>0.94072723399445002</c:v>
                </c:pt>
                <c:pt idx="42">
                  <c:v>0.78794354576736803</c:v>
                </c:pt>
                <c:pt idx="43">
                  <c:v>0.64557446032138699</c:v>
                </c:pt>
                <c:pt idx="44">
                  <c:v>0.51770264117962395</c:v>
                </c:pt>
                <c:pt idx="45">
                  <c:v>0.40786108184775999</c:v>
                </c:pt>
                <c:pt idx="46">
                  <c:v>0.31893677524341302</c:v>
                </c:pt>
                <c:pt idx="47">
                  <c:v>0.253094647068902</c:v>
                </c:pt>
                <c:pt idx="48">
                  <c:v>0.21172404565735001</c:v>
                </c:pt>
                <c:pt idx="49">
                  <c:v>0.19540961808624599</c:v>
                </c:pt>
                <c:pt idx="50">
                  <c:v>0.20392788286754299</c:v>
                </c:pt>
                <c:pt idx="51">
                  <c:v>0.23627023304162501</c:v>
                </c:pt>
                <c:pt idx="52">
                  <c:v>0.29069247022327799</c:v>
                </c:pt>
                <c:pt idx="53">
                  <c:v>0.36479027999573999</c:v>
                </c:pt>
                <c:pt idx="54">
                  <c:v>0.45559931196294701</c:v>
                </c:pt>
                <c:pt idx="55">
                  <c:v>0.55971772391498498</c:v>
                </c:pt>
                <c:pt idx="56">
                  <c:v>0.67344818871664902</c:v>
                </c:pt>
                <c:pt idx="57">
                  <c:v>0.79295544490056802</c:v>
                </c:pt>
                <c:pt idx="58">
                  <c:v>0.91443449743584704</c:v>
                </c:pt>
                <c:pt idx="59">
                  <c:v>1.0342835436765301</c:v>
                </c:pt>
                <c:pt idx="60">
                  <c:v>1.14927461129152</c:v>
                </c:pt>
                <c:pt idx="61">
                  <c:v>1.2567137497988099</c:v>
                </c:pt>
                <c:pt idx="62">
                  <c:v>1.3545814152825999</c:v>
                </c:pt>
                <c:pt idx="63">
                  <c:v>1.4416424290232801</c:v>
                </c:pt>
                <c:pt idx="64">
                  <c:v>1.51751357501877</c:v>
                </c:pt>
                <c:pt idx="65">
                  <c:v>1.5826755286449801</c:v>
                </c:pt>
                <c:pt idx="66">
                  <c:v>1.6384143793261901</c:v>
                </c:pt>
                <c:pt idx="67">
                  <c:v>1.6866765236292101</c:v>
                </c:pt>
                <c:pt idx="68">
                  <c:v>1.72981916195788</c:v>
                </c:pt>
                <c:pt idx="69">
                  <c:v>1.7702370318528999</c:v>
                </c:pt>
                <c:pt idx="70">
                  <c:v>1.8098443540832201</c:v>
                </c:pt>
                <c:pt idx="71">
                  <c:v>1.8493892535815499</c:v>
                </c:pt>
                <c:pt idx="72">
                  <c:v>1.88757614674457</c:v>
                </c:pt>
                <c:pt idx="73">
                  <c:v>1.9199697590096101</c:v>
                </c:pt>
                <c:pt idx="74">
                  <c:v>1.9376525518641701</c:v>
                </c:pt>
                <c:pt idx="75">
                  <c:v>1.9256053975282701</c:v>
                </c:pt>
                <c:pt idx="76">
                  <c:v>1.8607793409716</c:v>
                </c:pt>
                <c:pt idx="77">
                  <c:v>1.7098242338376199</c:v>
                </c:pt>
                <c:pt idx="78">
                  <c:v>1.42643791327507</c:v>
                </c:pt>
                <c:pt idx="79">
                  <c:v>0.948297429151152</c:v>
                </c:pt>
                <c:pt idx="80">
                  <c:v>0.19353159815809101</c:v>
                </c:pt>
                <c:pt idx="81">
                  <c:v>-0.94330811982899598</c:v>
                </c:pt>
                <c:pt idx="82">
                  <c:v>-2.59582376718995</c:v>
                </c:pt>
                <c:pt idx="83">
                  <c:v>-4.9309417954981196</c:v>
                </c:pt>
                <c:pt idx="84">
                  <c:v>-8.1547289280825996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汇总'!$AI$101:$AI$185</c:f>
              <c:numCache>
                <c:formatCode>0.00</c:formatCode>
                <c:ptCount val="85"/>
                <c:pt idx="0">
                  <c:v>-12.1552118973182</c:v>
                </c:pt>
                <c:pt idx="1">
                  <c:v>-8.0587943194434501</c:v>
                </c:pt>
                <c:pt idx="2">
                  <c:v>-5.0739558555212501</c:v>
                </c:pt>
                <c:pt idx="3">
                  <c:v>-2.9494493625436902</c:v>
                </c:pt>
                <c:pt idx="4">
                  <c:v>-1.48245502305168</c:v>
                </c:pt>
                <c:pt idx="5">
                  <c:v>-0.51071796638719902</c:v>
                </c:pt>
                <c:pt idx="6">
                  <c:v>9.4298300994980294E-2</c:v>
                </c:pt>
                <c:pt idx="7">
                  <c:v>0.43333859149142001</c:v>
                </c:pt>
                <c:pt idx="8">
                  <c:v>0.58445297500907201</c:v>
                </c:pt>
                <c:pt idx="9">
                  <c:v>0.60734842729076799</c:v>
                </c:pt>
                <c:pt idx="10">
                  <c:v>0.54707417490166099</c:v>
                </c:pt>
                <c:pt idx="11">
                  <c:v>0.43711441336293799</c:v>
                </c:pt>
                <c:pt idx="12">
                  <c:v>0.30195693388150102</c:v>
                </c:pt>
                <c:pt idx="13">
                  <c:v>0.159201222555449</c:v>
                </c:pt>
                <c:pt idx="14">
                  <c:v>2.12647938368935E-2</c:v>
                </c:pt>
                <c:pt idx="15">
                  <c:v>-0.10325811259574801</c:v>
                </c:pt>
                <c:pt idx="16">
                  <c:v>-0.208535805563239</c:v>
                </c:pt>
                <c:pt idx="17">
                  <c:v>-0.29069101440509298</c:v>
                </c:pt>
                <c:pt idx="18">
                  <c:v>-0.34720411121092998</c:v>
                </c:pt>
                <c:pt idx="19">
                  <c:v>-0.37649038993026801</c:v>
                </c:pt>
                <c:pt idx="20">
                  <c:v>-0.37761789430868098</c:v>
                </c:pt>
                <c:pt idx="21">
                  <c:v>-0.35013590241025799</c:v>
                </c:pt>
                <c:pt idx="22">
                  <c:v>-0.29398762182466398</c:v>
                </c:pt>
                <c:pt idx="23">
                  <c:v>-0.20948392653355399</c:v>
                </c:pt>
                <c:pt idx="24">
                  <c:v>-9.73180738084896E-2</c:v>
                </c:pt>
                <c:pt idx="25">
                  <c:v>4.1395722553465603E-2</c:v>
                </c:pt>
                <c:pt idx="26">
                  <c:v>0.20507421788623101</c:v>
                </c:pt>
                <c:pt idx="27">
                  <c:v>0.39161931744135198</c:v>
                </c:pt>
                <c:pt idx="28">
                  <c:v>0.59838383901996295</c:v>
                </c:pt>
                <c:pt idx="29">
                  <c:v>0.82215592411198901</c:v>
                </c:pt>
                <c:pt idx="30">
                  <c:v>1.0591670736187799</c:v>
                </c:pt>
                <c:pt idx="31">
                  <c:v>1.30512686311799</c:v>
                </c:pt>
                <c:pt idx="32">
                  <c:v>1.55528564099803</c:v>
                </c:pt>
                <c:pt idx="33">
                  <c:v>1.8045249305963</c:v>
                </c:pt>
                <c:pt idx="34">
                  <c:v>2.0474738447832301</c:v>
                </c:pt>
                <c:pt idx="35">
                  <c:v>2.2786485781914201</c:v>
                </c:pt>
                <c:pt idx="36">
                  <c:v>2.4926109685364399</c:v>
                </c:pt>
                <c:pt idx="37">
                  <c:v>2.68414121414785</c:v>
                </c:pt>
                <c:pt idx="38">
                  <c:v>2.84841910005045</c:v>
                </c:pt>
                <c:pt idx="39">
                  <c:v>2.9812075195307202</c:v>
                </c:pt>
                <c:pt idx="40">
                  <c:v>3.0790316822713901</c:v>
                </c:pt>
                <c:pt idx="41">
                  <c:v>3.1393471736926499</c:v>
                </c:pt>
                <c:pt idx="42">
                  <c:v>3.1606899732239002</c:v>
                </c:pt>
                <c:pt idx="43">
                  <c:v>3.1428016517074502</c:v>
                </c:pt>
                <c:pt idx="44">
                  <c:v>3.0867232501701198</c:v>
                </c:pt>
                <c:pt idx="45">
                  <c:v>2.9948517936287402</c:v>
                </c:pt>
                <c:pt idx="46">
                  <c:v>2.8709540145516299</c:v>
                </c:pt>
                <c:pt idx="47">
                  <c:v>2.7201326509730799</c:v>
                </c:pt>
                <c:pt idx="48">
                  <c:v>2.54874164412628</c:v>
                </c:pt>
                <c:pt idx="49">
                  <c:v>2.3642476898683298</c:v>
                </c:pt>
                <c:pt idx="50">
                  <c:v>2.1750368968764802</c:v>
                </c:pt>
                <c:pt idx="51">
                  <c:v>1.9901667728974799</c:v>
                </c:pt>
                <c:pt idx="52">
                  <c:v>1.8190653982241101</c:v>
                </c:pt>
                <c:pt idx="53">
                  <c:v>1.67118145250885</c:v>
                </c:pt>
                <c:pt idx="54">
                  <c:v>1.55559073804284</c:v>
                </c:pt>
                <c:pt idx="55">
                  <c:v>1.4805669884975099</c:v>
                </c:pt>
                <c:pt idx="56">
                  <c:v>1.4531270679275701</c:v>
                </c:pt>
                <c:pt idx="57">
                  <c:v>1.4785631498824101</c:v>
                </c:pt>
                <c:pt idx="58">
                  <c:v>1.55997712107249</c:v>
                </c:pt>
                <c:pt idx="59">
                  <c:v>1.6978352779355099</c:v>
                </c:pt>
                <c:pt idx="60">
                  <c:v>1.8895643781226199</c:v>
                </c:pt>
                <c:pt idx="61">
                  <c:v>2.1292132719853898</c:v>
                </c:pt>
                <c:pt idx="62">
                  <c:v>2.4072076710529502</c:v>
                </c:pt>
                <c:pt idx="63">
                  <c:v>2.7102291131656102</c:v>
                </c:pt>
                <c:pt idx="64">
                  <c:v>3.02125285490026</c:v>
                </c:pt>
                <c:pt idx="65">
                  <c:v>3.3197832625006298</c:v>
                </c:pt>
                <c:pt idx="66">
                  <c:v>3.58232928358842</c:v>
                </c:pt>
                <c:pt idx="67">
                  <c:v>3.78316676100766</c:v>
                </c:pt>
                <c:pt idx="68">
                  <c:v>3.8954386998392199</c:v>
                </c:pt>
                <c:pt idx="69">
                  <c:v>3.8926491172773701</c:v>
                </c:pt>
                <c:pt idx="70">
                  <c:v>3.7506107929355799</c:v>
                </c:pt>
                <c:pt idx="71">
                  <c:v>3.4499120956793798</c:v>
                </c:pt>
                <c:pt idx="72">
                  <c:v>2.9789730889798398</c:v>
                </c:pt>
                <c:pt idx="73">
                  <c:v>2.33776631442508</c:v>
                </c:pt>
                <c:pt idx="74">
                  <c:v>1.54228301890594</c:v>
                </c:pt>
                <c:pt idx="75">
                  <c:v>0.62983112588064005</c:v>
                </c:pt>
                <c:pt idx="76">
                  <c:v>-0.33474304289288398</c:v>
                </c:pt>
                <c:pt idx="77">
                  <c:v>-1.2518114147714301</c:v>
                </c:pt>
                <c:pt idx="78">
                  <c:v>-1.97859525884613</c:v>
                </c:pt>
                <c:pt idx="79">
                  <c:v>-2.31956058547761</c:v>
                </c:pt>
                <c:pt idx="80">
                  <c:v>-2.0154613320898802</c:v>
                </c:pt>
                <c:pt idx="81">
                  <c:v>-0.73090726235617998</c:v>
                </c:pt>
                <c:pt idx="82">
                  <c:v>1.9596732158647501</c:v>
                </c:pt>
                <c:pt idx="83">
                  <c:v>6.5878120015070802</c:v>
                </c:pt>
                <c:pt idx="84">
                  <c:v>13.808665764725299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汇总'!$AJ$101:$AJ$185</c:f>
              <c:numCache>
                <c:formatCode>0.00</c:formatCode>
                <c:ptCount val="85"/>
                <c:pt idx="0">
                  <c:v>-20.409857198547599</c:v>
                </c:pt>
                <c:pt idx="1">
                  <c:v>-10.6127972564737</c:v>
                </c:pt>
                <c:pt idx="2">
                  <c:v>-4.6126096383997099</c:v>
                </c:pt>
                <c:pt idx="3">
                  <c:v>-1.28714594216583</c:v>
                </c:pt>
                <c:pt idx="4">
                  <c:v>0.23732670210092299</c:v>
                </c:pt>
                <c:pt idx="5">
                  <c:v>0.62727049782786204</c:v>
                </c:pt>
                <c:pt idx="6">
                  <c:v>0.37800340717289099</c:v>
                </c:pt>
                <c:pt idx="7">
                  <c:v>-0.15476216334828799</c:v>
                </c:pt>
                <c:pt idx="8">
                  <c:v>-0.72756116287632</c:v>
                </c:pt>
                <c:pt idx="9">
                  <c:v>-1.1856137615076801</c:v>
                </c:pt>
                <c:pt idx="10">
                  <c:v>-1.4426970804188499</c:v>
                </c:pt>
                <c:pt idx="11">
                  <c:v>-1.4641101925925599</c:v>
                </c:pt>
                <c:pt idx="12">
                  <c:v>-1.2524127925074</c:v>
                </c:pt>
                <c:pt idx="13">
                  <c:v>-0.83563831207486705</c:v>
                </c:pt>
                <c:pt idx="14">
                  <c:v>-0.25770202538148701</c:v>
                </c:pt>
                <c:pt idx="15">
                  <c:v>0.42925616359822899</c:v>
                </c:pt>
                <c:pt idx="16">
                  <c:v>1.17083601819135</c:v>
                </c:pt>
                <c:pt idx="17">
                  <c:v>1.9148721946962699</c:v>
                </c:pt>
                <c:pt idx="18">
                  <c:v>2.6146669294631799</c:v>
                </c:pt>
                <c:pt idx="19">
                  <c:v>3.2311500233299402</c:v>
                </c:pt>
                <c:pt idx="20">
                  <c:v>3.7341398760310498</c:v>
                </c:pt>
                <c:pt idx="21">
                  <c:v>4.1028638535174897</c:v>
                </c:pt>
                <c:pt idx="22">
                  <c:v>4.32588141510805</c:v>
                </c:pt>
                <c:pt idx="23">
                  <c:v>4.4005391850435602</c:v>
                </c:pt>
                <c:pt idx="24">
                  <c:v>4.3320735242881598</c:v>
                </c:pt>
                <c:pt idx="25">
                  <c:v>4.1324631433955998</c:v>
                </c:pt>
                <c:pt idx="26">
                  <c:v>3.8191218958592801</c:v>
                </c:pt>
                <c:pt idx="27">
                  <c:v>3.4135101036173299</c:v>
                </c:pt>
                <c:pt idx="28">
                  <c:v>2.9397315923264098</c:v>
                </c:pt>
                <c:pt idx="29">
                  <c:v>2.4231730535904399</c:v>
                </c:pt>
                <c:pt idx="30">
                  <c:v>1.8892324045259601</c:v>
                </c:pt>
                <c:pt idx="31">
                  <c:v>1.36217348203025</c:v>
                </c:pt>
                <c:pt idx="32">
                  <c:v>0.86413568953339104</c:v>
                </c:pt>
                <c:pt idx="33">
                  <c:v>0.41431910835508401</c:v>
                </c:pt>
                <c:pt idx="34">
                  <c:v>2.83580935357222E-2</c:v>
                </c:pt>
                <c:pt idx="35">
                  <c:v>-0.28211050439371399</c:v>
                </c:pt>
                <c:pt idx="36">
                  <c:v>-0.50968461512541896</c:v>
                </c:pt>
                <c:pt idx="37">
                  <c:v>-0.65124549630742101</c:v>
                </c:pt>
                <c:pt idx="38">
                  <c:v>-0.70782836538289795</c:v>
                </c:pt>
                <c:pt idx="39">
                  <c:v>-0.68433035152221999</c:v>
                </c:pt>
                <c:pt idx="40">
                  <c:v>-0.58907481367010595</c:v>
                </c:pt>
                <c:pt idx="41">
                  <c:v>-0.433254267520091</c:v>
                </c:pt>
                <c:pt idx="42">
                  <c:v>-0.23027674690761701</c:v>
                </c:pt>
                <c:pt idx="43">
                  <c:v>4.95760554936808E-3</c:v>
                </c:pt>
                <c:pt idx="44">
                  <c:v>0.25682156821645202</c:v>
                </c:pt>
                <c:pt idx="45">
                  <c:v>0.50973859825604295</c:v>
                </c:pt>
                <c:pt idx="46">
                  <c:v>0.74894429698214204</c:v>
                </c:pt>
                <c:pt idx="47">
                  <c:v>0.96120304756392005</c:v>
                </c:pt>
                <c:pt idx="48">
                  <c:v>1.1354523890019701</c:v>
                </c:pt>
                <c:pt idx="49">
                  <c:v>1.2633494029526</c:v>
                </c:pt>
                <c:pt idx="50">
                  <c:v>1.3396957162136101</c:v>
                </c:pt>
                <c:pt idx="51">
                  <c:v>1.36272066227019</c:v>
                </c:pt>
                <c:pt idx="52">
                  <c:v>1.3342056978355501</c:v>
                </c:pt>
                <c:pt idx="53">
                  <c:v>1.25943733932914</c:v>
                </c:pt>
                <c:pt idx="54">
                  <c:v>1.1469806632271999</c:v>
                </c:pt>
                <c:pt idx="55">
                  <c:v>1.0082708107653999</c:v>
                </c:pt>
                <c:pt idx="56">
                  <c:v>0.85702594436594703</c:v>
                </c:pt>
                <c:pt idx="57">
                  <c:v>0.708491726058607</c:v>
                </c:pt>
                <c:pt idx="58">
                  <c:v>0.57853462303709002</c:v>
                </c:pt>
                <c:pt idx="59">
                  <c:v>0.48260919542328301</c:v>
                </c:pt>
                <c:pt idx="60">
                  <c:v>0.43463298358754099</c:v>
                </c:pt>
                <c:pt idx="61">
                  <c:v>0.445811689875448</c:v>
                </c:pt>
                <c:pt idx="62">
                  <c:v>0.52346703858219401</c:v>
                </c:pt>
                <c:pt idx="63">
                  <c:v>0.66993000310320405</c:v>
                </c:pt>
                <c:pt idx="64">
                  <c:v>0.88157300593791599</c:v>
                </c:pt>
                <c:pt idx="65">
                  <c:v>1.1480662288983601</c:v>
                </c:pt>
                <c:pt idx="66">
                  <c:v>1.4519553156841301</c:v>
                </c:pt>
                <c:pt idx="67">
                  <c:v>1.76867050701522</c:v>
                </c:pt>
                <c:pt idx="68">
                  <c:v>2.0670906212604301</c:v>
                </c:pt>
                <c:pt idx="69">
                  <c:v>2.3107992792482399</c:v>
                </c:pt>
                <c:pt idx="70">
                  <c:v>2.4601853718363098</c:v>
                </c:pt>
                <c:pt idx="71">
                  <c:v>2.4755549797665202</c:v>
                </c:pt>
                <c:pt idx="72">
                  <c:v>2.3214377860278801</c:v>
                </c:pt>
                <c:pt idx="73">
                  <c:v>1.9722874580448899</c:v>
                </c:pt>
                <c:pt idx="74">
                  <c:v>1.4197925318759099</c:v>
                </c:pt>
                <c:pt idx="75">
                  <c:v>0.68203199983540197</c:v>
                </c:pt>
                <c:pt idx="76">
                  <c:v>-0.185271916600936</c:v>
                </c:pt>
                <c:pt idx="77">
                  <c:v>-1.0751324336153201</c:v>
                </c:pt>
                <c:pt idx="78">
                  <c:v>-1.81301742197711</c:v>
                </c:pt>
                <c:pt idx="79">
                  <c:v>-2.1375981713882202</c:v>
                </c:pt>
                <c:pt idx="80">
                  <c:v>-1.67819595376742</c:v>
                </c:pt>
                <c:pt idx="81">
                  <c:v>7.1426707881642001E-2</c:v>
                </c:pt>
                <c:pt idx="82">
                  <c:v>3.7833051192402301</c:v>
                </c:pt>
                <c:pt idx="83">
                  <c:v>10.3299394799628</c:v>
                </c:pt>
                <c:pt idx="84">
                  <c:v>20.823810760044498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汇总'!$AK$101:$AK$185</c:f>
              <c:numCache>
                <c:formatCode>0.00</c:formatCode>
                <c:ptCount val="85"/>
                <c:pt idx="0">
                  <c:v>-1.9843741164804201</c:v>
                </c:pt>
                <c:pt idx="1">
                  <c:v>-2.2892356608425399</c:v>
                </c:pt>
                <c:pt idx="2">
                  <c:v>-2.3411702349990899</c:v>
                </c:pt>
                <c:pt idx="3">
                  <c:v>-2.2258412030576999</c:v>
                </c:pt>
                <c:pt idx="4">
                  <c:v>-2.0082008959133302</c:v>
                </c:pt>
                <c:pt idx="5">
                  <c:v>-1.7362109169569799</c:v>
                </c:pt>
                <c:pt idx="6">
                  <c:v>-1.44407398792633</c:v>
                </c:pt>
                <c:pt idx="7">
                  <c:v>-1.15502208318356</c:v>
                </c:pt>
                <c:pt idx="8">
                  <c:v>-0.88370302133107403</c:v>
                </c:pt>
                <c:pt idx="9">
                  <c:v>-0.63820517464833404</c:v>
                </c:pt>
                <c:pt idx="10">
                  <c:v>-0.42175751935019701</c:v>
                </c:pt>
                <c:pt idx="11">
                  <c:v>-0.234139883131111</c:v>
                </c:pt>
                <c:pt idx="12">
                  <c:v>-7.2835950868769303E-2</c:v>
                </c:pt>
                <c:pt idx="13">
                  <c:v>6.6040635283930504E-2</c:v>
                </c:pt>
                <c:pt idx="14">
                  <c:v>0.18701889888850601</c:v>
                </c:pt>
                <c:pt idx="15">
                  <c:v>0.29471577551524603</c:v>
                </c:pt>
                <c:pt idx="16">
                  <c:v>0.39342989437246301</c:v>
                </c:pt>
                <c:pt idx="17">
                  <c:v>0.48686174816227701</c:v>
                </c:pt>
                <c:pt idx="18">
                  <c:v>0.57793997397003205</c:v>
                </c:pt>
                <c:pt idx="19">
                  <c:v>0.66873526696413998</c:v>
                </c:pt>
                <c:pt idx="20">
                  <c:v>0.76044517670681899</c:v>
                </c:pt>
                <c:pt idx="21">
                  <c:v>0.85343469295476504</c:v>
                </c:pt>
                <c:pt idx="22">
                  <c:v>0.94731911395969004</c:v>
                </c:pt>
                <c:pt idx="23">
                  <c:v>1.0410772054664901</c:v>
                </c:pt>
                <c:pt idx="24">
                  <c:v>1.13318410284614</c:v>
                </c:pt>
                <c:pt idx="25">
                  <c:v>1.22175478209538</c:v>
                </c:pt>
                <c:pt idx="26">
                  <c:v>1.3046902277841299</c:v>
                </c:pt>
                <c:pt idx="27">
                  <c:v>1.37981965743381</c:v>
                </c:pt>
                <c:pt idx="28">
                  <c:v>1.44503332226896</c:v>
                </c:pt>
                <c:pt idx="29">
                  <c:v>1.4984014937916399</c:v>
                </c:pt>
                <c:pt idx="30">
                  <c:v>1.53827626419792</c:v>
                </c:pt>
                <c:pt idx="31">
                  <c:v>1.5633737362742699</c:v>
                </c:pt>
                <c:pt idx="32">
                  <c:v>1.5728350550799199</c:v>
                </c:pt>
                <c:pt idx="33">
                  <c:v>1.5662655394596501</c:v>
                </c:pt>
                <c:pt idx="34">
                  <c:v>1.54375190620421</c:v>
                </c:pt>
                <c:pt idx="35">
                  <c:v>1.5058582435136201</c:v>
                </c:pt>
                <c:pt idx="36">
                  <c:v>1.4536019833134399</c:v>
                </c:pt>
                <c:pt idx="37">
                  <c:v>1.38841164391509</c:v>
                </c:pt>
                <c:pt idx="38">
                  <c:v>1.3120685655055999</c:v>
                </c:pt>
                <c:pt idx="39">
                  <c:v>1.2266352410177199</c:v>
                </c:pt>
                <c:pt idx="40">
                  <c:v>1.1343731540212001</c:v>
                </c:pt>
                <c:pt idx="41">
                  <c:v>1.0376532734541</c:v>
                </c:pt>
                <c:pt idx="42">
                  <c:v>0.93886252221482303</c:v>
                </c:pt>
                <c:pt idx="43">
                  <c:v>0.840309632910472</c:v>
                </c:pt>
                <c:pt idx="44">
                  <c:v>0.74413382938443096</c:v>
                </c:pt>
                <c:pt idx="45">
                  <c:v>0.65221972701879505</c:v>
                </c:pt>
                <c:pt idx="46">
                  <c:v>0.56612172823162998</c:v>
                </c:pt>
                <c:pt idx="47">
                  <c:v>0.487001002104897</c:v>
                </c:pt>
                <c:pt idx="48">
                  <c:v>0.41557787856383599</c:v>
                </c:pt>
                <c:pt idx="49">
                  <c:v>0.35210215820558599</c:v>
                </c:pt>
                <c:pt idx="50">
                  <c:v>0.29634343840592497</c:v>
                </c:pt>
                <c:pt idx="51">
                  <c:v>0.24760308519181701</c:v>
                </c:pt>
                <c:pt idx="52">
                  <c:v>0.204748937952066</c:v>
                </c:pt>
                <c:pt idx="53">
                  <c:v>0.16627322100000699</c:v>
                </c:pt>
                <c:pt idx="54">
                  <c:v>0.13037345184707599</c:v>
                </c:pt>
                <c:pt idx="55">
                  <c:v>9.5055380833801301E-2</c:v>
                </c:pt>
                <c:pt idx="56">
                  <c:v>5.82561709919363E-2</c:v>
                </c:pt>
                <c:pt idx="57">
                  <c:v>1.79851297717359E-2</c:v>
                </c:pt>
                <c:pt idx="58">
                  <c:v>-2.7521663473497798E-2</c:v>
                </c:pt>
                <c:pt idx="59">
                  <c:v>-7.9637529311109997E-2</c:v>
                </c:pt>
                <c:pt idx="60">
                  <c:v>-0.13917796413869399</c:v>
                </c:pt>
                <c:pt idx="61">
                  <c:v>-0.20623700581878701</c:v>
                </c:pt>
                <c:pt idx="62">
                  <c:v>-0.28003542638654</c:v>
                </c:pt>
                <c:pt idx="63">
                  <c:v>-0.358790311646766</c:v>
                </c:pt>
                <c:pt idx="64">
                  <c:v>-0.439616981261578</c:v>
                </c:pt>
                <c:pt idx="65">
                  <c:v>-0.51847566754734598</c:v>
                </c:pt>
                <c:pt idx="66">
                  <c:v>-0.59017690615373997</c:v>
                </c:pt>
                <c:pt idx="67">
                  <c:v>-0.64846119916358602</c:v>
                </c:pt>
                <c:pt idx="68">
                  <c:v>-0.68617018744551095</c:v>
                </c:pt>
                <c:pt idx="69">
                  <c:v>-0.69552831833601902</c:v>
                </c:pt>
                <c:pt idx="70">
                  <c:v>-0.66855581342021098</c:v>
                </c:pt>
                <c:pt idx="71">
                  <c:v>-0.59763563165001599</c:v>
                </c:pt>
                <c:pt idx="72">
                  <c:v>-0.47625908403741402</c:v>
                </c:pt>
                <c:pt idx="73">
                  <c:v>-0.29997678863914701</c:v>
                </c:pt>
                <c:pt idx="74">
                  <c:v>-6.7583756915548396E-2</c:v>
                </c:pt>
                <c:pt idx="75">
                  <c:v>0.21743042275416199</c:v>
                </c:pt>
                <c:pt idx="76">
                  <c:v>0.54513309392782805</c:v>
                </c:pt>
                <c:pt idx="77">
                  <c:v>0.897066207397198</c:v>
                </c:pt>
                <c:pt idx="78">
                  <c:v>1.24379224913665</c:v>
                </c:pt>
                <c:pt idx="79">
                  <c:v>1.5420280506651201</c:v>
                </c:pt>
                <c:pt idx="80">
                  <c:v>1.7313235815936401</c:v>
                </c:pt>
                <c:pt idx="81">
                  <c:v>1.73024022533111</c:v>
                </c:pt>
                <c:pt idx="82">
                  <c:v>1.43198036776279</c:v>
                </c:pt>
                <c:pt idx="83">
                  <c:v>0.69941738778471596</c:v>
                </c:pt>
                <c:pt idx="84">
                  <c:v>-0.64052767486158801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汇总'!$AL$101:$AL$185</c:f>
              <c:numCache>
                <c:formatCode>0.00</c:formatCode>
                <c:ptCount val="85"/>
                <c:pt idx="0">
                  <c:v>-5.0355360599049499</c:v>
                </c:pt>
                <c:pt idx="1">
                  <c:v>-3.6646166212294098</c:v>
                </c:pt>
                <c:pt idx="2">
                  <c:v>-2.6501317157246298</c:v>
                </c:pt>
                <c:pt idx="3">
                  <c:v>-1.91921810602582</c:v>
                </c:pt>
                <c:pt idx="4">
                  <c:v>-1.40938037910683</c:v>
                </c:pt>
                <c:pt idx="5">
                  <c:v>-1.0675458629150001</c:v>
                </c:pt>
                <c:pt idx="6">
                  <c:v>-0.849160610433223</c:v>
                </c:pt>
                <c:pt idx="7">
                  <c:v>-0.71732792941241896</c:v>
                </c:pt>
                <c:pt idx="8">
                  <c:v>-0.64199063565918202</c:v>
                </c:pt>
                <c:pt idx="9">
                  <c:v>-0.59915792013279701</c:v>
                </c:pt>
                <c:pt idx="10">
                  <c:v>-0.57017744520403302</c:v>
                </c:pt>
                <c:pt idx="11">
                  <c:v>-0.54105302325468096</c:v>
                </c:pt>
                <c:pt idx="12">
                  <c:v>-0.50180798135202098</c:v>
                </c:pt>
                <c:pt idx="13">
                  <c:v>-0.44589407901591999</c:v>
                </c:pt>
                <c:pt idx="14">
                  <c:v>-0.369645622108489</c:v>
                </c:pt>
                <c:pt idx="15">
                  <c:v>-0.271778204616684</c:v>
                </c:pt>
                <c:pt idx="16">
                  <c:v>-0.15293131156749901</c:v>
                </c:pt>
                <c:pt idx="17">
                  <c:v>-1.5253830512866899E-2</c:v>
                </c:pt>
                <c:pt idx="18">
                  <c:v>0.13796865405242401</c:v>
                </c:pt>
                <c:pt idx="19">
                  <c:v>0.30264606932208998</c:v>
                </c:pt>
                <c:pt idx="20">
                  <c:v>0.47417699945789099</c:v>
                </c:pt>
                <c:pt idx="21">
                  <c:v>0.64770433600493205</c:v>
                </c:pt>
                <c:pt idx="22">
                  <c:v>0.81833512409036102</c:v>
                </c:pt>
                <c:pt idx="23">
                  <c:v>0.98132640448389696</c:v>
                </c:pt>
                <c:pt idx="24">
                  <c:v>1.1322389483025601</c:v>
                </c:pt>
                <c:pt idx="25">
                  <c:v>1.2670608651155399</c:v>
                </c:pt>
                <c:pt idx="26">
                  <c:v>1.3823031364513401</c:v>
                </c:pt>
                <c:pt idx="27">
                  <c:v>1.4750691852273401</c:v>
                </c:pt>
                <c:pt idx="28">
                  <c:v>1.54310063741008</c:v>
                </c:pt>
                <c:pt idx="29">
                  <c:v>1.58480146527531</c:v>
                </c:pt>
                <c:pt idx="30">
                  <c:v>1.59924272196929</c:v>
                </c:pt>
                <c:pt idx="31">
                  <c:v>1.5861500846758501</c:v>
                </c:pt>
                <c:pt idx="32">
                  <c:v>1.54587641856834</c:v>
                </c:pt>
                <c:pt idx="33">
                  <c:v>1.4793615558731401</c:v>
                </c:pt>
                <c:pt idx="34">
                  <c:v>1.38808145378873</c:v>
                </c:pt>
                <c:pt idx="35">
                  <c:v>1.27398885169326</c:v>
                </c:pt>
                <c:pt idx="36">
                  <c:v>1.1394474920364901</c:v>
                </c:pt>
                <c:pt idx="37">
                  <c:v>0.987161900541208</c:v>
                </c:pt>
                <c:pt idx="38">
                  <c:v>0.82010463984847404</c:v>
                </c:pt>
                <c:pt idx="39">
                  <c:v>0.64144285650900601</c:v>
                </c:pt>
                <c:pt idx="40">
                  <c:v>0.45446583427862602</c:v>
                </c:pt>
                <c:pt idx="41">
                  <c:v>0.26251514698759199</c:v>
                </c:pt>
                <c:pt idx="42">
                  <c:v>6.8918871846705101E-2</c:v>
                </c:pt>
                <c:pt idx="43">
                  <c:v>-0.123068821087</c:v>
                </c:pt>
                <c:pt idx="44">
                  <c:v>-0.31032154542353602</c:v>
                </c:pt>
                <c:pt idx="45">
                  <c:v>-0.48988705368022201</c:v>
                </c:pt>
                <c:pt idx="46">
                  <c:v>-0.65902526729872202</c:v>
                </c:pt>
                <c:pt idx="47">
                  <c:v>-0.81523737356677195</c:v>
                </c:pt>
                <c:pt idx="48">
                  <c:v>-0.95628559032739002</c:v>
                </c:pt>
                <c:pt idx="49">
                  <c:v>-1.0802034208950699</c:v>
                </c:pt>
                <c:pt idx="50">
                  <c:v>-1.18529645580813</c:v>
                </c:pt>
                <c:pt idx="51">
                  <c:v>-1.2701340250364701</c:v>
                </c:pt>
                <c:pt idx="52">
                  <c:v>-1.3335322639451199</c:v>
                </c:pt>
                <c:pt idx="53">
                  <c:v>-1.37452942874254</c:v>
                </c:pt>
                <c:pt idx="54">
                  <c:v>-1.39235458229228</c:v>
                </c:pt>
                <c:pt idx="55">
                  <c:v>-1.38639106904871</c:v>
                </c:pt>
                <c:pt idx="56">
                  <c:v>-1.35613650848819</c:v>
                </c:pt>
                <c:pt idx="57">
                  <c:v>-1.30116135973616</c:v>
                </c:pt>
                <c:pt idx="58">
                  <c:v>-1.22106844617042</c:v>
                </c:pt>
                <c:pt idx="59">
                  <c:v>-1.1154561775537599</c:v>
                </c:pt>
                <c:pt idx="60">
                  <c:v>-0.98388856881317599</c:v>
                </c:pt>
                <c:pt idx="61">
                  <c:v>-0.82587552876095405</c:v>
                </c:pt>
                <c:pt idx="62">
                  <c:v>-0.64086727912959296</c:v>
                </c:pt>
                <c:pt idx="63">
                  <c:v>-0.428267163908016</c:v>
                </c:pt>
                <c:pt idx="64">
                  <c:v>-0.18746752147279</c:v>
                </c:pt>
                <c:pt idx="65">
                  <c:v>8.2086282875263997E-2</c:v>
                </c:pt>
                <c:pt idx="66">
                  <c:v>0.38079812842430899</c:v>
                </c:pt>
                <c:pt idx="67">
                  <c:v>0.70878372848992599</c:v>
                </c:pt>
                <c:pt idx="68">
                  <c:v>1.0656870882557901</c:v>
                </c:pt>
                <c:pt idx="69">
                  <c:v>1.4504439054610101</c:v>
                </c:pt>
                <c:pt idx="70">
                  <c:v>1.8609844995350999</c:v>
                </c:pt>
                <c:pt idx="71">
                  <c:v>2.29386835326462</c:v>
                </c:pt>
                <c:pt idx="72">
                  <c:v>2.74384183680682</c:v>
                </c:pt>
                <c:pt idx="73">
                  <c:v>3.2033101568684899</c:v>
                </c:pt>
                <c:pt idx="74">
                  <c:v>3.6617140341422201</c:v>
                </c:pt>
                <c:pt idx="75">
                  <c:v>4.1048010596623703</c:v>
                </c:pt>
                <c:pt idx="76">
                  <c:v>4.5137811155436696</c:v>
                </c:pt>
                <c:pt idx="77">
                  <c:v>4.8643546676530898</c:v>
                </c:pt>
                <c:pt idx="78">
                  <c:v>5.1256021471752504</c:v>
                </c:pt>
                <c:pt idx="79">
                  <c:v>5.25872203457702</c:v>
                </c:pt>
                <c:pt idx="80">
                  <c:v>5.2156046435207797</c:v>
                </c:pt>
                <c:pt idx="81">
                  <c:v>4.9372279732818702</c:v>
                </c:pt>
                <c:pt idx="82">
                  <c:v>4.3518613568525604</c:v>
                </c:pt>
                <c:pt idx="83">
                  <c:v>3.3730619775021098</c:v>
                </c:pt>
                <c:pt idx="84">
                  <c:v>1.8974486596045299</c:v>
                </c:pt>
              </c:numCache>
            </c:numRef>
          </c:yVal>
          <c:smooth val="0"/>
        </c:ser>
        <c:ser>
          <c:idx val="32"/>
          <c:order val="32"/>
          <c:spPr>
            <a:ln w="190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汇总'!$AM$101:$AM$185</c:f>
              <c:numCache>
                <c:formatCode>0.00</c:formatCode>
                <c:ptCount val="85"/>
                <c:pt idx="0">
                  <c:v>3.0393046821424501</c:v>
                </c:pt>
                <c:pt idx="1">
                  <c:v>2.1651411251288901</c:v>
                </c:pt>
                <c:pt idx="2">
                  <c:v>2.17503862559981</c:v>
                </c:pt>
                <c:pt idx="3">
                  <c:v>2.6816250520598999</c:v>
                </c:pt>
                <c:pt idx="4">
                  <c:v>3.3997253220461401</c:v>
                </c:pt>
                <c:pt idx="5">
                  <c:v>4.1281230627395296</c:v>
                </c:pt>
                <c:pt idx="6">
                  <c:v>4.7335895964394101</c:v>
                </c:pt>
                <c:pt idx="7">
                  <c:v>5.1369886270190799</c:v>
                </c:pt>
                <c:pt idx="8">
                  <c:v>5.30127504347809</c:v>
                </c:pt>
                <c:pt idx="9">
                  <c:v>5.2212160478177596</c:v>
                </c:pt>
                <c:pt idx="10">
                  <c:v>4.9146723566916197</c:v>
                </c:pt>
                <c:pt idx="11">
                  <c:v>4.4152865196225601</c:v>
                </c:pt>
                <c:pt idx="12">
                  <c:v>3.76643444103216</c:v>
                </c:pt>
                <c:pt idx="13">
                  <c:v>3.0163049888959699</c:v>
                </c:pt>
                <c:pt idx="14">
                  <c:v>2.2139811195218702</c:v>
                </c:pt>
                <c:pt idx="15">
                  <c:v>1.4064042457443899</c:v>
                </c:pt>
                <c:pt idx="16">
                  <c:v>0.636111624740754</c:v>
                </c:pt>
                <c:pt idx="17">
                  <c:v>-6.0355658301610098E-2</c:v>
                </c:pt>
                <c:pt idx="18">
                  <c:v>-0.65346898329502201</c:v>
                </c:pt>
                <c:pt idx="19">
                  <c:v>-1.1212403355142899</c:v>
                </c:pt>
                <c:pt idx="20">
                  <c:v>-1.44934281001904</c:v>
                </c:pt>
                <c:pt idx="21">
                  <c:v>-1.63089719275892</c:v>
                </c:pt>
                <c:pt idx="22">
                  <c:v>-1.66599177528863</c:v>
                </c:pt>
                <c:pt idx="23">
                  <c:v>-1.5609962533075501</c:v>
                </c:pt>
                <c:pt idx="24">
                  <c:v>-1.32772450141147</c:v>
                </c:pt>
                <c:pt idx="25">
                  <c:v>-0.98249520750826702</c:v>
                </c:pt>
                <c:pt idx="26">
                  <c:v>-0.54513379028896802</c:v>
                </c:pt>
                <c:pt idx="27">
                  <c:v>-3.7953711981532703E-2</c:v>
                </c:pt>
                <c:pt idx="28">
                  <c:v>0.51524976367409203</c:v>
                </c:pt>
                <c:pt idx="29">
                  <c:v>1.0901651316787699</c:v>
                </c:pt>
                <c:pt idx="30">
                  <c:v>1.6628658522261699</c:v>
                </c:pt>
                <c:pt idx="31">
                  <c:v>2.2106278469490501</c:v>
                </c:pt>
                <c:pt idx="32">
                  <c:v>2.7126479952846401</c:v>
                </c:pt>
                <c:pt idx="33">
                  <c:v>3.15065215916451</c:v>
                </c:pt>
                <c:pt idx="34">
                  <c:v>3.5093848331648698</c:v>
                </c:pt>
                <c:pt idx="35">
                  <c:v>3.7769758373706201</c:v>
                </c:pt>
                <c:pt idx="36">
                  <c:v>3.9451825414035402</c:v>
                </c:pt>
                <c:pt idx="37">
                  <c:v>4.0095089303291402</c:v>
                </c:pt>
                <c:pt idx="38">
                  <c:v>3.9692053966672498</c:v>
                </c:pt>
                <c:pt idx="39">
                  <c:v>3.8271554671836401</c:v>
                </c:pt>
                <c:pt idx="40">
                  <c:v>3.5896577488534298</c:v>
                </c:pt>
                <c:pt idx="41">
                  <c:v>3.2661132051443902</c:v>
                </c:pt>
                <c:pt idx="42">
                  <c:v>2.86862945163579</c:v>
                </c:pt>
                <c:pt idx="43">
                  <c:v>2.4115550889888602</c:v>
                </c:pt>
                <c:pt idx="44">
                  <c:v>1.9109581714298001</c:v>
                </c:pt>
                <c:pt idx="45">
                  <c:v>1.3840637400943001</c:v>
                </c:pt>
                <c:pt idx="46">
                  <c:v>0.848665932929068</c:v>
                </c:pt>
                <c:pt idx="47">
                  <c:v>0.322530516302384</c:v>
                </c:pt>
                <c:pt idx="48">
                  <c:v>-0.17719623188213099</c:v>
                </c:pt>
                <c:pt idx="49">
                  <c:v>-0.63455652225332604</c:v>
                </c:pt>
                <c:pt idx="50">
                  <c:v>-1.03531258494469</c:v>
                </c:pt>
                <c:pt idx="51">
                  <c:v>-1.36742604138819</c:v>
                </c:pt>
                <c:pt idx="52">
                  <c:v>-1.6214713376751899</c:v>
                </c:pt>
                <c:pt idx="53">
                  <c:v>-1.7909706204142</c:v>
                </c:pt>
                <c:pt idx="54">
                  <c:v>-1.8726388442678299</c:v>
                </c:pt>
                <c:pt idx="55">
                  <c:v>-1.86652955847131</c:v>
                </c:pt>
                <c:pt idx="56">
                  <c:v>-1.77607372579048</c:v>
                </c:pt>
                <c:pt idx="57">
                  <c:v>-1.6080060829760301</c:v>
                </c:pt>
                <c:pt idx="58">
                  <c:v>-1.3721759560217901</c:v>
                </c:pt>
                <c:pt idx="59">
                  <c:v>-1.08124209668008</c:v>
                </c:pt>
                <c:pt idx="60">
                  <c:v>-0.75025400866368996</c:v>
                </c:pt>
                <c:pt idx="61">
                  <c:v>-0.39612538316159401</c:v>
                </c:pt>
                <c:pt idx="62">
                  <c:v>-3.7008662751234898E-2</c:v>
                </c:pt>
                <c:pt idx="63">
                  <c:v>0.308416598004499</c:v>
                </c:pt>
                <c:pt idx="64">
                  <c:v>0.62172500994577695</c:v>
                </c:pt>
                <c:pt idx="65">
                  <c:v>0.88557555250820097</c:v>
                </c:pt>
                <c:pt idx="66">
                  <c:v>1.08456559504071</c:v>
                </c:pt>
                <c:pt idx="67">
                  <c:v>1.2060789849414399</c:v>
                </c:pt>
                <c:pt idx="68">
                  <c:v>1.24109355722734</c:v>
                </c:pt>
                <c:pt idx="69">
                  <c:v>1.1849082791569301</c:v>
                </c:pt>
                <c:pt idx="70">
                  <c:v>1.0377448514694201</c:v>
                </c:pt>
                <c:pt idx="71">
                  <c:v>0.80517294976689502</c:v>
                </c:pt>
                <c:pt idx="72">
                  <c:v>0.49830239772943502</c:v>
                </c:pt>
                <c:pt idx="73">
                  <c:v>0.133679430829407</c:v>
                </c:pt>
                <c:pt idx="74">
                  <c:v>-0.26718218216133199</c:v>
                </c:pt>
                <c:pt idx="75">
                  <c:v>-0.67871102383717297</c:v>
                </c:pt>
                <c:pt idx="76">
                  <c:v>-1.07271166961065</c:v>
                </c:pt>
                <c:pt idx="77">
                  <c:v>-1.4204119694806601</c:v>
                </c:pt>
                <c:pt idx="78">
                  <c:v>-1.6952212339766699</c:v>
                </c:pt>
                <c:pt idx="79">
                  <c:v>-1.8763042209113501</c:v>
                </c:pt>
                <c:pt idx="80">
                  <c:v>-1.95308369884198</c:v>
                </c:pt>
                <c:pt idx="81">
                  <c:v>-1.9307924907320899</c:v>
                </c:pt>
                <c:pt idx="82">
                  <c:v>-1.83720428069435</c:v>
                </c:pt>
                <c:pt idx="83">
                  <c:v>-1.73068109135635</c:v>
                </c:pt>
                <c:pt idx="84">
                  <c:v>-1.70968421584616</c:v>
                </c:pt>
              </c:numCache>
            </c:numRef>
          </c:yVal>
          <c:smooth val="0"/>
        </c:ser>
        <c:ser>
          <c:idx val="33"/>
          <c:order val="33"/>
          <c:spPr>
            <a:ln w="190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汇总'!$AN$101:$AN$185</c:f>
              <c:numCache>
                <c:formatCode>0.00</c:formatCode>
                <c:ptCount val="85"/>
                <c:pt idx="0">
                  <c:v>3.22553364922085</c:v>
                </c:pt>
                <c:pt idx="1">
                  <c:v>1.74602918143195</c:v>
                </c:pt>
                <c:pt idx="2">
                  <c:v>0.753228998672404</c:v>
                </c:pt>
                <c:pt idx="3">
                  <c:v>0.14035474430096601</c:v>
                </c:pt>
                <c:pt idx="4">
                  <c:v>-0.18233103797074299</c:v>
                </c:pt>
                <c:pt idx="5">
                  <c:v>-0.28949072172160201</c:v>
                </c:pt>
                <c:pt idx="6">
                  <c:v>-0.24252329025081201</c:v>
                </c:pt>
                <c:pt idx="7">
                  <c:v>-9.1229006374336397E-2</c:v>
                </c:pt>
                <c:pt idx="8">
                  <c:v>0.12466595261881699</c:v>
                </c:pt>
                <c:pt idx="9">
                  <c:v>0.37411802434430103</c:v>
                </c:pt>
                <c:pt idx="10">
                  <c:v>0.63350120431519297</c:v>
                </c:pt>
                <c:pt idx="11">
                  <c:v>0.88546177411817395</c:v>
                </c:pt>
                <c:pt idx="12">
                  <c:v>1.1178863111290001</c:v>
                </c:pt>
                <c:pt idx="13">
                  <c:v>1.32297660341068</c:v>
                </c:pt>
                <c:pt idx="14">
                  <c:v>1.4964252232255</c:v>
                </c:pt>
                <c:pt idx="15">
                  <c:v>1.63668564488005</c:v>
                </c:pt>
                <c:pt idx="16">
                  <c:v>1.74433092741006</c:v>
                </c:pt>
                <c:pt idx="17">
                  <c:v>1.8214951199003599</c:v>
                </c:pt>
                <c:pt idx="18">
                  <c:v>1.8713916870231599</c:v>
                </c:pt>
                <c:pt idx="19">
                  <c:v>1.89790339466678</c:v>
                </c:pt>
                <c:pt idx="20">
                  <c:v>1.9052382403144701</c:v>
                </c:pt>
                <c:pt idx="21">
                  <c:v>1.89764616012293</c:v>
                </c:pt>
                <c:pt idx="22">
                  <c:v>1.87919139443762</c:v>
                </c:pt>
                <c:pt idx="23">
                  <c:v>1.85357554577207</c:v>
                </c:pt>
                <c:pt idx="24">
                  <c:v>1.8240065180660801</c:v>
                </c:pt>
                <c:pt idx="25">
                  <c:v>1.79310868332813</c:v>
                </c:pt>
                <c:pt idx="26">
                  <c:v>1.76286978155617</c:v>
                </c:pt>
                <c:pt idx="27">
                  <c:v>1.73462022211975</c:v>
                </c:pt>
                <c:pt idx="28">
                  <c:v>1.70904061957701</c:v>
                </c:pt>
                <c:pt idx="29">
                  <c:v>1.68619356418925</c:v>
                </c:pt>
                <c:pt idx="30">
                  <c:v>1.66557579718536</c:v>
                </c:pt>
                <c:pt idx="31">
                  <c:v>1.6461871331192599</c:v>
                </c:pt>
                <c:pt idx="32">
                  <c:v>1.6266126464520201</c:v>
                </c:pt>
                <c:pt idx="33">
                  <c:v>1.60511481678282</c:v>
                </c:pt>
                <c:pt idx="34">
                  <c:v>1.57973250693956</c:v>
                </c:pt>
                <c:pt idx="35">
                  <c:v>1.54838383043712</c:v>
                </c:pt>
                <c:pt idx="36">
                  <c:v>1.50897014959099</c:v>
                </c:pt>
                <c:pt idx="37">
                  <c:v>1.4594786328787399</c:v>
                </c:pt>
                <c:pt idx="38">
                  <c:v>1.3980809899186699</c:v>
                </c:pt>
                <c:pt idx="39">
                  <c:v>1.3232261947361901</c:v>
                </c:pt>
                <c:pt idx="40">
                  <c:v>1.23372520277593</c:v>
                </c:pt>
                <c:pt idx="41">
                  <c:v>1.1288258644066</c:v>
                </c:pt>
                <c:pt idx="42">
                  <c:v>1.0082764374593201</c:v>
                </c:pt>
                <c:pt idx="43">
                  <c:v>0.87237630363680596</c:v>
                </c:pt>
                <c:pt idx="44">
                  <c:v>0.72201269840825999</c:v>
                </c:pt>
                <c:pt idx="45">
                  <c:v>0.558682471313665</c:v>
                </c:pt>
                <c:pt idx="46">
                  <c:v>0.38449810338058099</c:v>
                </c:pt>
                <c:pt idx="47">
                  <c:v>0.20217742065452099</c:v>
                </c:pt>
                <c:pt idx="48">
                  <c:v>1.50166576329456E-2</c:v>
                </c:pt>
                <c:pt idx="49">
                  <c:v>-0.17315325831143399</c:v>
                </c:pt>
                <c:pt idx="50">
                  <c:v>-0.35802711063686599</c:v>
                </c:pt>
                <c:pt idx="51">
                  <c:v>-0.53490217231672998</c:v>
                </c:pt>
                <c:pt idx="52">
                  <c:v>-0.69877082151452996</c:v>
                </c:pt>
                <c:pt idx="53">
                  <c:v>-0.84442822901343095</c:v>
                </c:pt>
                <c:pt idx="54">
                  <c:v>-0.96659412235077102</c:v>
                </c:pt>
                <c:pt idx="55">
                  <c:v>-1.06004739930909</c:v>
                </c:pt>
                <c:pt idx="56">
                  <c:v>-1.1197721286362201</c:v>
                </c:pt>
                <c:pt idx="57">
                  <c:v>-1.1411132385665199</c:v>
                </c:pt>
                <c:pt idx="58">
                  <c:v>-1.11993995392127</c:v>
                </c:pt>
                <c:pt idx="59">
                  <c:v>-1.0528148002735001</c:v>
                </c:pt>
                <c:pt idx="60">
                  <c:v>-0.93716574887144299</c:v>
                </c:pt>
                <c:pt idx="61">
                  <c:v>-0.77145882871217197</c:v>
                </c:pt>
                <c:pt idx="62">
                  <c:v>-0.55536828238567004</c:v>
                </c:pt>
                <c:pt idx="63">
                  <c:v>-0.28994108998467399</c:v>
                </c:pt>
                <c:pt idx="64">
                  <c:v>2.2247569418022198E-2</c:v>
                </c:pt>
                <c:pt idx="65">
                  <c:v>0.376951606461772</c:v>
                </c:pt>
                <c:pt idx="66">
                  <c:v>0.76812800795568004</c:v>
                </c:pt>
                <c:pt idx="67">
                  <c:v>1.1878317309980799</c:v>
                </c:pt>
                <c:pt idx="68">
                  <c:v>1.6261359793694501</c:v>
                </c:pt>
                <c:pt idx="69">
                  <c:v>2.0710826041933301</c:v>
                </c:pt>
                <c:pt idx="70">
                  <c:v>2.50866764058684</c:v>
                </c:pt>
                <c:pt idx="71">
                  <c:v>2.9228672643943798</c:v>
                </c:pt>
                <c:pt idx="72">
                  <c:v>3.2957097277931098</c:v>
                </c:pt>
                <c:pt idx="73">
                  <c:v>3.6073991099527101</c:v>
                </c:pt>
                <c:pt idx="74">
                  <c:v>3.8364969986547499</c:v>
                </c:pt>
                <c:pt idx="75">
                  <c:v>3.9601685011405401</c:v>
                </c:pt>
                <c:pt idx="76">
                  <c:v>3.9544992671391599</c:v>
                </c:pt>
                <c:pt idx="77">
                  <c:v>3.7948904944870998</c:v>
                </c:pt>
                <c:pt idx="78">
                  <c:v>3.4565391773873402</c:v>
                </c:pt>
                <c:pt idx="79">
                  <c:v>2.9150111497734801</c:v>
                </c:pt>
                <c:pt idx="80">
                  <c:v>2.1469147709495502</c:v>
                </c:pt>
                <c:pt idx="81">
                  <c:v>1.1306833980292299</c:v>
                </c:pt>
                <c:pt idx="82">
                  <c:v>-0.152524910547085</c:v>
                </c:pt>
                <c:pt idx="83">
                  <c:v>-1.7178017137277699</c:v>
                </c:pt>
                <c:pt idx="84">
                  <c:v>-3.5753274775249899</c:v>
                </c:pt>
              </c:numCache>
            </c:numRef>
          </c:yVal>
          <c:smooth val="0"/>
        </c:ser>
        <c:ser>
          <c:idx val="34"/>
          <c:order val="34"/>
          <c:spPr>
            <a:ln w="19050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汇总'!$AO$101:$AO$185</c:f>
              <c:numCache>
                <c:formatCode>0.00</c:formatCode>
                <c:ptCount val="85"/>
                <c:pt idx="0">
                  <c:v>16.9368260045709</c:v>
                </c:pt>
                <c:pt idx="1">
                  <c:v>7.99029194345069</c:v>
                </c:pt>
                <c:pt idx="2">
                  <c:v>2.1089727440191899</c:v>
                </c:pt>
                <c:pt idx="3">
                  <c:v>-1.3847024212893699</c:v>
                </c:pt>
                <c:pt idx="4">
                  <c:v>-3.0644109004299098</c:v>
                </c:pt>
                <c:pt idx="5">
                  <c:v>-3.4110647287920699</c:v>
                </c:pt>
                <c:pt idx="6">
                  <c:v>-2.8231553842188499</c:v>
                </c:pt>
                <c:pt idx="7">
                  <c:v>-1.62634434981508</c:v>
                </c:pt>
                <c:pt idx="8">
                  <c:v>-8.2328714028090402E-2</c:v>
                </c:pt>
                <c:pt idx="9">
                  <c:v>1.6029889855144099</c:v>
                </c:pt>
                <c:pt idx="10">
                  <c:v>3.27199752358176</c:v>
                </c:pt>
                <c:pt idx="11">
                  <c:v>4.8085112918255497</c:v>
                </c:pt>
                <c:pt idx="12">
                  <c:v>6.1315132046455396</c:v>
                </c:pt>
                <c:pt idx="13">
                  <c:v>7.1894774185524399</c:v>
                </c:pt>
                <c:pt idx="14">
                  <c:v>7.95524326344675</c:v>
                </c:pt>
                <c:pt idx="15">
                  <c:v>8.42141200319886</c:v>
                </c:pt>
                <c:pt idx="16">
                  <c:v>8.5962382945420792</c:v>
                </c:pt>
                <c:pt idx="17">
                  <c:v>8.4999884975785793</c:v>
                </c:pt>
                <c:pt idx="18">
                  <c:v>8.1617383081478998</c:v>
                </c:pt>
                <c:pt idx="19">
                  <c:v>7.6165825319199101</c:v>
                </c:pt>
                <c:pt idx="20">
                  <c:v>6.9032302023435799</c:v>
                </c:pt>
                <c:pt idx="21">
                  <c:v>6.0619586595218999</c:v>
                </c:pt>
                <c:pt idx="22">
                  <c:v>5.13290065467395</c:v>
                </c:pt>
                <c:pt idx="23">
                  <c:v>4.1546390251060101</c:v>
                </c:pt>
                <c:pt idx="24">
                  <c:v>3.1630839975285201</c:v>
                </c:pt>
                <c:pt idx="25">
                  <c:v>2.1906087231393201</c:v>
                </c:pt>
                <c:pt idx="26">
                  <c:v>1.2654192261317001</c:v>
                </c:pt>
                <c:pt idx="27">
                  <c:v>0.41113555819019998</c:v>
                </c:pt>
                <c:pt idx="28">
                  <c:v>-0.35343840489693101</c:v>
                </c:pt>
                <c:pt idx="29">
                  <c:v>-1.0143784121603201</c:v>
                </c:pt>
                <c:pt idx="30">
                  <c:v>-1.56255771066213</c:v>
                </c:pt>
                <c:pt idx="31">
                  <c:v>-1.9934397802125601</c:v>
                </c:pt>
                <c:pt idx="32">
                  <c:v>-2.3067655925930102</c:v>
                </c:pt>
                <c:pt idx="33">
                  <c:v>-2.5061542514132</c:v>
                </c:pt>
                <c:pt idx="34">
                  <c:v>-2.5986350291984599</c:v>
                </c:pt>
                <c:pt idx="35">
                  <c:v>-2.5941279461156102</c:v>
                </c:pt>
                <c:pt idx="36">
                  <c:v>-2.50488912987305</c:v>
                </c:pt>
                <c:pt idx="37">
                  <c:v>-2.3449362588340299</c:v>
                </c:pt>
                <c:pt idx="38">
                  <c:v>-2.12946842019345</c:v>
                </c:pt>
                <c:pt idx="39">
                  <c:v>-1.8742937122147501</c:v>
                </c:pt>
                <c:pt idx="40">
                  <c:v>-1.5952768840476299</c:v>
                </c:pt>
                <c:pt idx="41">
                  <c:v>-1.3078182384808901</c:v>
                </c:pt>
                <c:pt idx="42">
                  <c:v>-1.026373922119</c:v>
                </c:pt>
                <c:pt idx="43">
                  <c:v>-0.76402659404883599</c:v>
                </c:pt>
                <c:pt idx="44">
                  <c:v>-0.53211429786043096</c:v>
                </c:pt>
                <c:pt idx="45">
                  <c:v>-0.33992416313304802</c:v>
                </c:pt>
                <c:pt idx="46">
                  <c:v>-0.194456330927117</c:v>
                </c:pt>
                <c:pt idx="47">
                  <c:v>-0.100262233851414</c:v>
                </c:pt>
                <c:pt idx="48">
                  <c:v>-5.93600642973513E-2</c:v>
                </c:pt>
                <c:pt idx="49">
                  <c:v>-7.1228935113477804E-2</c:v>
                </c:pt>
                <c:pt idx="50">
                  <c:v>-0.13288187484187799</c:v>
                </c:pt>
                <c:pt idx="51">
                  <c:v>-0.23901640482444</c:v>
                </c:pt>
                <c:pt idx="52">
                  <c:v>-0.38224001805991398</c:v>
                </c:pt>
                <c:pt idx="53">
                  <c:v>-0.55336641964351296</c:v>
                </c:pt>
                <c:pt idx="54">
                  <c:v>-0.74177689580657402</c:v>
                </c:pt>
                <c:pt idx="55">
                  <c:v>-0.93583965313651196</c:v>
                </c:pt>
                <c:pt idx="56">
                  <c:v>-1.1233784115433001</c:v>
                </c:pt>
                <c:pt idx="57">
                  <c:v>-1.29217994369963</c:v>
                </c:pt>
                <c:pt idx="58">
                  <c:v>-1.4305286304084099</c:v>
                </c:pt>
                <c:pt idx="59">
                  <c:v>-1.5277544450445599</c:v>
                </c:pt>
                <c:pt idx="60">
                  <c:v>-1.5747790918198801</c:v>
                </c:pt>
                <c:pt idx="61">
                  <c:v>-1.5646433008851399</c:v>
                </c:pt>
                <c:pt idx="62">
                  <c:v>-1.4929965295465699</c:v>
                </c:pt>
                <c:pt idx="63">
                  <c:v>-1.3585285318643101</c:v>
                </c:pt>
                <c:pt idx="64">
                  <c:v>-1.1633204396969901</c:v>
                </c:pt>
                <c:pt idx="65">
                  <c:v>-0.91309114625670096</c:v>
                </c:pt>
                <c:pt idx="66">
                  <c:v>-0.617312898416156</c:v>
                </c:pt>
                <c:pt idx="67">
                  <c:v>-0.28916808663933202</c:v>
                </c:pt>
                <c:pt idx="68">
                  <c:v>5.4682728403811602E-2</c:v>
                </c:pt>
                <c:pt idx="69">
                  <c:v>0.39455349643069199</c:v>
                </c:pt>
                <c:pt idx="70">
                  <c:v>0.70844002462813604</c:v>
                </c:pt>
                <c:pt idx="71">
                  <c:v>0.97301799776512299</c:v>
                </c:pt>
                <c:pt idx="72">
                  <c:v>1.16496976001773</c:v>
                </c:pt>
                <c:pt idx="73">
                  <c:v>1.26268005875246</c:v>
                </c:pt>
                <c:pt idx="74">
                  <c:v>1.2483430979552499</c:v>
                </c:pt>
                <c:pt idx="75">
                  <c:v>1.1105254268867399</c:v>
                </c:pt>
                <c:pt idx="76">
                  <c:v>0.84723140113069895</c:v>
                </c:pt>
                <c:pt idx="77">
                  <c:v>0.46952019679687501</c:v>
                </c:pt>
                <c:pt idx="78">
                  <c:v>5.7256360878632498E-3</c:v>
                </c:pt>
                <c:pt idx="79">
                  <c:v>-0.49366760926700698</c:v>
                </c:pt>
                <c:pt idx="80">
                  <c:v>-0.95043552747348803</c:v>
                </c:pt>
                <c:pt idx="81">
                  <c:v>-1.25225570541404</c:v>
                </c:pt>
                <c:pt idx="82">
                  <c:v>-1.2455170062808101</c:v>
                </c:pt>
                <c:pt idx="83">
                  <c:v>-0.727234854474609</c:v>
                </c:pt>
                <c:pt idx="84">
                  <c:v>0.56399347491394602</c:v>
                </c:pt>
              </c:numCache>
            </c:numRef>
          </c:yVal>
          <c:smooth val="0"/>
        </c:ser>
        <c:ser>
          <c:idx val="35"/>
          <c:order val="35"/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汇总'!$AP$101:$AP$185</c:f>
              <c:numCache>
                <c:formatCode>0.00</c:formatCode>
                <c:ptCount val="85"/>
                <c:pt idx="0">
                  <c:v>-12.4009810986324</c:v>
                </c:pt>
                <c:pt idx="1">
                  <c:v>-4.64606131156141</c:v>
                </c:pt>
                <c:pt idx="2">
                  <c:v>-3.92360090215167E-2</c:v>
                </c:pt>
                <c:pt idx="3">
                  <c:v>2.34039558701462</c:v>
                </c:pt>
                <c:pt idx="4">
                  <c:v>3.2177938446205299</c:v>
                </c:pt>
                <c:pt idx="5">
                  <c:v>3.1527560287582999</c:v>
                </c:pt>
                <c:pt idx="6">
                  <c:v>2.5671491721112498</c:v>
                </c:pt>
                <c:pt idx="7">
                  <c:v>1.7688857641192099</c:v>
                </c:pt>
                <c:pt idx="8">
                  <c:v>0.97291471367815097</c:v>
                </c:pt>
                <c:pt idx="9">
                  <c:v>0.31948560980679602</c:v>
                </c:pt>
                <c:pt idx="10">
                  <c:v>-0.110069758985745</c:v>
                </c:pt>
                <c:pt idx="11">
                  <c:v>-0.27980836187457397</c:v>
                </c:pt>
                <c:pt idx="12">
                  <c:v>-0.18768242306560401</c:v>
                </c:pt>
                <c:pt idx="13">
                  <c:v>0.14412251625984299</c:v>
                </c:pt>
                <c:pt idx="14">
                  <c:v>0.67720935377358105</c:v>
                </c:pt>
                <c:pt idx="15">
                  <c:v>1.3635301563571001</c:v>
                </c:pt>
                <c:pt idx="16">
                  <c:v>2.1506531637206701</c:v>
                </c:pt>
                <c:pt idx="17">
                  <c:v>2.98589187358687</c:v>
                </c:pt>
                <c:pt idx="18">
                  <c:v>3.8194408938989501</c:v>
                </c:pt>
                <c:pt idx="19">
                  <c:v>4.6066524922648302</c:v>
                </c:pt>
                <c:pt idx="20">
                  <c:v>5.3095773851914201</c:v>
                </c:pt>
                <c:pt idx="21">
                  <c:v>5.8978832895898901</c:v>
                </c:pt>
                <c:pt idx="22">
                  <c:v>6.3492551065608698</c:v>
                </c:pt>
                <c:pt idx="23">
                  <c:v>6.64937132258164</c:v>
                </c:pt>
                <c:pt idx="24">
                  <c:v>6.7915422959220999</c:v>
                </c:pt>
                <c:pt idx="25">
                  <c:v>6.7760875464070498</c:v>
                </c:pt>
                <c:pt idx="26">
                  <c:v>6.6095209845350196</c:v>
                </c:pt>
                <c:pt idx="27">
                  <c:v>6.3036052014468202</c:v>
                </c:pt>
                <c:pt idx="28">
                  <c:v>5.8743284942884904</c:v>
                </c:pt>
                <c:pt idx="29">
                  <c:v>5.3408512221908797</c:v>
                </c:pt>
                <c:pt idx="30">
                  <c:v>4.7244613763240197</c:v>
                </c:pt>
                <c:pt idx="31">
                  <c:v>4.0475729033508197</c:v>
                </c:pt>
                <c:pt idx="32">
                  <c:v>3.33279434497573</c:v>
                </c:pt>
                <c:pt idx="33">
                  <c:v>2.6020897474293601</c:v>
                </c:pt>
                <c:pt idx="34">
                  <c:v>1.8760485531678399</c:v>
                </c:pt>
                <c:pt idx="35">
                  <c:v>1.1732763134564299</c:v>
                </c:pt>
                <c:pt idx="36">
                  <c:v>0.50991355416405304</c:v>
                </c:pt>
                <c:pt idx="37">
                  <c:v>-0.100714011453359</c:v>
                </c:pt>
                <c:pt idx="38">
                  <c:v>-0.64831450022890103</c:v>
                </c:pt>
                <c:pt idx="39">
                  <c:v>-1.12572208748285</c:v>
                </c:pt>
                <c:pt idx="40">
                  <c:v>-1.52886946297106</c:v>
                </c:pt>
                <c:pt idx="41">
                  <c:v>-1.85665019899127</c:v>
                </c:pt>
                <c:pt idx="42">
                  <c:v>-2.1106830162530201</c:v>
                </c:pt>
                <c:pt idx="43">
                  <c:v>-2.2949918659161201</c:v>
                </c:pt>
                <c:pt idx="44">
                  <c:v>-2.41561731172219</c:v>
                </c:pt>
                <c:pt idx="45">
                  <c:v>-2.4801758942752601</c:v>
                </c:pt>
                <c:pt idx="46">
                  <c:v>-2.4973849894317</c:v>
                </c:pt>
                <c:pt idx="47">
                  <c:v>-2.4765711356768798</c:v>
                </c:pt>
                <c:pt idx="48">
                  <c:v>-2.4271799006914598</c:v>
                </c:pt>
                <c:pt idx="49">
                  <c:v>-2.35830508417326</c:v>
                </c:pt>
                <c:pt idx="50">
                  <c:v>-2.27825441490717</c:v>
                </c:pt>
                <c:pt idx="51">
                  <c:v>-2.1941678911069</c:v>
                </c:pt>
                <c:pt idx="52">
                  <c:v>-2.1117035394350099</c:v>
                </c:pt>
                <c:pt idx="53">
                  <c:v>-2.03480362357327</c:v>
                </c:pt>
                <c:pt idx="54">
                  <c:v>-1.9655522239646199</c:v>
                </c:pt>
                <c:pt idx="55">
                  <c:v>-1.9041326319707701</c:v>
                </c:pt>
                <c:pt idx="56">
                  <c:v>-1.8488901557559401</c:v>
                </c:pt>
                <c:pt idx="57">
                  <c:v>-1.7965027228399899</c:v>
                </c:pt>
                <c:pt idx="58">
                  <c:v>-1.74225808212532</c:v>
                </c:pt>
                <c:pt idx="59">
                  <c:v>-1.6804324612789601</c:v>
                </c:pt>
                <c:pt idx="60">
                  <c:v>-1.6047612183825799</c:v>
                </c:pt>
                <c:pt idx="61">
                  <c:v>-1.5089873435989301</c:v>
                </c:pt>
                <c:pt idx="62">
                  <c:v>-1.38746861537882</c:v>
                </c:pt>
                <c:pt idx="63">
                  <c:v>-1.2358187965758001</c:v>
                </c:pt>
                <c:pt idx="64">
                  <c:v>-1.0515524706834301</c:v>
                </c:pt>
                <c:pt idx="65">
                  <c:v>-0.83469696277135497</c:v>
                </c:pt>
                <c:pt idx="66">
                  <c:v>-0.58832826956558804</c:v>
                </c:pt>
                <c:pt idx="67">
                  <c:v>-0.31898103340478701</c:v>
                </c:pt>
                <c:pt idx="68">
                  <c:v>-3.6875338255951497E-2</c:v>
                </c:pt>
                <c:pt idx="69">
                  <c:v>0.244104518434378</c:v>
                </c:pt>
                <c:pt idx="70">
                  <c:v>0.50675211691246602</c:v>
                </c:pt>
                <c:pt idx="71">
                  <c:v>0.73128306467118198</c:v>
                </c:pt>
                <c:pt idx="72">
                  <c:v>0.89657113153513801</c:v>
                </c:pt>
                <c:pt idx="73">
                  <c:v>0.98197538865021805</c:v>
                </c:pt>
                <c:pt idx="74">
                  <c:v>0.96986683112191097</c:v>
                </c:pt>
                <c:pt idx="75">
                  <c:v>0.84897279990562102</c:v>
                </c:pt>
                <c:pt idx="76">
                  <c:v>0.61866770622502698</c:v>
                </c:pt>
                <c:pt idx="77">
                  <c:v>0.29434913710678001</c:v>
                </c:pt>
                <c:pt idx="78">
                  <c:v>-8.59506533604186E-2</c:v>
                </c:pt>
                <c:pt idx="79">
                  <c:v>-0.453556561607737</c:v>
                </c:pt>
                <c:pt idx="80">
                  <c:v>-0.69957278423729197</c:v>
                </c:pt>
                <c:pt idx="81">
                  <c:v>-0.66355029160766998</c:v>
                </c:pt>
                <c:pt idx="82">
                  <c:v>-0.12020221154148</c:v>
                </c:pt>
                <c:pt idx="83">
                  <c:v>1.2360430596120799</c:v>
                </c:pt>
                <c:pt idx="84">
                  <c:v>3.80887434058647</c:v>
                </c:pt>
              </c:numCache>
            </c:numRef>
          </c:yVal>
          <c:smooth val="0"/>
        </c:ser>
        <c:ser>
          <c:idx val="36"/>
          <c:order val="36"/>
          <c:spPr>
            <a:ln w="19050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汇总'!$AQ$101:$AQ$185</c:f>
              <c:numCache>
                <c:formatCode>0.00</c:formatCode>
                <c:ptCount val="85"/>
                <c:pt idx="0">
                  <c:v>5.08265416352301</c:v>
                </c:pt>
                <c:pt idx="1">
                  <c:v>2.4449611102647899</c:v>
                </c:pt>
                <c:pt idx="2">
                  <c:v>0.82199326938867501</c:v>
                </c:pt>
                <c:pt idx="3">
                  <c:v>-5.8841988936152702E-2</c:v>
                </c:pt>
                <c:pt idx="4">
                  <c:v>-0.41603596654396402</c:v>
                </c:pt>
                <c:pt idx="5">
                  <c:v>-0.421924566950095</c:v>
                </c:pt>
                <c:pt idx="6">
                  <c:v>-0.20978913879057101</c:v>
                </c:pt>
                <c:pt idx="7">
                  <c:v>0.119825860931985</c:v>
                </c:pt>
                <c:pt idx="8">
                  <c:v>0.49351928189189798</c:v>
                </c:pt>
                <c:pt idx="9">
                  <c:v>0.86010741681545499</c:v>
                </c:pt>
                <c:pt idx="10">
                  <c:v>1.1863121879826</c:v>
                </c:pt>
                <c:pt idx="11">
                  <c:v>1.45301233921067</c:v>
                </c:pt>
                <c:pt idx="12">
                  <c:v>1.65200915604182</c:v>
                </c:pt>
                <c:pt idx="13">
                  <c:v>1.7832607450294</c:v>
                </c:pt>
                <c:pt idx="14">
                  <c:v>1.8525413519990099</c:v>
                </c:pt>
                <c:pt idx="15">
                  <c:v>1.86948458894556</c:v>
                </c:pt>
                <c:pt idx="16">
                  <c:v>1.84597176982337</c:v>
                </c:pt>
                <c:pt idx="17">
                  <c:v>1.7948288268841399</c:v>
                </c:pt>
                <c:pt idx="18">
                  <c:v>1.7287974914270401</c:v>
                </c:pt>
                <c:pt idx="19">
                  <c:v>1.6597485758370201</c:v>
                </c:pt>
                <c:pt idx="20">
                  <c:v>1.5981072876094899</c:v>
                </c:pt>
                <c:pt idx="21">
                  <c:v>1.55246254068518</c:v>
                </c:pt>
                <c:pt idx="22">
                  <c:v>1.5293342048552701</c:v>
                </c:pt>
                <c:pt idx="23">
                  <c:v>1.53307415023446</c:v>
                </c:pt>
                <c:pt idx="24">
                  <c:v>1.56587880085049</c:v>
                </c:pt>
                <c:pt idx="25">
                  <c:v>1.62789270924888</c:v>
                </c:pt>
                <c:pt idx="26">
                  <c:v>1.71738440267889</c:v>
                </c:pt>
                <c:pt idx="27">
                  <c:v>1.83097743088416</c:v>
                </c:pt>
                <c:pt idx="28">
                  <c:v>1.9639211658086699</c:v>
                </c:pt>
                <c:pt idx="29">
                  <c:v>2.11038746459695</c:v>
                </c:pt>
                <c:pt idx="30">
                  <c:v>2.26378080916635</c:v>
                </c:pt>
                <c:pt idx="31">
                  <c:v>2.4170509783152601</c:v>
                </c:pt>
                <c:pt idx="32">
                  <c:v>2.5629986918391401</c:v>
                </c:pt>
                <c:pt idx="33">
                  <c:v>2.6945659904273498</c:v>
                </c:pt>
                <c:pt idx="34">
                  <c:v>2.8051043802336699</c:v>
                </c:pt>
                <c:pt idx="35">
                  <c:v>2.88861497693942</c:v>
                </c:pt>
                <c:pt idx="36">
                  <c:v>2.93995603083816</c:v>
                </c:pt>
                <c:pt idx="37">
                  <c:v>2.9550143020326298</c:v>
                </c:pt>
                <c:pt idx="38">
                  <c:v>2.93083778314488</c:v>
                </c:pt>
                <c:pt idx="39">
                  <c:v>2.86572823612781</c:v>
                </c:pt>
                <c:pt idx="40">
                  <c:v>2.7592929196731002</c:v>
                </c:pt>
                <c:pt idx="41">
                  <c:v>2.6124557345288899</c:v>
                </c:pt>
                <c:pt idx="42">
                  <c:v>2.4274288055479998</c:v>
                </c:pt>
                <c:pt idx="43">
                  <c:v>2.2076462517218798</c:v>
                </c:pt>
                <c:pt idx="44">
                  <c:v>1.9576625685886599</c:v>
                </c:pt>
                <c:pt idx="45">
                  <c:v>1.6830186614276299</c:v>
                </c:pt>
                <c:pt idx="46">
                  <c:v>1.3900791224278399</c:v>
                </c:pt>
                <c:pt idx="47">
                  <c:v>1.0858448406169501</c:v>
                </c:pt>
                <c:pt idx="48">
                  <c:v>0.77774546978802706</c:v>
                </c:pt>
                <c:pt idx="49">
                  <c:v>0.47341665680918199</c:v>
                </c:pt>
                <c:pt idx="50">
                  <c:v>0.18046725076327899</c:v>
                </c:pt>
                <c:pt idx="51">
                  <c:v>-9.3758027772429905E-2</c:v>
                </c:pt>
                <c:pt idx="52">
                  <c:v>-0.34241477846018797</c:v>
                </c:pt>
                <c:pt idx="53">
                  <c:v>-0.55938815452478097</c:v>
                </c:pt>
                <c:pt idx="54">
                  <c:v>-0.73950923713116901</c:v>
                </c:pt>
                <c:pt idx="55">
                  <c:v>-0.87875262812727695</c:v>
                </c:pt>
                <c:pt idx="56">
                  <c:v>-0.97440937563212005</c:v>
                </c:pt>
                <c:pt idx="57">
                  <c:v>-1.0252294432897</c:v>
                </c:pt>
                <c:pt idx="58">
                  <c:v>-1.03152808950152</c:v>
                </c:pt>
                <c:pt idx="59">
                  <c:v>-0.99525073776057804</c:v>
                </c:pt>
                <c:pt idx="60">
                  <c:v>-0.91999119291986098</c:v>
                </c:pt>
                <c:pt idx="61">
                  <c:v>-0.81095839157283101</c:v>
                </c:pt>
                <c:pt idx="62">
                  <c:v>-0.67488726688517697</c:v>
                </c:pt>
                <c:pt idx="63">
                  <c:v>-0.51988975973059104</c:v>
                </c:pt>
                <c:pt idx="64">
                  <c:v>-0.35524251849239602</c:v>
                </c:pt>
                <c:pt idx="65">
                  <c:v>-0.19110840040591201</c:v>
                </c:pt>
                <c:pt idx="66">
                  <c:v>-3.8189515262752501E-2</c:v>
                </c:pt>
                <c:pt idx="67">
                  <c:v>9.2689758144700804E-2</c:v>
                </c:pt>
                <c:pt idx="68">
                  <c:v>0.191070606045424</c:v>
                </c:pt>
                <c:pt idx="69">
                  <c:v>0.247418480203004</c:v>
                </c:pt>
                <c:pt idx="70">
                  <c:v>0.25375181521150098</c:v>
                </c:pt>
                <c:pt idx="71">
                  <c:v>0.20433898780423701</c:v>
                </c:pt>
                <c:pt idx="72">
                  <c:v>9.6460759305998095E-2</c:v>
                </c:pt>
                <c:pt idx="73">
                  <c:v>-6.8765601069020299E-2</c:v>
                </c:pt>
                <c:pt idx="74">
                  <c:v>-0.28550541756244702</c:v>
                </c:pt>
                <c:pt idx="75">
                  <c:v>-0.54227499968955994</c:v>
                </c:pt>
                <c:pt idx="76">
                  <c:v>-0.820966613630842</c:v>
                </c:pt>
                <c:pt idx="77">
                  <c:v>-1.0958386000003999</c:v>
                </c:pt>
                <c:pt idx="78">
                  <c:v>-1.3324805460378899</c:v>
                </c:pt>
                <c:pt idx="79">
                  <c:v>-1.4867648183020501</c:v>
                </c:pt>
                <c:pt idx="80">
                  <c:v>-1.5037972191400399</c:v>
                </c:pt>
                <c:pt idx="81">
                  <c:v>-1.3168810476859001</c:v>
                </c:pt>
                <c:pt idx="82">
                  <c:v>-0.84651042317266001</c:v>
                </c:pt>
                <c:pt idx="83">
                  <c:v>5.8963871000283796E-4</c:v>
                </c:pt>
                <c:pt idx="84">
                  <c:v>1.3323572083397099</c:v>
                </c:pt>
              </c:numCache>
            </c:numRef>
          </c:yVal>
          <c:smooth val="0"/>
        </c:ser>
        <c:ser>
          <c:idx val="37"/>
          <c:order val="37"/>
          <c:spPr>
            <a:ln w="19050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汇总'!$AR$101:$AR$185</c:f>
              <c:numCache>
                <c:formatCode>0.00</c:formatCode>
                <c:ptCount val="85"/>
                <c:pt idx="0">
                  <c:v>-4.9048815815611801</c:v>
                </c:pt>
                <c:pt idx="1">
                  <c:v>-2.6463667113217602</c:v>
                </c:pt>
                <c:pt idx="2">
                  <c:v>-1.2048949810106999</c:v>
                </c:pt>
                <c:pt idx="3">
                  <c:v>-0.36267545464415202</c:v>
                </c:pt>
                <c:pt idx="4">
                  <c:v>5.8322460880512898E-2</c:v>
                </c:pt>
                <c:pt idx="5">
                  <c:v>0.20114605516530201</c:v>
                </c:pt>
                <c:pt idx="6">
                  <c:v>0.17830491105905599</c:v>
                </c:pt>
                <c:pt idx="7">
                  <c:v>7.5890774557877599E-2</c:v>
                </c:pt>
                <c:pt idx="8">
                  <c:v>-4.2621659415363701E-2</c:v>
                </c:pt>
                <c:pt idx="9">
                  <c:v>-0.132885531180055</c:v>
                </c:pt>
                <c:pt idx="10">
                  <c:v>-0.16649584029026901</c:v>
                </c:pt>
                <c:pt idx="11">
                  <c:v>-0.128097618766015</c:v>
                </c:pt>
                <c:pt idx="12">
                  <c:v>-1.27784580132264E-2</c:v>
                </c:pt>
                <c:pt idx="13">
                  <c:v>0.17626505559002301</c:v>
                </c:pt>
                <c:pt idx="14">
                  <c:v>0.42979803544208101</c:v>
                </c:pt>
                <c:pt idx="15">
                  <c:v>0.734366697287542</c:v>
                </c:pt>
                <c:pt idx="16">
                  <c:v>1.0738785300859299</c:v>
                </c:pt>
                <c:pt idx="17">
                  <c:v>1.43095572315536</c:v>
                </c:pt>
                <c:pt idx="18">
                  <c:v>1.788074709572</c:v>
                </c:pt>
                <c:pt idx="19">
                  <c:v>2.1285050023163801</c:v>
                </c:pt>
                <c:pt idx="20">
                  <c:v>2.4370607606761499</c:v>
                </c:pt>
                <c:pt idx="21">
                  <c:v>2.7006787299382098</c:v>
                </c:pt>
                <c:pt idx="22">
                  <c:v>2.9088363474337098</c:v>
                </c:pt>
                <c:pt idx="23">
                  <c:v>3.0538239025365801</c:v>
                </c:pt>
                <c:pt idx="24">
                  <c:v>3.1308846772588401</c:v>
                </c:pt>
                <c:pt idx="25">
                  <c:v>3.1382369776375301</c:v>
                </c:pt>
                <c:pt idx="26">
                  <c:v>3.0769918941626702</c:v>
                </c:pt>
                <c:pt idx="27">
                  <c:v>2.9509805020585098</c:v>
                </c:pt>
                <c:pt idx="28">
                  <c:v>2.7665040293012502</c:v>
                </c:pt>
                <c:pt idx="29">
                  <c:v>2.5320202818312798</c:v>
                </c:pt>
                <c:pt idx="30">
                  <c:v>2.2577793214992701</c:v>
                </c:pt>
                <c:pt idx="31">
                  <c:v>1.9554210428738501</c:v>
                </c:pt>
                <c:pt idx="32">
                  <c:v>1.6375468901393</c:v>
                </c:pt>
                <c:pt idx="33">
                  <c:v>1.3172774949020301</c:v>
                </c:pt>
                <c:pt idx="34">
                  <c:v>1.0078074998478601</c:v>
                </c:pt>
                <c:pt idx="35">
                  <c:v>0.72196826178796203</c:v>
                </c:pt>
                <c:pt idx="36">
                  <c:v>0.47180850077536002</c:v>
                </c:pt>
                <c:pt idx="37">
                  <c:v>0.26820227957694998</c:v>
                </c:pt>
                <c:pt idx="38">
                  <c:v>0.120492959939855</c:v>
                </c:pt>
                <c:pt idx="39">
                  <c:v>3.61809887206999E-2</c:v>
                </c:pt>
                <c:pt idx="40">
                  <c:v>2.0662518094950701E-2</c:v>
                </c:pt>
                <c:pt idx="41">
                  <c:v>7.7024959718403202E-2</c:v>
                </c:pt>
                <c:pt idx="42">
                  <c:v>0.20590461287745401</c:v>
                </c:pt>
                <c:pt idx="43">
                  <c:v>0.405410491314451</c:v>
                </c:pt>
                <c:pt idx="44">
                  <c:v>0.67111740261589903</c:v>
                </c:pt>
                <c:pt idx="45">
                  <c:v>0.99613020768738603</c:v>
                </c:pt>
                <c:pt idx="46">
                  <c:v>1.37122000608995</c:v>
                </c:pt>
                <c:pt idx="47">
                  <c:v>1.7850317556226201</c:v>
                </c:pt>
                <c:pt idx="48">
                  <c:v>2.2243615418008198</c:v>
                </c:pt>
                <c:pt idx="49">
                  <c:v>2.6745003645798899</c:v>
                </c:pt>
                <c:pt idx="50">
                  <c:v>3.1196399058164399</c:v>
                </c:pt>
                <c:pt idx="51">
                  <c:v>3.54333428178417</c:v>
                </c:pt>
                <c:pt idx="52">
                  <c:v>3.9290102701917999</c:v>
                </c:pt>
                <c:pt idx="53">
                  <c:v>4.2605169309445401</c:v>
                </c:pt>
                <c:pt idx="54">
                  <c:v>4.5227039140822898</c:v>
                </c:pt>
                <c:pt idx="55">
                  <c:v>4.7020160671107503</c:v>
                </c:pt>
                <c:pt idx="56">
                  <c:v>4.78709021717318</c:v>
                </c:pt>
                <c:pt idx="57">
                  <c:v>4.7693382112550404</c:v>
                </c:pt>
                <c:pt idx="58">
                  <c:v>4.6434984499141203</c:v>
                </c:pt>
                <c:pt idx="59">
                  <c:v>4.4081362467209901</c:v>
                </c:pt>
                <c:pt idx="60">
                  <c:v>4.0660713870475904</c:v>
                </c:pt>
                <c:pt idx="61">
                  <c:v>3.6247092453236398</c:v>
                </c:pt>
                <c:pt idx="62">
                  <c:v>3.0962497505042701</c:v>
                </c:pt>
                <c:pt idx="63">
                  <c:v>2.4977463640987998</c:v>
                </c:pt>
                <c:pt idx="64">
                  <c:v>1.8509850543189199</c:v>
                </c:pt>
                <c:pt idx="65">
                  <c:v>1.18215101408644</c:v>
                </c:pt>
                <c:pt idx="66">
                  <c:v>0.52124857844217898</c:v>
                </c:pt>
                <c:pt idx="67">
                  <c:v>-9.8762549842911398E-2</c:v>
                </c:pt>
                <c:pt idx="68">
                  <c:v>-0.64315406046510204</c:v>
                </c:pt>
                <c:pt idx="69">
                  <c:v>-1.07698053403669</c:v>
                </c:pt>
                <c:pt idx="70">
                  <c:v>-1.36703994429894</c:v>
                </c:pt>
                <c:pt idx="71">
                  <c:v>-1.4842899994619401</c:v>
                </c:pt>
                <c:pt idx="72">
                  <c:v>-1.4067697820837299</c:v>
                </c:pt>
                <c:pt idx="73">
                  <c:v>-1.12307882744896</c:v>
                </c:pt>
                <c:pt idx="74">
                  <c:v>-0.63646851572476504</c:v>
                </c:pt>
                <c:pt idx="75">
                  <c:v>3.0396555342933101E-2</c:v>
                </c:pt>
                <c:pt idx="76">
                  <c:v>0.82994670415702398</c:v>
                </c:pt>
                <c:pt idx="77">
                  <c:v>1.68342139005344</c:v>
                </c:pt>
                <c:pt idx="78">
                  <c:v>2.4737231563894202</c:v>
                </c:pt>
                <c:pt idx="79">
                  <c:v>3.0373419056661999</c:v>
                </c:pt>
                <c:pt idx="80">
                  <c:v>3.1552770522282998</c:v>
                </c:pt>
                <c:pt idx="81">
                  <c:v>2.5428819740618902</c:v>
                </c:pt>
                <c:pt idx="82">
                  <c:v>0.83855200495957405</c:v>
                </c:pt>
                <c:pt idx="83">
                  <c:v>-2.40882602595173</c:v>
                </c:pt>
                <c:pt idx="84">
                  <c:v>-7.7537479911571197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6250768"/>
        <c:axId val="936279056"/>
      </c:scatterChart>
      <c:valAx>
        <c:axId val="936250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79056"/>
        <c:crosses val="autoZero"/>
        <c:crossBetween val="midCat"/>
      </c:valAx>
      <c:valAx>
        <c:axId val="936279056"/>
        <c:scaling>
          <c:orientation val="minMax"/>
          <c:max val="1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507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汇总'!$G$97:$G$181</c:f>
              <c:numCache>
                <c:formatCode>0.000_ </c:formatCode>
                <c:ptCount val="85"/>
                <c:pt idx="0">
                  <c:v>-4.48115758567375</c:v>
                </c:pt>
                <c:pt idx="1">
                  <c:v>-2.8905871319518202</c:v>
                </c:pt>
                <c:pt idx="2">
                  <c:v>-1.8153217964875901</c:v>
                </c:pt>
                <c:pt idx="3">
                  <c:v>-1.11217708036416</c:v>
                </c:pt>
                <c:pt idx="4">
                  <c:v>-0.66612275794170195</c:v>
                </c:pt>
                <c:pt idx="5">
                  <c:v>-0.38645307754409502</c:v>
                </c:pt>
                <c:pt idx="6">
                  <c:v>-0.203307635494305</c:v>
                </c:pt>
                <c:pt idx="7">
                  <c:v>-6.4523167568088596E-2</c:v>
                </c:pt>
                <c:pt idx="8">
                  <c:v>6.7202974411601196E-2</c:v>
                </c:pt>
                <c:pt idx="9">
                  <c:v>0.21685636946433601</c:v>
                </c:pt>
                <c:pt idx="10">
                  <c:v>0.39937428279802001</c:v>
                </c:pt>
                <c:pt idx="11">
                  <c:v>0.62165729092988098</c:v>
                </c:pt>
                <c:pt idx="12">
                  <c:v>0.88434091424910699</c:v>
                </c:pt>
                <c:pt idx="13">
                  <c:v>1.1833438710344899</c:v>
                </c:pt>
                <c:pt idx="14">
                  <c:v>1.51120904328782</c:v>
                </c:pt>
                <c:pt idx="15">
                  <c:v>1.8582527210909301</c:v>
                </c:pt>
                <c:pt idx="16">
                  <c:v>2.21353716854148</c:v>
                </c:pt>
                <c:pt idx="17">
                  <c:v>2.56568103066938</c:v>
                </c:pt>
                <c:pt idx="18">
                  <c:v>2.9035215770836902</c:v>
                </c:pt>
                <c:pt idx="19">
                  <c:v>3.2166422544464699</c:v>
                </c:pt>
                <c:pt idx="20">
                  <c:v>3.4957784962167899</c:v>
                </c:pt>
                <c:pt idx="21">
                  <c:v>3.7331142144567799</c:v>
                </c:pt>
                <c:pt idx="22">
                  <c:v>3.9224808748370301</c:v>
                </c:pt>
                <c:pt idx="23">
                  <c:v>4.0594705323269098</c:v>
                </c:pt>
                <c:pt idx="24">
                  <c:v>4.1414736814023803</c:v>
                </c:pt>
                <c:pt idx="25">
                  <c:v>4.1676522509508303</c:v>
                </c:pt>
                <c:pt idx="26">
                  <c:v>4.13885755039946</c:v>
                </c:pt>
                <c:pt idx="27">
                  <c:v>4.0575024499421097</c:v>
                </c:pt>
                <c:pt idx="28">
                  <c:v>3.9273965540843299</c:v>
                </c:pt>
                <c:pt idx="29">
                  <c:v>3.7535526040766798</c:v>
                </c:pt>
                <c:pt idx="30">
                  <c:v>3.5419718211498199</c:v>
                </c:pt>
                <c:pt idx="31">
                  <c:v>3.29941537881616</c:v>
                </c:pt>
                <c:pt idx="32">
                  <c:v>3.03316866884682</c:v>
                </c:pt>
                <c:pt idx="33">
                  <c:v>2.7508045018804301</c:v>
                </c:pt>
                <c:pt idx="34">
                  <c:v>2.45995085997001</c:v>
                </c:pt>
                <c:pt idx="35">
                  <c:v>2.1680682947163801</c:v>
                </c:pt>
                <c:pt idx="36">
                  <c:v>1.88224154098972</c:v>
                </c:pt>
                <c:pt idx="37">
                  <c:v>1.6089893925830501</c:v>
                </c:pt>
                <c:pt idx="38">
                  <c:v>1.3540963624917901</c:v>
                </c:pt>
                <c:pt idx="39">
                  <c:v>1.1224691268571101</c:v>
                </c:pt>
                <c:pt idx="40">
                  <c:v>0.91802022796701899</c:v>
                </c:pt>
                <c:pt idx="41">
                  <c:v>0.74358098803629502</c:v>
                </c:pt>
                <c:pt idx="42">
                  <c:v>0.60084506186587106</c:v>
                </c:pt>
                <c:pt idx="43">
                  <c:v>0.49034353279213699</c:v>
                </c:pt>
                <c:pt idx="44">
                  <c:v>0.41145193271316799</c:v>
                </c:pt>
                <c:pt idx="45">
                  <c:v>0.36242904331369402</c:v>
                </c:pt>
                <c:pt idx="46">
                  <c:v>0.34048681195317498</c:v>
                </c:pt>
                <c:pt idx="47">
                  <c:v>0.34189019204533999</c:v>
                </c:pt>
                <c:pt idx="48">
                  <c:v>0.362085194078828</c:v>
                </c:pt>
                <c:pt idx="49">
                  <c:v>0.39585290980878401</c:v>
                </c:pt>
                <c:pt idx="50">
                  <c:v>0.43748674846399899</c:v>
                </c:pt>
                <c:pt idx="51">
                  <c:v>0.48098960017933701</c:v>
                </c:pt>
                <c:pt idx="52">
                  <c:v>0.520287118216199</c:v>
                </c:pt>
                <c:pt idx="53">
                  <c:v>0.54945278785183405</c:v>
                </c:pt>
                <c:pt idx="54">
                  <c:v>0.56293992621517797</c:v>
                </c:pt>
                <c:pt idx="55">
                  <c:v>0.55581523362470397</c:v>
                </c:pt>
                <c:pt idx="56">
                  <c:v>0.52398799341235403</c:v>
                </c:pt>
                <c:pt idx="57">
                  <c:v>0.46442849348912602</c:v>
                </c:pt>
                <c:pt idx="58">
                  <c:v>0.37536871931481802</c:v>
                </c:pt>
                <c:pt idx="59">
                  <c:v>0.25647784422220798</c:v>
                </c:pt>
                <c:pt idx="60">
                  <c:v>0.109004519484794</c:v>
                </c:pt>
                <c:pt idx="61">
                  <c:v>-6.4122557287090501E-2</c:v>
                </c:pt>
                <c:pt idx="62">
                  <c:v>-0.25824484028220102</c:v>
                </c:pt>
                <c:pt idx="63">
                  <c:v>-0.46698446886797101</c:v>
                </c:pt>
                <c:pt idx="64">
                  <c:v>-0.68232522849430399</c:v>
                </c:pt>
                <c:pt idx="65">
                  <c:v>-0.89477455495684899</c:v>
                </c:pt>
                <c:pt idx="66">
                  <c:v>-1.09361772178395</c:v>
                </c:pt>
                <c:pt idx="67">
                  <c:v>-1.2672758737607499</c:v>
                </c:pt>
                <c:pt idx="68">
                  <c:v>-1.4037800937185101</c:v>
                </c:pt>
                <c:pt idx="69">
                  <c:v>-1.49137421291809</c:v>
                </c:pt>
                <c:pt idx="70">
                  <c:v>-1.5192595993662401</c:v>
                </c:pt>
                <c:pt idx="71">
                  <c:v>-1.4784956819038499</c:v>
                </c:pt>
                <c:pt idx="72">
                  <c:v>-1.3630704914851199</c:v>
                </c:pt>
                <c:pt idx="73">
                  <c:v>-1.17115602485238</c:v>
                </c:pt>
                <c:pt idx="74">
                  <c:v>-0.90656375950469603</c:v>
                </c:pt>
                <c:pt idx="75">
                  <c:v>-0.58041617221742303</c:v>
                </c:pt>
                <c:pt idx="76">
                  <c:v>-0.213050637410965</c:v>
                </c:pt>
                <c:pt idx="77">
                  <c:v>0.16382739488600101</c:v>
                </c:pt>
                <c:pt idx="78">
                  <c:v>0.50472451825264197</c:v>
                </c:pt>
                <c:pt idx="79">
                  <c:v>0.74765483887733597</c:v>
                </c:pt>
                <c:pt idx="80">
                  <c:v>0.81113232380368605</c:v>
                </c:pt>
                <c:pt idx="81">
                  <c:v>0.590841034330433</c:v>
                </c:pt>
                <c:pt idx="82">
                  <c:v>-4.40362743341449E-2</c:v>
                </c:pt>
                <c:pt idx="83">
                  <c:v>-1.2548512277102599</c:v>
                </c:pt>
                <c:pt idx="84">
                  <c:v>-3.2379051472463698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汇总'!$H$97:$H$181</c:f>
              <c:numCache>
                <c:formatCode>0.000_ </c:formatCode>
                <c:ptCount val="85"/>
                <c:pt idx="0">
                  <c:v>-4.6738726635790799</c:v>
                </c:pt>
                <c:pt idx="1">
                  <c:v>-3.4487646313035101</c:v>
                </c:pt>
                <c:pt idx="2">
                  <c:v>-2.4787386305273702</c:v>
                </c:pt>
                <c:pt idx="3">
                  <c:v>-1.69615441143867</c:v>
                </c:pt>
                <c:pt idx="4">
                  <c:v>-1.04863067682588</c:v>
                </c:pt>
                <c:pt idx="5">
                  <c:v>-0.49660187946602002</c:v>
                </c:pt>
                <c:pt idx="6">
                  <c:v>-1.1135174484227401E-2</c:v>
                </c:pt>
                <c:pt idx="7">
                  <c:v>0.42800920032672701</c:v>
                </c:pt>
                <c:pt idx="8">
                  <c:v>0.83409034636643697</c:v>
                </c:pt>
                <c:pt idx="9">
                  <c:v>1.21488766153348</c:v>
                </c:pt>
                <c:pt idx="10">
                  <c:v>1.5740055693735699</c:v>
                </c:pt>
                <c:pt idx="11">
                  <c:v>1.91199675959201</c:v>
                </c:pt>
                <c:pt idx="12">
                  <c:v>2.2273181825807198</c:v>
                </c:pt>
                <c:pt idx="13">
                  <c:v>2.51713354373836</c:v>
                </c:pt>
                <c:pt idx="14">
                  <c:v>2.7779755464891598</c:v>
                </c:pt>
                <c:pt idx="15">
                  <c:v>3.0062806360346102</c:v>
                </c:pt>
                <c:pt idx="16">
                  <c:v>3.1988084989991701</c:v>
                </c:pt>
                <c:pt idx="17">
                  <c:v>3.3529580772596299</c:v>
                </c:pt>
                <c:pt idx="18">
                  <c:v>3.46699135737492</c:v>
                </c:pt>
                <c:pt idx="19">
                  <c:v>3.5401757001612602</c:v>
                </c:pt>
                <c:pt idx="20">
                  <c:v>3.5728549780854602</c:v>
                </c:pt>
                <c:pt idx="21">
                  <c:v>3.5664592912763902</c:v>
                </c:pt>
                <c:pt idx="22">
                  <c:v>3.5234625360829601</c:v>
                </c:pt>
                <c:pt idx="23">
                  <c:v>3.4472966032346002</c:v>
                </c:pt>
                <c:pt idx="24">
                  <c:v>3.34223048578759</c:v>
                </c:pt>
                <c:pt idx="25">
                  <c:v>3.2132220801690501</c:v>
                </c:pt>
                <c:pt idx="26">
                  <c:v>3.0657499667574801</c:v>
                </c:pt>
                <c:pt idx="27">
                  <c:v>2.9056319595670401</c:v>
                </c:pt>
                <c:pt idx="28">
                  <c:v>2.7388367177301798</c:v>
                </c:pt>
                <c:pt idx="29">
                  <c:v>2.5712942146011799</c:v>
                </c:pt>
                <c:pt idx="30">
                  <c:v>2.4087103634310001</c:v>
                </c:pt>
                <c:pt idx="31">
                  <c:v>2.25639060169103</c:v>
                </c:pt>
                <c:pt idx="32">
                  <c:v>2.1190767392519598</c:v>
                </c:pt>
                <c:pt idx="33">
                  <c:v>2.0008008787517899</c:v>
                </c:pt>
                <c:pt idx="34">
                  <c:v>1.90475971961324</c:v>
                </c:pt>
                <c:pt idx="35">
                  <c:v>1.8332120602998001</c:v>
                </c:pt>
                <c:pt idx="36">
                  <c:v>1.7874018165290899</c:v>
                </c:pt>
                <c:pt idx="37">
                  <c:v>1.7675083762855299</c:v>
                </c:pt>
                <c:pt idx="38">
                  <c:v>1.7726256156064</c:v>
                </c:pt>
                <c:pt idx="39">
                  <c:v>1.8007704022417901</c:v>
                </c:pt>
                <c:pt idx="40">
                  <c:v>1.8489209174141401</c:v>
                </c:pt>
                <c:pt idx="41">
                  <c:v>1.9130846290365899</c:v>
                </c:pt>
                <c:pt idx="42">
                  <c:v>1.98839525286993</c:v>
                </c:pt>
                <c:pt idx="43">
                  <c:v>2.0692375412330799</c:v>
                </c:pt>
                <c:pt idx="44">
                  <c:v>2.1493982420016802</c:v>
                </c:pt>
                <c:pt idx="45">
                  <c:v>2.2222410737653302</c:v>
                </c:pt>
                <c:pt idx="46">
                  <c:v>2.2809030661397802</c:v>
                </c:pt>
                <c:pt idx="47">
                  <c:v>2.3185091173468302</c:v>
                </c:pt>
                <c:pt idx="48">
                  <c:v>2.3284011243246501</c:v>
                </c:pt>
                <c:pt idx="49">
                  <c:v>2.30437754373779</c:v>
                </c:pt>
                <c:pt idx="50">
                  <c:v>2.2409387453960599</c:v>
                </c:pt>
                <c:pt idx="51">
                  <c:v>2.13353302271251</c:v>
                </c:pt>
                <c:pt idx="52">
                  <c:v>1.9787976279667601</c:v>
                </c:pt>
                <c:pt idx="53">
                  <c:v>1.7747887032559599</c:v>
                </c:pt>
                <c:pt idx="54">
                  <c:v>1.52119348116368</c:v>
                </c:pt>
                <c:pt idx="55">
                  <c:v>1.21951763226397</c:v>
                </c:pt>
                <c:pt idx="56">
                  <c:v>0.87324013976203096</c:v>
                </c:pt>
                <c:pt idx="57">
                  <c:v>0.48792758466824698</c:v>
                </c:pt>
                <c:pt idx="58">
                  <c:v>7.1299228005922394E-2</c:v>
                </c:pt>
                <c:pt idx="59">
                  <c:v>-0.36676622027300398</c:v>
                </c:pt>
                <c:pt idx="60">
                  <c:v>-0.81429175284958899</c:v>
                </c:pt>
                <c:pt idx="61">
                  <c:v>-1.25734124124673</c:v>
                </c:pt>
                <c:pt idx="62">
                  <c:v>-1.68024723754073</c:v>
                </c:pt>
                <c:pt idx="63">
                  <c:v>-2.0659384995184298</c:v>
                </c:pt>
                <c:pt idx="64">
                  <c:v>-2.3963788338966499</c:v>
                </c:pt>
                <c:pt idx="65">
                  <c:v>-2.6531293492218202</c:v>
                </c:pt>
                <c:pt idx="66">
                  <c:v>-2.8180467069199899</c:v>
                </c:pt>
                <c:pt idx="67">
                  <c:v>-2.8741304557584999</c:v>
                </c:pt>
                <c:pt idx="68">
                  <c:v>-2.8065330319711501</c:v>
                </c:pt>
                <c:pt idx="69">
                  <c:v>-2.6037465040846901</c:v>
                </c:pt>
                <c:pt idx="70">
                  <c:v>-2.2589806384349602</c:v>
                </c:pt>
                <c:pt idx="71">
                  <c:v>-1.7717473580404499</c:v>
                </c:pt>
                <c:pt idx="72">
                  <c:v>-1.1496671647430201</c:v>
                </c:pt>
                <c:pt idx="73">
                  <c:v>-0.41051359095087803</c:v>
                </c:pt>
                <c:pt idx="74">
                  <c:v>0.41548775543203098</c:v>
                </c:pt>
                <c:pt idx="75">
                  <c:v>1.2830884926772801</c:v>
                </c:pt>
                <c:pt idx="76">
                  <c:v>2.12915755631332</c:v>
                </c:pt>
                <c:pt idx="77">
                  <c:v>2.8695140255167999</c:v>
                </c:pt>
                <c:pt idx="78">
                  <c:v>3.39543413401696</c:v>
                </c:pt>
                <c:pt idx="79">
                  <c:v>3.56981341754443</c:v>
                </c:pt>
                <c:pt idx="80">
                  <c:v>3.2229644534449902</c:v>
                </c:pt>
                <c:pt idx="81">
                  <c:v>2.1480301504553498</c:v>
                </c:pt>
                <c:pt idx="82">
                  <c:v>9.5992050925742603E-2</c:v>
                </c:pt>
                <c:pt idx="83">
                  <c:v>-3.22974739058259</c:v>
                </c:pt>
                <c:pt idx="84">
                  <c:v>-8.1792300838126906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汇总'!$I$97:$I$181</c:f>
              <c:numCache>
                <c:formatCode>0.000_ </c:formatCode>
                <c:ptCount val="85"/>
                <c:pt idx="0">
                  <c:v>-2.9208644609857801</c:v>
                </c:pt>
                <c:pt idx="1">
                  <c:v>-2.5107073100641499</c:v>
                </c:pt>
                <c:pt idx="2">
                  <c:v>-2.02806851836388</c:v>
                </c:pt>
                <c:pt idx="3">
                  <c:v>-1.5054978076319701</c:v>
                </c:pt>
                <c:pt idx="4">
                  <c:v>-0.96946082341559103</c:v>
                </c:pt>
                <c:pt idx="5">
                  <c:v>-0.44106735273081998</c:v>
                </c:pt>
                <c:pt idx="6">
                  <c:v>6.3258814082847198E-2</c:v>
                </c:pt>
                <c:pt idx="7">
                  <c:v>0.53116545860511799</c:v>
                </c:pt>
                <c:pt idx="8">
                  <c:v>0.95381009823986995</c:v>
                </c:pt>
                <c:pt idx="9">
                  <c:v>1.32534796063034</c:v>
                </c:pt>
                <c:pt idx="10">
                  <c:v>1.6424670607148899</c:v>
                </c:pt>
                <c:pt idx="11">
                  <c:v>1.90396774283634</c:v>
                </c:pt>
                <c:pt idx="12">
                  <c:v>2.1103841206002301</c:v>
                </c:pt>
                <c:pt idx="13">
                  <c:v>2.2636449174601299</c:v>
                </c:pt>
                <c:pt idx="14">
                  <c:v>2.36677128129039</c:v>
                </c:pt>
                <c:pt idx="15">
                  <c:v>2.4236092164896501</c:v>
                </c:pt>
                <c:pt idx="16">
                  <c:v>2.4385943474404201</c:v>
                </c:pt>
                <c:pt idx="17">
                  <c:v>2.41654679743325</c:v>
                </c:pt>
                <c:pt idx="18">
                  <c:v>2.3624940374458698</c:v>
                </c:pt>
                <c:pt idx="19">
                  <c:v>2.28151962945079</c:v>
                </c:pt>
                <c:pt idx="20">
                  <c:v>2.1786358592069601</c:v>
                </c:pt>
                <c:pt idx="21">
                  <c:v>2.05867832377404</c:v>
                </c:pt>
                <c:pt idx="22">
                  <c:v>1.9262206092698799</c:v>
                </c:pt>
                <c:pt idx="23">
                  <c:v>1.78550726467485</c:v>
                </c:pt>
                <c:pt idx="24">
                  <c:v>1.64040334776879</c:v>
                </c:pt>
                <c:pt idx="25">
                  <c:v>1.4943588895692601</c:v>
                </c:pt>
                <c:pt idx="26">
                  <c:v>1.35038669392196</c:v>
                </c:pt>
                <c:pt idx="27">
                  <c:v>1.21105195917693</c:v>
                </c:pt>
                <c:pt idx="28">
                  <c:v>1.0784722791666099</c:v>
                </c:pt>
                <c:pt idx="29">
                  <c:v>0.95432665098470804</c:v>
                </c:pt>
                <c:pt idx="30">
                  <c:v>0.83987218734645397</c:v>
                </c:pt>
                <c:pt idx="31">
                  <c:v>0.73596730159449697</c:v>
                </c:pt>
                <c:pt idx="32">
                  <c:v>0.64310020369680099</c:v>
                </c:pt>
                <c:pt idx="33">
                  <c:v>0.56142161586467398</c:v>
                </c:pt>
                <c:pt idx="34">
                  <c:v>0.49078068670293301</c:v>
                </c:pt>
                <c:pt idx="35">
                  <c:v>0.43076315308620999</c:v>
                </c:pt>
                <c:pt idx="36">
                  <c:v>0.380730869236514</c:v>
                </c:pt>
                <c:pt idx="37">
                  <c:v>0.33986189276355999</c:v>
                </c:pt>
                <c:pt idx="38">
                  <c:v>0.30719038770633</c:v>
                </c:pt>
                <c:pt idx="39">
                  <c:v>0.28164567490208098</c:v>
                </c:pt>
                <c:pt idx="40">
                  <c:v>0.262089830289438</c:v>
                </c:pt>
                <c:pt idx="41">
                  <c:v>0.247353302032366</c:v>
                </c:pt>
                <c:pt idx="42">
                  <c:v>0.236268087640054</c:v>
                </c:pt>
                <c:pt idx="43">
                  <c:v>0.22769808253410501</c:v>
                </c:pt>
                <c:pt idx="44">
                  <c:v>0.22056628180127599</c:v>
                </c:pt>
                <c:pt idx="45">
                  <c:v>0.213878587151312</c:v>
                </c:pt>
                <c:pt idx="46">
                  <c:v>0.206744041379887</c:v>
                </c:pt>
                <c:pt idx="47">
                  <c:v>0.19839138292236</c:v>
                </c:pt>
                <c:pt idx="48">
                  <c:v>0.18818188336758901</c:v>
                </c:pt>
                <c:pt idx="49">
                  <c:v>0.17561850107522001</c:v>
                </c:pt>
                <c:pt idx="50">
                  <c:v>0.160351454333474</c:v>
                </c:pt>
                <c:pt idx="51">
                  <c:v>0.14218038777264499</c:v>
                </c:pt>
                <c:pt idx="52">
                  <c:v>0.121053376026365</c:v>
                </c:pt>
                <c:pt idx="53">
                  <c:v>9.7063078924306101E-2</c:v>
                </c:pt>
                <c:pt idx="54">
                  <c:v>7.0440432777322898E-2</c:v>
                </c:pt>
                <c:pt idx="55">
                  <c:v>4.15463326003662E-2</c:v>
                </c:pt>
                <c:pt idx="56">
                  <c:v>1.0861830400203099E-2</c:v>
                </c:pt>
                <c:pt idx="57">
                  <c:v>-2.1022555066639199E-2</c:v>
                </c:pt>
                <c:pt idx="58">
                  <c:v>-5.3417751361693799E-2</c:v>
                </c:pt>
                <c:pt idx="59">
                  <c:v>-8.5546532299138403E-2</c:v>
                </c:pt>
                <c:pt idx="60">
                  <c:v>-0.116552598476937</c:v>
                </c:pt>
                <c:pt idx="61">
                  <c:v>-0.14550746186768901</c:v>
                </c:pt>
                <c:pt idx="62">
                  <c:v>-0.17141418765611999</c:v>
                </c:pt>
                <c:pt idx="63">
                  <c:v>-0.19320697619607599</c:v>
                </c:pt>
                <c:pt idx="64">
                  <c:v>-0.209745497736603</c:v>
                </c:pt>
                <c:pt idx="65">
                  <c:v>-0.21980282219098199</c:v>
                </c:pt>
                <c:pt idx="66">
                  <c:v>-0.222045716066229</c:v>
                </c:pt>
                <c:pt idx="67">
                  <c:v>-0.21500600825025101</c:v>
                </c:pt>
                <c:pt idx="68">
                  <c:v>-0.19704165618702901</c:v>
                </c:pt>
                <c:pt idx="69">
                  <c:v>-0.16628607361805101</c:v>
                </c:pt>
                <c:pt idx="70">
                  <c:v>-0.120584210806816</c:v>
                </c:pt>
                <c:pt idx="71">
                  <c:v>-5.7413807887739303E-2</c:v>
                </c:pt>
                <c:pt idx="72">
                  <c:v>2.6209828303036999E-2</c:v>
                </c:pt>
                <c:pt idx="73">
                  <c:v>0.133847243871549</c:v>
                </c:pt>
                <c:pt idx="74">
                  <c:v>0.26976824415803002</c:v>
                </c:pt>
                <c:pt idx="75">
                  <c:v>0.439107147204023</c:v>
                </c:pt>
                <c:pt idx="76">
                  <c:v>0.64804181516954595</c:v>
                </c:pt>
                <c:pt idx="77">
                  <c:v>0.90399846473660905</c:v>
                </c:pt>
                <c:pt idx="78">
                  <c:v>1.2158843278740199</c:v>
                </c:pt>
                <c:pt idx="79">
                  <c:v>1.5943503045684799</c:v>
                </c:pt>
                <c:pt idx="80">
                  <c:v>2.05208581943528</c:v>
                </c:pt>
                <c:pt idx="81">
                  <c:v>2.6041481643982198</c:v>
                </c:pt>
                <c:pt idx="82">
                  <c:v>3.26832867992499</c:v>
                </c:pt>
                <c:pt idx="83">
                  <c:v>4.0655581975440098</c:v>
                </c:pt>
                <c:pt idx="84">
                  <c:v>5.02035423672692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汇总'!$J$97:$J$181</c:f>
              <c:numCache>
                <c:formatCode>0.000_ </c:formatCode>
                <c:ptCount val="85"/>
                <c:pt idx="0">
                  <c:v>-18.946482689371901</c:v>
                </c:pt>
                <c:pt idx="1">
                  <c:v>-10.2457604376986</c:v>
                </c:pt>
                <c:pt idx="2">
                  <c:v>-4.1375823276649104</c:v>
                </c:pt>
                <c:pt idx="3">
                  <c:v>-5.2688564742045002E-2</c:v>
                </c:pt>
                <c:pt idx="4">
                  <c:v>2.4859356521467801</c:v>
                </c:pt>
                <c:pt idx="5">
                  <c:v>3.8739301178869598</c:v>
                </c:pt>
                <c:pt idx="6">
                  <c:v>4.4355385321828296</c:v>
                </c:pt>
                <c:pt idx="7">
                  <c:v>4.4327421966124199</c:v>
                </c:pt>
                <c:pt idx="8">
                  <c:v>4.0735932353303301</c:v>
                </c:pt>
                <c:pt idx="9">
                  <c:v>3.5197909523306499</c:v>
                </c:pt>
                <c:pt idx="10">
                  <c:v>2.8935438134911</c:v>
                </c:pt>
                <c:pt idx="11">
                  <c:v>2.2837584169272001</c:v>
                </c:pt>
                <c:pt idx="12">
                  <c:v>1.75159569049452</c:v>
                </c:pt>
                <c:pt idx="13">
                  <c:v>1.33543343058582</c:v>
                </c:pt>
                <c:pt idx="14">
                  <c:v>1.0552731716775601</c:v>
                </c:pt>
                <c:pt idx="15">
                  <c:v>0.91662825138958903</c:v>
                </c:pt>
                <c:pt idx="16">
                  <c:v>0.91392881113073399</c:v>
                </c:pt>
                <c:pt idx="17">
                  <c:v>1.0334783477099401</c:v>
                </c:pt>
                <c:pt idx="18">
                  <c:v>1.2559953066036</c:v>
                </c:pt>
                <c:pt idx="19">
                  <c:v>1.5587720828763001</c:v>
                </c:pt>
                <c:pt idx="20">
                  <c:v>1.9174826710606101</c:v>
                </c:pt>
                <c:pt idx="21">
                  <c:v>2.3076690806139202</c:v>
                </c:pt>
                <c:pt idx="22">
                  <c:v>2.7059355088724901</c:v>
                </c:pt>
                <c:pt idx="23">
                  <c:v>3.0908781387359201</c:v>
                </c:pt>
                <c:pt idx="24">
                  <c:v>3.4437773036260202</c:v>
                </c:pt>
                <c:pt idx="25">
                  <c:v>3.7490776375651</c:v>
                </c:pt>
                <c:pt idx="26">
                  <c:v>3.9946807035316998</c:v>
                </c:pt>
                <c:pt idx="27">
                  <c:v>4.1720734685674001</c:v>
                </c:pt>
                <c:pt idx="28">
                  <c:v>4.2763148693989299</c:v>
                </c:pt>
                <c:pt idx="29">
                  <c:v>4.3059015876668596</c:v>
                </c:pt>
                <c:pt idx="30">
                  <c:v>4.2625330291552599</c:v>
                </c:pt>
                <c:pt idx="31">
                  <c:v>4.1507943767089701</c:v>
                </c:pt>
                <c:pt idx="32">
                  <c:v>3.9777754618722199</c:v>
                </c:pt>
                <c:pt idx="33">
                  <c:v>3.7526420755370999</c:v>
                </c:pt>
                <c:pt idx="34">
                  <c:v>3.4861752132581398</c:v>
                </c:pt>
                <c:pt idx="35">
                  <c:v>3.19029262614269</c:v>
                </c:pt>
                <c:pt idx="36">
                  <c:v>2.8775659235811002</c:v>
                </c:pt>
                <c:pt idx="37">
                  <c:v>2.5607453493517198</c:v>
                </c:pt>
                <c:pt idx="38">
                  <c:v>2.25230322797435</c:v>
                </c:pt>
                <c:pt idx="39">
                  <c:v>1.9640059534807299</c:v>
                </c:pt>
                <c:pt idx="40">
                  <c:v>1.70652326806828</c:v>
                </c:pt>
                <c:pt idx="41">
                  <c:v>1.4890824534388301</c:v>
                </c:pt>
                <c:pt idx="42">
                  <c:v>1.31917393291257</c:v>
                </c:pt>
                <c:pt idx="43">
                  <c:v>1.2023136576977</c:v>
                </c:pt>
                <c:pt idx="44">
                  <c:v>1.1418665260963601</c:v>
                </c:pt>
                <c:pt idx="45">
                  <c:v>1.1389339595682799</c:v>
                </c:pt>
                <c:pt idx="46">
                  <c:v>1.1923076350669199</c:v>
                </c:pt>
                <c:pt idx="47">
                  <c:v>1.29849024824226</c:v>
                </c:pt>
                <c:pt idx="48">
                  <c:v>1.4517830574881101</c:v>
                </c:pt>
                <c:pt idx="49">
                  <c:v>1.6444388340263001</c:v>
                </c:pt>
                <c:pt idx="50">
                  <c:v>1.8668777186789101</c:v>
                </c:pt>
                <c:pt idx="51">
                  <c:v>2.10796236114611</c:v>
                </c:pt>
                <c:pt idx="52">
                  <c:v>2.3553275929551698</c:v>
                </c:pt>
                <c:pt idx="53">
                  <c:v>2.5957587606380699</c:v>
                </c:pt>
                <c:pt idx="54">
                  <c:v>2.8156117208640201</c:v>
                </c:pt>
                <c:pt idx="55">
                  <c:v>3.0012663746768902</c:v>
                </c:pt>
                <c:pt idx="56">
                  <c:v>3.1396044932270302</c:v>
                </c:pt>
                <c:pt idx="57">
                  <c:v>3.2185014627549302</c:v>
                </c:pt>
                <c:pt idx="58">
                  <c:v>3.2273204518452201</c:v>
                </c:pt>
                <c:pt idx="59">
                  <c:v>3.1573963792153998</c:v>
                </c:pt>
                <c:pt idx="60">
                  <c:v>3.0024959358579002</c:v>
                </c:pt>
                <c:pt idx="61">
                  <c:v>2.7592387903554298</c:v>
                </c:pt>
                <c:pt idx="62">
                  <c:v>2.4274639816067101</c:v>
                </c:pt>
                <c:pt idx="63">
                  <c:v>2.0105243787637601</c:v>
                </c:pt>
                <c:pt idx="64">
                  <c:v>1.51549096291778</c:v>
                </c:pt>
                <c:pt idx="65">
                  <c:v>0.95324756110599296</c:v>
                </c:pt>
                <c:pt idx="66">
                  <c:v>0.33845553774196402</c:v>
                </c:pt>
                <c:pt idx="67">
                  <c:v>-0.31063317526420797</c:v>
                </c:pt>
                <c:pt idx="68">
                  <c:v>-0.97253745406583303</c:v>
                </c:pt>
                <c:pt idx="69">
                  <c:v>-1.6231066322818899</c:v>
                </c:pt>
                <c:pt idx="70">
                  <c:v>-2.23630341776115</c:v>
                </c:pt>
                <c:pt idx="71">
                  <c:v>-2.7852361945684998</c:v>
                </c:pt>
                <c:pt idx="72">
                  <c:v>-3.2434679527790302</c:v>
                </c:pt>
                <c:pt idx="73">
                  <c:v>-3.5866302136968198</c:v>
                </c:pt>
                <c:pt idx="74">
                  <c:v>-3.7943714420007901</c:v>
                </c:pt>
                <c:pt idx="75">
                  <c:v>-3.8526705621533499</c:v>
                </c:pt>
                <c:pt idx="76">
                  <c:v>-3.7565473200617299</c:v>
                </c:pt>
                <c:pt idx="77">
                  <c:v>-3.5132023562241099</c:v>
                </c:pt>
                <c:pt idx="78">
                  <c:v>-3.1456209812436899</c:v>
                </c:pt>
                <c:pt idx="79">
                  <c:v>-2.6966757689960299</c:v>
                </c:pt>
                <c:pt idx="80">
                  <c:v>-2.2337642078180702</c:v>
                </c:pt>
                <c:pt idx="81">
                  <c:v>-1.8540187745560299</c:v>
                </c:pt>
                <c:pt idx="82">
                  <c:v>-1.6901279208917399</c:v>
                </c:pt>
                <c:pt idx="83">
                  <c:v>-1.9168075864060801</c:v>
                </c:pt>
                <c:pt idx="84">
                  <c:v>-2.7579639771869902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汇总'!$K$97:$K$181</c:f>
              <c:numCache>
                <c:formatCode>0.000_ </c:formatCode>
                <c:ptCount val="85"/>
                <c:pt idx="0">
                  <c:v>-2.9358978290497499</c:v>
                </c:pt>
                <c:pt idx="1">
                  <c:v>-2.0655074338464101</c:v>
                </c:pt>
                <c:pt idx="2">
                  <c:v>-1.45005289298125</c:v>
                </c:pt>
                <c:pt idx="3">
                  <c:v>-1.0123273152763299</c:v>
                </c:pt>
                <c:pt idx="4">
                  <c:v>-0.69182423234090895</c:v>
                </c:pt>
                <c:pt idx="5">
                  <c:v>-0.44228484754930802</c:v>
                </c:pt>
                <c:pt idx="6">
                  <c:v>-0.22948457302016001</c:v>
                </c:pt>
                <c:pt idx="7">
                  <c:v>-2.92445994635195E-2</c:v>
                </c:pt>
                <c:pt idx="8">
                  <c:v>0.174345358388868</c:v>
                </c:pt>
                <c:pt idx="9">
                  <c:v>0.39050660020593497</c:v>
                </c:pt>
                <c:pt idx="10">
                  <c:v>0.62316632391920701</c:v>
                </c:pt>
                <c:pt idx="11">
                  <c:v>0.87218051876234404</c:v>
                </c:pt>
                <c:pt idx="12">
                  <c:v>1.1343971333773899</c:v>
                </c:pt>
                <c:pt idx="13">
                  <c:v>1.4045713870280701</c:v>
                </c:pt>
                <c:pt idx="14">
                  <c:v>1.6761446941114699</c:v>
                </c:pt>
                <c:pt idx="15">
                  <c:v>1.9418982743106701</c:v>
                </c:pt>
                <c:pt idx="16">
                  <c:v>2.1944921228818002</c:v>
                </c:pt>
                <c:pt idx="17">
                  <c:v>2.4268996177205202</c:v>
                </c:pt>
                <c:pt idx="18">
                  <c:v>2.6327476420034901</c:v>
                </c:pt>
                <c:pt idx="19">
                  <c:v>2.8065717033519899</c:v>
                </c:pt>
                <c:pt idx="20">
                  <c:v>2.9439951326156999</c:v>
                </c:pt>
                <c:pt idx="21">
                  <c:v>3.0418410475259599</c:v>
                </c:pt>
                <c:pt idx="22">
                  <c:v>3.0981853686185401</c:v>
                </c:pt>
                <c:pt idx="23">
                  <c:v>3.1123587769777998</c:v>
                </c:pt>
                <c:pt idx="24">
                  <c:v>3.0849051055044399</c:v>
                </c:pt>
                <c:pt idx="25">
                  <c:v>3.0175032575605698</c:v>
                </c:pt>
                <c:pt idx="26">
                  <c:v>2.9128593489970198</c:v>
                </c:pt>
                <c:pt idx="27">
                  <c:v>2.7745753717188402</c:v>
                </c:pt>
                <c:pt idx="28">
                  <c:v>2.6070002790958</c:v>
                </c:pt>
                <c:pt idx="29">
                  <c:v>2.4150689956760001</c:v>
                </c:pt>
                <c:pt idx="30">
                  <c:v>2.20413445581223</c:v>
                </c:pt>
                <c:pt idx="31">
                  <c:v>1.9797973779612801</c:v>
                </c:pt>
                <c:pt idx="32">
                  <c:v>1.7477380835669101</c:v>
                </c:pt>
                <c:pt idx="33">
                  <c:v>1.5135542715908801</c:v>
                </c:pt>
                <c:pt idx="34">
                  <c:v>1.2826082619041199</c:v>
                </c:pt>
                <c:pt idx="35">
                  <c:v>1.0598868229034899</c:v>
                </c:pt>
                <c:pt idx="36">
                  <c:v>0.84987630086931398</c:v>
                </c:pt>
                <c:pt idx="37">
                  <c:v>0.65645537073404703</c:v>
                </c:pt>
                <c:pt idx="38">
                  <c:v>0.48280733007376098</c:v>
                </c:pt>
                <c:pt idx="39">
                  <c:v>0.33135346029877</c:v>
                </c:pt>
                <c:pt idx="40">
                  <c:v>0.20370858116212701</c:v>
                </c:pt>
                <c:pt idx="41">
                  <c:v>0.10065952684910801</c:v>
                </c:pt>
                <c:pt idx="42">
                  <c:v>2.2166874088111101E-2</c:v>
                </c:pt>
                <c:pt idx="43">
                  <c:v>-3.2610145165566297E-2</c:v>
                </c:pt>
                <c:pt idx="44">
                  <c:v>-6.5266011725185105E-2</c:v>
                </c:pt>
                <c:pt idx="45">
                  <c:v>-7.8079430991850399E-2</c:v>
                </c:pt>
                <c:pt idx="46">
                  <c:v>-7.3923249555311696E-2</c:v>
                </c:pt>
                <c:pt idx="47">
                  <c:v>-5.6155435408693097E-2</c:v>
                </c:pt>
                <c:pt idx="48">
                  <c:v>-2.8493178437270401E-2</c:v>
                </c:pt>
                <c:pt idx="49">
                  <c:v>5.1274342872220701E-3</c:v>
                </c:pt>
                <c:pt idx="50">
                  <c:v>4.0703316050616903E-2</c:v>
                </c:pt>
                <c:pt idx="51">
                  <c:v>7.4324600650989198E-2</c:v>
                </c:pt>
                <c:pt idx="52">
                  <c:v>0.10233953709854</c:v>
                </c:pt>
                <c:pt idx="53">
                  <c:v>0.12152001296148</c:v>
                </c:pt>
                <c:pt idx="54">
                  <c:v>0.12922326257295499</c:v>
                </c:pt>
                <c:pt idx="55">
                  <c:v>0.123544918490241</c:v>
                </c:pt>
                <c:pt idx="56">
                  <c:v>0.103458166764351</c:v>
                </c:pt>
                <c:pt idx="57">
                  <c:v>6.8933368675592202E-2</c:v>
                </c:pt>
                <c:pt idx="58">
                  <c:v>2.10321138095515E-2</c:v>
                </c:pt>
                <c:pt idx="59">
                  <c:v>-3.8030728549594398E-2</c:v>
                </c:pt>
                <c:pt idx="60">
                  <c:v>-0.104863790591425</c:v>
                </c:pt>
                <c:pt idx="61">
                  <c:v>-0.174922048347466</c:v>
                </c:pt>
                <c:pt idx="62">
                  <c:v>-0.24258335192855601</c:v>
                </c:pt>
                <c:pt idx="63">
                  <c:v>-0.30128666790225</c:v>
                </c:pt>
                <c:pt idx="64">
                  <c:v>-0.34374045617537002</c:v>
                </c:pt>
                <c:pt idx="65">
                  <c:v>-0.36221000139676202</c:v>
                </c:pt>
                <c:pt idx="66">
                  <c:v>-0.34889291691011398</c:v>
                </c:pt>
                <c:pt idx="67">
                  <c:v>-0.296392437003485</c:v>
                </c:pt>
                <c:pt idx="68">
                  <c:v>-0.19829851109055299</c:v>
                </c:pt>
                <c:pt idx="69">
                  <c:v>-4.98871113740154E-2</c:v>
                </c:pt>
                <c:pt idx="70">
                  <c:v>0.15105143668467999</c:v>
                </c:pt>
                <c:pt idx="71">
                  <c:v>0.403243893929985</c:v>
                </c:pt>
                <c:pt idx="72">
                  <c:v>0.70081371199953602</c:v>
                </c:pt>
                <c:pt idx="73">
                  <c:v>1.0319967999008399</c:v>
                </c:pt>
                <c:pt idx="74">
                  <c:v>1.37768105191971</c:v>
                </c:pt>
                <c:pt idx="75">
                  <c:v>1.70975683824657</c:v>
                </c:pt>
                <c:pt idx="76">
                  <c:v>1.98926526192546</c:v>
                </c:pt>
                <c:pt idx="77">
                  <c:v>2.1643305877323802</c:v>
                </c:pt>
                <c:pt idx="78">
                  <c:v>2.1678628510810101</c:v>
                </c:pt>
                <c:pt idx="79">
                  <c:v>1.91501625660609</c:v>
                </c:pt>
                <c:pt idx="80">
                  <c:v>1.30038857898587</c:v>
                </c:pt>
                <c:pt idx="81">
                  <c:v>0.194946380022087</c:v>
                </c:pt>
                <c:pt idx="82">
                  <c:v>-1.55733954141856</c:v>
                </c:pt>
                <c:pt idx="83">
                  <c:v>-4.1431644480168899</c:v>
                </c:pt>
                <c:pt idx="84">
                  <c:v>-7.7838820903914803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汇总'!$L$97:$L$181</c:f>
              <c:numCache>
                <c:formatCode>0.000_ </c:formatCode>
                <c:ptCount val="85"/>
                <c:pt idx="0">
                  <c:v>5.3135037375145604</c:v>
                </c:pt>
                <c:pt idx="1">
                  <c:v>1.93874483721024</c:v>
                </c:pt>
                <c:pt idx="2">
                  <c:v>-0.15623043120438601</c:v>
                </c:pt>
                <c:pt idx="3">
                  <c:v>-1.27937623668628</c:v>
                </c:pt>
                <c:pt idx="4">
                  <c:v>-1.6862869250552499</c:v>
                </c:pt>
                <c:pt idx="5">
                  <c:v>-1.5865969998779299</c:v>
                </c:pt>
                <c:pt idx="6">
                  <c:v>-1.14983796859527</c:v>
                </c:pt>
                <c:pt idx="7">
                  <c:v>-0.51078102491284005</c:v>
                </c:pt>
                <c:pt idx="8">
                  <c:v>0.22570619931555799</c:v>
                </c:pt>
                <c:pt idx="9">
                  <c:v>0.98026131726861598</c:v>
                </c:pt>
                <c:pt idx="10">
                  <c:v>1.69506054774924</c:v>
                </c:pt>
                <c:pt idx="11">
                  <c:v>2.3302577333220702</c:v>
                </c:pt>
                <c:pt idx="12">
                  <c:v>2.8608037339205499</c:v>
                </c:pt>
                <c:pt idx="13">
                  <c:v>3.27362165163533</c:v>
                </c:pt>
                <c:pt idx="14">
                  <c:v>3.56511408018505</c:v>
                </c:pt>
                <c:pt idx="15">
                  <c:v>3.7389793103584701</c:v>
                </c:pt>
                <c:pt idx="16">
                  <c:v>3.80431416050549</c:v>
                </c:pt>
                <c:pt idx="17">
                  <c:v>3.77398183894412</c:v>
                </c:pt>
                <c:pt idx="18">
                  <c:v>3.6632239829372701</c:v>
                </c:pt>
                <c:pt idx="19">
                  <c:v>3.4884967566835998</c:v>
                </c:pt>
                <c:pt idx="20">
                  <c:v>3.2665116285540701</c:v>
                </c:pt>
                <c:pt idx="21">
                  <c:v>3.0134621855943999</c:v>
                </c:pt>
                <c:pt idx="22">
                  <c:v>2.74441908110364</c:v>
                </c:pt>
                <c:pt idx="23">
                  <c:v>2.4728759488849801</c:v>
                </c:pt>
                <c:pt idx="24">
                  <c:v>2.2104298555558</c:v>
                </c:pt>
                <c:pt idx="25">
                  <c:v>1.9665806000919399</c:v>
                </c:pt>
                <c:pt idx="26">
                  <c:v>1.7486339075695101</c:v>
                </c:pt>
                <c:pt idx="27">
                  <c:v>1.5616943018546201</c:v>
                </c:pt>
                <c:pt idx="28">
                  <c:v>1.4087341797841899</c:v>
                </c:pt>
                <c:pt idx="29">
                  <c:v>1.2907263471633501</c:v>
                </c:pt>
                <c:pt idx="30">
                  <c:v>1.2068280147005701</c:v>
                </c:pt>
                <c:pt idx="31">
                  <c:v>1.1546049897841899</c:v>
                </c:pt>
                <c:pt idx="32">
                  <c:v>1.1302855377944501</c:v>
                </c:pt>
                <c:pt idx="33">
                  <c:v>1.1290341244372299</c:v>
                </c:pt>
                <c:pt idx="34">
                  <c:v>1.1452359883691501</c:v>
                </c:pt>
                <c:pt idx="35">
                  <c:v>1.17278423117236</c:v>
                </c:pt>
                <c:pt idx="36">
                  <c:v>1.2053618495326199</c:v>
                </c:pt>
                <c:pt idx="37">
                  <c:v>1.23671187225457</c:v>
                </c:pt>
                <c:pt idx="38">
                  <c:v>1.26088950254057</c:v>
                </c:pt>
                <c:pt idx="39">
                  <c:v>1.27249090374818</c:v>
                </c:pt>
                <c:pt idx="40">
                  <c:v>1.2668540046304499</c:v>
                </c:pt>
                <c:pt idx="41">
                  <c:v>1.2402274378502101</c:v>
                </c:pt>
                <c:pt idx="42">
                  <c:v>1.18990446333866</c:v>
                </c:pt>
                <c:pt idx="43">
                  <c:v>1.1143194658959801</c:v>
                </c:pt>
                <c:pt idx="44">
                  <c:v>1.0131053541439701</c:v>
                </c:pt>
                <c:pt idx="45">
                  <c:v>0.88711092583685303</c:v>
                </c:pt>
                <c:pt idx="46">
                  <c:v>0.73837800219178196</c:v>
                </c:pt>
                <c:pt idx="47">
                  <c:v>0.57007887184688399</c:v>
                </c:pt>
                <c:pt idx="48">
                  <c:v>0.38641532267008799</c:v>
                </c:pt>
                <c:pt idx="49">
                  <c:v>0.192481277598397</c:v>
                </c:pt>
                <c:pt idx="50">
                  <c:v>-5.9082116702251497E-3</c:v>
                </c:pt>
                <c:pt idx="51">
                  <c:v>-0.202418121398943</c:v>
                </c:pt>
                <c:pt idx="52">
                  <c:v>-0.39042053353158601</c:v>
                </c:pt>
                <c:pt idx="53">
                  <c:v>-0.56324266711224502</c:v>
                </c:pt>
                <c:pt idx="54">
                  <c:v>-0.71443015839895996</c:v>
                </c:pt>
                <c:pt idx="55">
                  <c:v>-0.83801914681618805</c:v>
                </c:pt>
                <c:pt idx="56">
                  <c:v>-0.92880998611939902</c:v>
                </c:pt>
                <c:pt idx="57">
                  <c:v>-0.98263466241452102</c:v>
                </c:pt>
                <c:pt idx="58">
                  <c:v>-0.99660926275880402</c:v>
                </c:pt>
                <c:pt idx="59">
                  <c:v>-0.96936210041077597</c:v>
                </c:pt>
                <c:pt idx="60">
                  <c:v>-0.90122736494578903</c:v>
                </c:pt>
                <c:pt idx="61">
                  <c:v>-0.79439342768676102</c:v>
                </c:pt>
                <c:pt idx="62">
                  <c:v>-0.65299419503213696</c:v>
                </c:pt>
                <c:pt idx="63">
                  <c:v>-0.48313116461904598</c:v>
                </c:pt>
                <c:pt idx="64">
                  <c:v>-0.29281310139817501</c:v>
                </c:pt>
                <c:pt idx="65">
                  <c:v>-9.1799512818330001E-2</c:v>
                </c:pt>
                <c:pt idx="66">
                  <c:v>0.108666635307389</c:v>
                </c:pt>
                <c:pt idx="67">
                  <c:v>0.296252258612278</c:v>
                </c:pt>
                <c:pt idx="68">
                  <c:v>0.45806958358480798</c:v>
                </c:pt>
                <c:pt idx="69">
                  <c:v>0.58137043875764705</c:v>
                </c:pt>
                <c:pt idx="70">
                  <c:v>0.65441691698339699</c:v>
                </c:pt>
                <c:pt idx="71">
                  <c:v>0.66754665647811395</c:v>
                </c:pt>
                <c:pt idx="72">
                  <c:v>0.61445172584785601</c:v>
                </c:pt>
                <c:pt idx="73">
                  <c:v>0.49369083592229002</c:v>
                </c:pt>
                <c:pt idx="74">
                  <c:v>0.310455339592485</c:v>
                </c:pt>
                <c:pt idx="75">
                  <c:v>7.8610217774718605E-2</c:v>
                </c:pt>
                <c:pt idx="76">
                  <c:v>-0.17696801165422599</c:v>
                </c:pt>
                <c:pt idx="77">
                  <c:v>-0.41773378801072802</c:v>
                </c:pt>
                <c:pt idx="78">
                  <c:v>-0.58847199323490895</c:v>
                </c:pt>
                <c:pt idx="79">
                  <c:v>-0.61393027835793601</c:v>
                </c:pt>
                <c:pt idx="80">
                  <c:v>-0.39505934393682102</c:v>
                </c:pt>
                <c:pt idx="81">
                  <c:v>0.195164451117434</c:v>
                </c:pt>
                <c:pt idx="82">
                  <c:v>1.31636051537751</c:v>
                </c:pt>
                <c:pt idx="83">
                  <c:v>3.1658365863960398</c:v>
                </c:pt>
                <c:pt idx="84">
                  <c:v>5.9841802661631798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汇总'!$M$97:$M$181</c:f>
              <c:numCache>
                <c:formatCode>0.000_ </c:formatCode>
                <c:ptCount val="85"/>
                <c:pt idx="0">
                  <c:v>-4.7359857767394899</c:v>
                </c:pt>
                <c:pt idx="1">
                  <c:v>-1.7098312129244</c:v>
                </c:pt>
                <c:pt idx="2">
                  <c:v>-0.36327809521411902</c:v>
                </c:pt>
                <c:pt idx="3">
                  <c:v>-0.115362434724307</c:v>
                </c:pt>
                <c:pt idx="4">
                  <c:v>-0.50993540654412495</c:v>
                </c:pt>
                <c:pt idx="5">
                  <c:v>-1.19797057931827</c:v>
                </c:pt>
                <c:pt idx="6">
                  <c:v>-1.92152448986772</c:v>
                </c:pt>
                <c:pt idx="7">
                  <c:v>-2.4992564821331502</c:v>
                </c:pt>
                <c:pt idx="8">
                  <c:v>-2.81341623520058</c:v>
                </c:pt>
                <c:pt idx="9">
                  <c:v>-2.7982099106441298</c:v>
                </c:pt>
                <c:pt idx="10">
                  <c:v>-2.4294583548962598</c:v>
                </c:pt>
                <c:pt idx="11">
                  <c:v>-1.7154632978315201</c:v>
                </c:pt>
                <c:pt idx="12">
                  <c:v>-0.68899999422494196</c:v>
                </c:pt>
                <c:pt idx="13">
                  <c:v>0.59964273977786997</c:v>
                </c:pt>
                <c:pt idx="14">
                  <c:v>2.0886516375670601</c:v>
                </c:pt>
                <c:pt idx="15">
                  <c:v>3.7097812772627399</c:v>
                </c:pt>
                <c:pt idx="16">
                  <c:v>5.3926210926350002</c:v>
                </c:pt>
                <c:pt idx="17">
                  <c:v>7.06810612570996</c:v>
                </c:pt>
                <c:pt idx="18">
                  <c:v>8.6713380415482497</c:v>
                </c:pt>
                <c:pt idx="19">
                  <c:v>10.1437804202065</c:v>
                </c:pt>
                <c:pt idx="20">
                  <c:v>11.434889835416</c:v>
                </c:pt>
                <c:pt idx="21">
                  <c:v>12.5032417240391</c:v>
                </c:pt>
                <c:pt idx="22">
                  <c:v>13.317207544885701</c:v>
                </c:pt>
                <c:pt idx="23">
                  <c:v>13.855237220000101</c:v>
                </c:pt>
                <c:pt idx="24">
                  <c:v>14.105798346050101</c:v>
                </c:pt>
                <c:pt idx="25">
                  <c:v>14.067021157977001</c:v>
                </c:pt>
                <c:pt idx="26">
                  <c:v>13.746095721586199</c:v>
                </c:pt>
                <c:pt idx="27">
                  <c:v>13.1584653262882</c:v>
                </c:pt>
                <c:pt idx="28">
                  <c:v>12.326857543719299</c:v>
                </c:pt>
                <c:pt idx="29">
                  <c:v>11.2801919124988</c:v>
                </c:pt>
                <c:pt idx="30">
                  <c:v>10.052400703899901</c:v>
                </c:pt>
                <c:pt idx="31">
                  <c:v>8.68119671774366</c:v>
                </c:pt>
                <c:pt idx="32">
                  <c:v>7.2068195523421403</c:v>
                </c:pt>
                <c:pt idx="33">
                  <c:v>5.6707892868464</c:v>
                </c:pt>
                <c:pt idx="34">
                  <c:v>4.11469400887467</c:v>
                </c:pt>
                <c:pt idx="35">
                  <c:v>2.5790351148277102</c:v>
                </c:pt>
                <c:pt idx="36">
                  <c:v>1.10215180481644</c:v>
                </c:pt>
                <c:pt idx="37">
                  <c:v>-0.28075631134968398</c:v>
                </c:pt>
                <c:pt idx="38">
                  <c:v>-1.5384920861242199</c:v>
                </c:pt>
                <c:pt idx="39">
                  <c:v>-2.6445952786495899</c:v>
                </c:pt>
                <c:pt idx="40">
                  <c:v>-3.5779371716226702</c:v>
                </c:pt>
                <c:pt idx="41">
                  <c:v>-4.3231664660261799</c:v>
                </c:pt>
                <c:pt idx="42">
                  <c:v>-4.8710000646801204</c:v>
                </c:pt>
                <c:pt idx="43">
                  <c:v>-5.2183548609952899</c:v>
                </c:pt>
                <c:pt idx="44">
                  <c:v>-5.3683191548112603</c:v>
                </c:pt>
                <c:pt idx="45">
                  <c:v>-5.3299648226883098</c:v>
                </c:pt>
                <c:pt idx="46">
                  <c:v>-5.1180038754385802</c:v>
                </c:pt>
                <c:pt idx="47">
                  <c:v>-4.7522955412193202</c:v>
                </c:pt>
                <c:pt idx="48">
                  <c:v>-4.2572125180217002</c:v>
                </c:pt>
                <c:pt idx="49">
                  <c:v>-3.6608775446879398</c:v>
                </c:pt>
                <c:pt idx="50">
                  <c:v>-2.9942839453102401</c:v>
                </c:pt>
                <c:pt idx="51">
                  <c:v>-2.2903163071343799</c:v>
                </c:pt>
                <c:pt idx="52">
                  <c:v>-1.5826899576782101</c:v>
                </c:pt>
                <c:pt idx="53">
                  <c:v>-0.90483041224139005</c:v>
                </c:pt>
                <c:pt idx="54">
                  <c:v>-0.28871646838771198</c:v>
                </c:pt>
                <c:pt idx="55">
                  <c:v>0.23628687050226699</c:v>
                </c:pt>
                <c:pt idx="56">
                  <c:v>0.64457695486108202</c:v>
                </c:pt>
                <c:pt idx="57">
                  <c:v>0.915412338991199</c:v>
                </c:pt>
                <c:pt idx="58">
                  <c:v>1.0339282227081501</c:v>
                </c:pt>
                <c:pt idx="59">
                  <c:v>0.99203228079732997</c:v>
                </c:pt>
                <c:pt idx="60">
                  <c:v>0.78914217058647096</c:v>
                </c:pt>
                <c:pt idx="61">
                  <c:v>0.43272350289183997</c:v>
                </c:pt>
                <c:pt idx="62">
                  <c:v>-6.1415444151254703E-2</c:v>
                </c:pt>
                <c:pt idx="63">
                  <c:v>-0.66911849456807904</c:v>
                </c:pt>
                <c:pt idx="64">
                  <c:v>-1.35821455822425</c:v>
                </c:pt>
                <c:pt idx="65">
                  <c:v>-2.08924006601009</c:v>
                </c:pt>
                <c:pt idx="66">
                  <c:v>-2.8166045984362098</c:v>
                </c:pt>
                <c:pt idx="67">
                  <c:v>-3.4902559561046398</c:v>
                </c:pt>
                <c:pt idx="68">
                  <c:v>-4.05790342453182</c:v>
                </c:pt>
                <c:pt idx="69">
                  <c:v>-4.4678604927354</c:v>
                </c:pt>
                <c:pt idx="70">
                  <c:v>-4.6725707893370299</c:v>
                </c:pt>
                <c:pt idx="71">
                  <c:v>-4.6328835066427798</c:v>
                </c:pt>
                <c:pt idx="72">
                  <c:v>-4.3231470866826598</c:v>
                </c:pt>
                <c:pt idx="73">
                  <c:v>-3.7371924511411101</c:v>
                </c:pt>
                <c:pt idx="74">
                  <c:v>-2.8952795605279902</c:v>
                </c:pt>
                <c:pt idx="75">
                  <c:v>-1.85208359439169</c:v>
                </c:pt>
                <c:pt idx="76">
                  <c:v>-0.70579954977039405</c:v>
                </c:pt>
                <c:pt idx="77">
                  <c:v>0.39155343943234799</c:v>
                </c:pt>
                <c:pt idx="78">
                  <c:v>1.2225442547031899</c:v>
                </c:pt>
                <c:pt idx="79">
                  <c:v>1.49137210262803</c:v>
                </c:pt>
                <c:pt idx="80">
                  <c:v>0.80945016306534501</c:v>
                </c:pt>
                <c:pt idx="81">
                  <c:v>-1.32056074776041</c:v>
                </c:pt>
                <c:pt idx="82">
                  <c:v>-5.52236233077085</c:v>
                </c:pt>
                <c:pt idx="83">
                  <c:v>-12.565369107950801</c:v>
                </c:pt>
                <c:pt idx="84">
                  <c:v>-23.385897718327001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汇总'!$N$97:$N$181</c:f>
              <c:numCache>
                <c:formatCode>0.000_ </c:formatCode>
                <c:ptCount val="85"/>
                <c:pt idx="0">
                  <c:v>-2.7481451675247301</c:v>
                </c:pt>
                <c:pt idx="1">
                  <c:v>-2.1468015075785498</c:v>
                </c:pt>
                <c:pt idx="2">
                  <c:v>-1.6370226250397799</c:v>
                </c:pt>
                <c:pt idx="3">
                  <c:v>-1.1939325964207901</c:v>
                </c:pt>
                <c:pt idx="4">
                  <c:v>-0.79839159272398297</c:v>
                </c:pt>
                <c:pt idx="5">
                  <c:v>-0.43611511764322197</c:v>
                </c:pt>
                <c:pt idx="6">
                  <c:v>-9.6880846078413199E-2</c:v>
                </c:pt>
                <c:pt idx="7">
                  <c:v>0.22618217191790499</c:v>
                </c:pt>
                <c:pt idx="8">
                  <c:v>0.537227031482297</c:v>
                </c:pt>
                <c:pt idx="9">
                  <c:v>0.83825016213002101</c:v>
                </c:pt>
                <c:pt idx="10">
                  <c:v>1.1295849851911499</c:v>
                </c:pt>
                <c:pt idx="11">
                  <c:v>1.41033269373109</c:v>
                </c:pt>
                <c:pt idx="12">
                  <c:v>1.67873466403256</c:v>
                </c:pt>
                <c:pt idx="13">
                  <c:v>1.93249086255521</c:v>
                </c:pt>
                <c:pt idx="14">
                  <c:v>2.1690284671282698</c:v>
                </c:pt>
                <c:pt idx="15">
                  <c:v>2.3857247759708899</c:v>
                </c:pt>
                <c:pt idx="16">
                  <c:v>2.5800883329736899</c:v>
                </c:pt>
                <c:pt idx="17">
                  <c:v>2.7499020525147602</c:v>
                </c:pt>
                <c:pt idx="18">
                  <c:v>2.89333198192181</c:v>
                </c:pt>
                <c:pt idx="19">
                  <c:v>3.0090051945321701</c:v>
                </c:pt>
                <c:pt idx="20">
                  <c:v>3.0960601611406302</c:v>
                </c:pt>
                <c:pt idx="21">
                  <c:v>3.1541728024651099</c:v>
                </c:pt>
                <c:pt idx="22">
                  <c:v>3.18356128009877</c:v>
                </c:pt>
                <c:pt idx="23">
                  <c:v>3.1849724382564801</c:v>
                </c:pt>
                <c:pt idx="24">
                  <c:v>3.1596526634629201</c:v>
                </c:pt>
                <c:pt idx="25">
                  <c:v>3.1093057841686198</c:v>
                </c:pt>
                <c:pt idx="26">
                  <c:v>3.0360404871192102</c:v>
                </c:pt>
                <c:pt idx="27">
                  <c:v>2.9423095821429901</c:v>
                </c:pt>
                <c:pt idx="28">
                  <c:v>2.8308433018600101</c:v>
                </c:pt>
                <c:pt idx="29">
                  <c:v>2.70457867765644</c:v>
                </c:pt>
                <c:pt idx="30">
                  <c:v>2.5665868881056202</c:v>
                </c:pt>
                <c:pt idx="31">
                  <c:v>2.4200003308580702</c:v>
                </c:pt>
                <c:pt idx="32">
                  <c:v>2.2679410238599802</c:v>
                </c:pt>
                <c:pt idx="33">
                  <c:v>2.1134517966006698</c:v>
                </c:pt>
                <c:pt idx="34">
                  <c:v>1.9594315869277099</c:v>
                </c:pt>
                <c:pt idx="35">
                  <c:v>1.80857601380746</c:v>
                </c:pt>
                <c:pt idx="36">
                  <c:v>1.6633242512488999</c:v>
                </c:pt>
                <c:pt idx="37">
                  <c:v>1.5258130834461201</c:v>
                </c:pt>
                <c:pt idx="38">
                  <c:v>1.39783887603664</c:v>
                </c:pt>
                <c:pt idx="39">
                  <c:v>1.2808280532084799</c:v>
                </c:pt>
                <c:pt idx="40">
                  <c:v>1.17581652523161</c:v>
                </c:pt>
                <c:pt idx="41">
                  <c:v>1.0834383658254001</c:v>
                </c:pt>
                <c:pt idx="42">
                  <c:v>1.00392389361568</c:v>
                </c:pt>
                <c:pt idx="43">
                  <c:v>0.93710716677221495</c:v>
                </c:pt>
                <c:pt idx="44">
                  <c:v>0.88244275475693501</c:v>
                </c:pt>
                <c:pt idx="45">
                  <c:v>0.83903150595325005</c:v>
                </c:pt>
                <c:pt idx="46">
                  <c:v>0.80565488478601199</c:v>
                </c:pt>
                <c:pt idx="47">
                  <c:v>0.78081730677793304</c:v>
                </c:pt>
                <c:pt idx="48">
                  <c:v>0.76279575483290696</c:v>
                </c:pt>
                <c:pt idx="49">
                  <c:v>0.749695814871426</c:v>
                </c:pt>
                <c:pt idx="50">
                  <c:v>0.73951312378221101</c:v>
                </c:pt>
                <c:pt idx="51">
                  <c:v>0.73019907749643398</c:v>
                </c:pt>
                <c:pt idx="52">
                  <c:v>0.71972950183261197</c:v>
                </c:pt>
                <c:pt idx="53">
                  <c:v>0.70617484358256499</c:v>
                </c:pt>
                <c:pt idx="54">
                  <c:v>0.68777029417902302</c:v>
                </c:pt>
                <c:pt idx="55">
                  <c:v>0.66298411309189098</c:v>
                </c:pt>
                <c:pt idx="56">
                  <c:v>0.63058227295861802</c:v>
                </c:pt>
                <c:pt idx="57">
                  <c:v>0.58968740329121905</c:v>
                </c:pt>
                <c:pt idx="58">
                  <c:v>0.53982986443447001</c:v>
                </c:pt>
                <c:pt idx="59">
                  <c:v>0.480988638298186</c:v>
                </c:pt>
                <c:pt idx="60">
                  <c:v>0.41361957721840098</c:v>
                </c:pt>
                <c:pt idx="61">
                  <c:v>0.33866840714041102</c:v>
                </c:pt>
                <c:pt idx="62">
                  <c:v>0.25756573616873801</c:v>
                </c:pt>
                <c:pt idx="63">
                  <c:v>0.172201174353111</c:v>
                </c:pt>
                <c:pt idx="64">
                  <c:v>8.4873525415945797E-2</c:v>
                </c:pt>
                <c:pt idx="65">
                  <c:v>-1.7861340002807099E-3</c:v>
                </c:pt>
                <c:pt idx="66">
                  <c:v>-8.4921817199173202E-2</c:v>
                </c:pt>
                <c:pt idx="67">
                  <c:v>-0.161593907174306</c:v>
                </c:pt>
                <c:pt idx="68">
                  <c:v>-0.228957973136967</c:v>
                </c:pt>
                <c:pt idx="69">
                  <c:v>-0.284484888953427</c:v>
                </c:pt>
                <c:pt idx="70">
                  <c:v>-0.32622616370484597</c:v>
                </c:pt>
                <c:pt idx="71">
                  <c:v>-0.35312853982304099</c:v>
                </c:pt>
                <c:pt idx="72">
                  <c:v>-0.36540205933415099</c:v>
                </c:pt>
                <c:pt idx="73">
                  <c:v>-0.36494594396509999</c:v>
                </c:pt>
                <c:pt idx="74">
                  <c:v>-0.355836780004674</c:v>
                </c:pt>
                <c:pt idx="75">
                  <c:v>-0.34488364398768701</c:v>
                </c:pt>
                <c:pt idx="76">
                  <c:v>-0.34225495037499298</c:v>
                </c:pt>
                <c:pt idx="77">
                  <c:v>-0.36218194764925099</c:v>
                </c:pt>
                <c:pt idx="78">
                  <c:v>-0.423743934355852</c:v>
                </c:pt>
                <c:pt idx="79">
                  <c:v>-0.55174041176805999</c:v>
                </c:pt>
                <c:pt idx="80">
                  <c:v>-0.77765553504398799</c:v>
                </c:pt>
                <c:pt idx="81">
                  <c:v>-1.14072036992575</c:v>
                </c:pt>
                <c:pt idx="82">
                  <c:v>-1.6890786070964401</c:v>
                </c:pt>
                <c:pt idx="83">
                  <c:v>-2.4810615315993498</c:v>
                </c:pt>
                <c:pt idx="84">
                  <c:v>-3.5865781897867799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汇总'!$O$97:$O$181</c:f>
              <c:numCache>
                <c:formatCode>0.000_ </c:formatCode>
                <c:ptCount val="85"/>
                <c:pt idx="0">
                  <c:v>-1.35176741328407</c:v>
                </c:pt>
                <c:pt idx="1">
                  <c:v>-2.02031116521266</c:v>
                </c:pt>
                <c:pt idx="2">
                  <c:v>-2.3064834746721599</c:v>
                </c:pt>
                <c:pt idx="3">
                  <c:v>-2.2662803388861201</c:v>
                </c:pt>
                <c:pt idx="4">
                  <c:v>-1.9542785456421801</c:v>
                </c:pt>
                <c:pt idx="5">
                  <c:v>-1.4229026710586301</c:v>
                </c:pt>
                <c:pt idx="6">
                  <c:v>-0.72181814880255502</c:v>
                </c:pt>
                <c:pt idx="7">
                  <c:v>0.10255904915768201</c:v>
                </c:pt>
                <c:pt idx="8">
                  <c:v>1.0074452840302699</c:v>
                </c:pt>
                <c:pt idx="9">
                  <c:v>1.95397354152015</c:v>
                </c:pt>
                <c:pt idx="10">
                  <c:v>2.90738771445133</c:v>
                </c:pt>
                <c:pt idx="11">
                  <c:v>3.8371551519984002</c:v>
                </c:pt>
                <c:pt idx="12">
                  <c:v>4.7170054546817601</c:v>
                </c:pt>
                <c:pt idx="13">
                  <c:v>5.5249031981289098</c:v>
                </c:pt>
                <c:pt idx="14">
                  <c:v>6.24296197245115</c:v>
                </c:pt>
                <c:pt idx="15">
                  <c:v>6.8573068279329501</c:v>
                </c:pt>
                <c:pt idx="16">
                  <c:v>7.3578919215785099</c:v>
                </c:pt>
                <c:pt idx="17">
                  <c:v>7.7382798629076204</c:v>
                </c:pt>
                <c:pt idx="18">
                  <c:v>7.9953889612403799</c:v>
                </c:pt>
                <c:pt idx="19">
                  <c:v>8.1292142805577399</c:v>
                </c:pt>
                <c:pt idx="20">
                  <c:v>8.1425281118727106</c:v>
                </c:pt>
                <c:pt idx="21">
                  <c:v>8.04056517689388</c:v>
                </c:pt>
                <c:pt idx="22">
                  <c:v>7.8306975806110897</c:v>
                </c:pt>
                <c:pt idx="23">
                  <c:v>7.5221042342802802</c:v>
                </c:pt>
                <c:pt idx="24">
                  <c:v>7.12543917413175</c:v>
                </c:pt>
                <c:pt idx="25">
                  <c:v>6.6525029049742299</c:v>
                </c:pt>
                <c:pt idx="26">
                  <c:v>6.1159206017140404</c:v>
                </c:pt>
                <c:pt idx="27">
                  <c:v>5.52883070565621</c:v>
                </c:pt>
                <c:pt idx="28">
                  <c:v>4.9045871563025498</c:v>
                </c:pt>
                <c:pt idx="29">
                  <c:v>4.2564782032080997</c:v>
                </c:pt>
                <c:pt idx="30">
                  <c:v>3.5974644463056298</c:v>
                </c:pt>
                <c:pt idx="31">
                  <c:v>2.9399384569553302</c:v>
                </c:pt>
                <c:pt idx="32">
                  <c:v>2.2955080358240898</c:v>
                </c:pt>
                <c:pt idx="33">
                  <c:v>1.67480486754585</c:v>
                </c:pt>
                <c:pt idx="34">
                  <c:v>1.08732003596325</c:v>
                </c:pt>
                <c:pt idx="35">
                  <c:v>0.54126756759706895</c:v>
                </c:pt>
                <c:pt idx="36">
                  <c:v>4.3476874837821602E-2</c:v>
                </c:pt>
                <c:pt idx="37">
                  <c:v>-0.40068532579878502</c:v>
                </c:pt>
                <c:pt idx="38">
                  <c:v>-0.78736334116177997</c:v>
                </c:pt>
                <c:pt idx="39">
                  <c:v>-1.1142310916658</c:v>
                </c:pt>
                <c:pt idx="40">
                  <c:v>-1.3804812773155499</c:v>
                </c:pt>
                <c:pt idx="41">
                  <c:v>-1.5867857288246501</c:v>
                </c:pt>
                <c:pt idx="42">
                  <c:v>-1.7352278492478901</c:v>
                </c:pt>
                <c:pt idx="43">
                  <c:v>-1.82920834770003</c:v>
                </c:pt>
                <c:pt idx="44">
                  <c:v>-1.87332576288831</c:v>
                </c:pt>
                <c:pt idx="45">
                  <c:v>-1.87323357033425</c:v>
                </c:pt>
                <c:pt idx="46">
                  <c:v>-1.8354759633172599</c:v>
                </c:pt>
                <c:pt idx="47">
                  <c:v>-1.7673046937258801</c:v>
                </c:pt>
                <c:pt idx="48">
                  <c:v>-1.6764796551418999</c:v>
                </c:pt>
                <c:pt idx="49">
                  <c:v>-1.57105618666209</c:v>
                </c:pt>
                <c:pt idx="50">
                  <c:v>-1.45916237208028</c:v>
                </c:pt>
                <c:pt idx="51">
                  <c:v>-1.34876990524075</c:v>
                </c:pt>
                <c:pt idx="52">
                  <c:v>-1.2474623884888001</c:v>
                </c:pt>
                <c:pt idx="53">
                  <c:v>-1.16220522733733</c:v>
                </c:pt>
                <c:pt idx="54">
                  <c:v>-1.0991215805878101</c:v>
                </c:pt>
                <c:pt idx="55">
                  <c:v>-1.06327912130494</c:v>
                </c:pt>
                <c:pt idx="56">
                  <c:v>-1.05849266021666</c:v>
                </c:pt>
                <c:pt idx="57">
                  <c:v>-1.0871479792290399</c:v>
                </c:pt>
                <c:pt idx="58">
                  <c:v>-1.1500525189375801</c:v>
                </c:pt>
                <c:pt idx="59">
                  <c:v>-1.2463188601231601</c:v>
                </c:pt>
                <c:pt idx="60">
                  <c:v>-1.3732872354230501</c:v>
                </c:pt>
                <c:pt idx="61">
                  <c:v>-1.5264936034779699</c:v>
                </c:pt>
                <c:pt idx="62">
                  <c:v>-1.69969011403031</c:v>
                </c:pt>
                <c:pt idx="63">
                  <c:v>-1.88492508860883</c:v>
                </c:pt>
                <c:pt idx="64">
                  <c:v>-2.0726899375504999</c:v>
                </c:pt>
                <c:pt idx="65">
                  <c:v>-2.2521407303187502</c:v>
                </c:pt>
                <c:pt idx="66">
                  <c:v>-2.4114024321643699</c:v>
                </c:pt>
                <c:pt idx="67">
                  <c:v>-2.53796411640249</c:v>
                </c:pt>
                <c:pt idx="68">
                  <c:v>-2.6191737576486598</c:v>
                </c:pt>
                <c:pt idx="69">
                  <c:v>-2.6428415075915899</c:v>
                </c:pt>
                <c:pt idx="70">
                  <c:v>-2.5979606509611401</c:v>
                </c:pt>
                <c:pt idx="71">
                  <c:v>-2.47555573555224</c:v>
                </c:pt>
                <c:pt idx="72">
                  <c:v>-2.2696676663076398</c:v>
                </c:pt>
                <c:pt idx="73">
                  <c:v>-1.9784858495933999</c:v>
                </c:pt>
                <c:pt idx="74">
                  <c:v>-1.60563776995275</c:v>
                </c:pt>
                <c:pt idx="75">
                  <c:v>-1.16164667784234</c:v>
                </c:pt>
                <c:pt idx="76">
                  <c:v>-0.66556836290628496</c:v>
                </c:pt>
                <c:pt idx="77">
                  <c:v>-0.146818283567939</c:v>
                </c:pt>
                <c:pt idx="78">
                  <c:v>0.35279938014198198</c:v>
                </c:pt>
                <c:pt idx="79">
                  <c:v>0.776848887485729</c:v>
                </c:pt>
                <c:pt idx="80">
                  <c:v>1.05179415239346</c:v>
                </c:pt>
                <c:pt idx="81">
                  <c:v>1.08429155796008</c:v>
                </c:pt>
                <c:pt idx="82">
                  <c:v>0.75823161862484101</c:v>
                </c:pt>
                <c:pt idx="83">
                  <c:v>-6.8483557904933004E-2</c:v>
                </c:pt>
                <c:pt idx="84">
                  <c:v>-1.5674403523720599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汇总'!$P$97:$P$181</c:f>
              <c:numCache>
                <c:formatCode>0.000_ </c:formatCode>
                <c:ptCount val="85"/>
                <c:pt idx="0">
                  <c:v>-16.8151401668528</c:v>
                </c:pt>
                <c:pt idx="1">
                  <c:v>-9.8597065166336098</c:v>
                </c:pt>
                <c:pt idx="2">
                  <c:v>-4.81483256421365</c:v>
                </c:pt>
                <c:pt idx="3">
                  <c:v>-1.29772249311919</c:v>
                </c:pt>
                <c:pt idx="4">
                  <c:v>1.01932325303725</c:v>
                </c:pt>
                <c:pt idx="5">
                  <c:v>2.4145489900024</c:v>
                </c:pt>
                <c:pt idx="6">
                  <c:v>3.1219880627880299</c:v>
                </c:pt>
                <c:pt idx="7">
                  <c:v>3.3363278157881502</c:v>
                </c:pt>
                <c:pt idx="8">
                  <c:v>3.2174123460332198</c:v>
                </c:pt>
                <c:pt idx="9">
                  <c:v>2.8943997556804399</c:v>
                </c:pt>
                <c:pt idx="10">
                  <c:v>2.4695902530137501</c:v>
                </c:pt>
                <c:pt idx="11">
                  <c:v>2.02194108440098</c:v>
                </c:pt>
                <c:pt idx="12">
                  <c:v>1.6102839128295401</c:v>
                </c:pt>
                <c:pt idx="13">
                  <c:v>1.27625989181649</c:v>
                </c:pt>
                <c:pt idx="14">
                  <c:v>1.0469873166622801</c:v>
                </c:pt>
                <c:pt idx="15">
                  <c:v>0.93747636819204105</c:v>
                </c:pt>
                <c:pt idx="16">
                  <c:v>0.95280509730202601</c:v>
                </c:pt>
                <c:pt idx="17">
                  <c:v>1.0900704318032</c:v>
                </c:pt>
                <c:pt idx="18">
                  <c:v>1.3401276202272301</c:v>
                </c:pt>
                <c:pt idx="19">
                  <c:v>1.6891311604355901</c:v>
                </c:pt>
                <c:pt idx="20">
                  <c:v>2.1198898940442601</c:v>
                </c:pt>
                <c:pt idx="21">
                  <c:v>2.61304858085464</c:v>
                </c:pt>
                <c:pt idx="22">
                  <c:v>3.1481079006480899</c:v>
                </c:pt>
                <c:pt idx="23">
                  <c:v>3.7042944628864398</c:v>
                </c:pt>
                <c:pt idx="24">
                  <c:v>4.2612920380219199</c:v>
                </c:pt>
                <c:pt idx="25">
                  <c:v>4.7998448573056098</c:v>
                </c:pt>
                <c:pt idx="26">
                  <c:v>5.30224346115061</c:v>
                </c:pt>
                <c:pt idx="27">
                  <c:v>5.7527032092815</c:v>
                </c:pt>
                <c:pt idx="28">
                  <c:v>6.1376451990778902</c:v>
                </c:pt>
                <c:pt idx="29">
                  <c:v>6.44588897169145</c:v>
                </c:pt>
                <c:pt idx="30">
                  <c:v>6.66876601869168</c:v>
                </c:pt>
                <c:pt idx="31">
                  <c:v>6.8001627351662997</c:v>
                </c:pt>
                <c:pt idx="32">
                  <c:v>6.8365010983835601</c:v>
                </c:pt>
                <c:pt idx="33">
                  <c:v>6.7766649842875397</c:v>
                </c:pt>
                <c:pt idx="34">
                  <c:v>6.6218796672792504</c:v>
                </c:pt>
                <c:pt idx="35">
                  <c:v>6.3755516819112401</c:v>
                </c:pt>
                <c:pt idx="36">
                  <c:v>6.0430758582888302</c:v>
                </c:pt>
                <c:pt idx="37">
                  <c:v>5.6316159761554196</c:v>
                </c:pt>
                <c:pt idx="38">
                  <c:v>5.1498651158018403</c:v>
                </c:pt>
                <c:pt idx="39">
                  <c:v>4.6077914171350596</c:v>
                </c:pt>
                <c:pt idx="40">
                  <c:v>4.0163745913768203</c:v>
                </c:pt>
                <c:pt idx="41">
                  <c:v>3.3873381630922399</c:v>
                </c:pt>
                <c:pt idx="42">
                  <c:v>2.7328820533589102</c:v>
                </c:pt>
                <c:pt idx="43">
                  <c:v>2.0654197481205001</c:v>
                </c:pt>
                <c:pt idx="44">
                  <c:v>1.3973239289031301</c:v>
                </c:pt>
                <c:pt idx="45">
                  <c:v>0.74068407624740495</c:v>
                </c:pt>
                <c:pt idx="46">
                  <c:v>0.10707918943281999</c:v>
                </c:pt>
                <c:pt idx="47">
                  <c:v>-0.49263160083345903</c:v>
                </c:pt>
                <c:pt idx="48">
                  <c:v>-1.0484981168605401</c:v>
                </c:pt>
                <c:pt idx="49">
                  <c:v>-1.55164587247335</c:v>
                </c:pt>
                <c:pt idx="50">
                  <c:v>-1.99441878936285</c:v>
                </c:pt>
                <c:pt idx="51">
                  <c:v>-2.3704965818419899</c:v>
                </c:pt>
                <c:pt idx="52">
                  <c:v>-2.67498586747476</c:v>
                </c:pt>
                <c:pt idx="53">
                  <c:v>-2.9044844277455502</c:v>
                </c:pt>
                <c:pt idx="54">
                  <c:v>-3.05711840993217</c:v>
                </c:pt>
                <c:pt idx="55">
                  <c:v>-3.1325526279736202</c:v>
                </c:pt>
                <c:pt idx="56">
                  <c:v>-3.1319744871491801</c:v>
                </c:pt>
                <c:pt idx="57">
                  <c:v>-3.0580524240605098</c:v>
                </c:pt>
                <c:pt idx="58">
                  <c:v>-2.9148701202666998</c:v>
                </c:pt>
                <c:pt idx="59">
                  <c:v>-2.7078381148619002</c:v>
                </c:pt>
                <c:pt idx="60">
                  <c:v>-2.4435848078997702</c:v>
                </c:pt>
                <c:pt idx="61">
                  <c:v>-2.1298292136444101</c:v>
                </c:pt>
                <c:pt idx="62">
                  <c:v>-1.7752381892036699</c:v>
                </c:pt>
                <c:pt idx="63">
                  <c:v>-1.3892712310751101</c:v>
                </c:pt>
                <c:pt idx="64">
                  <c:v>-0.98201629908172505</c:v>
                </c:pt>
                <c:pt idx="65">
                  <c:v>-0.56402049357752004</c:v>
                </c:pt>
                <c:pt idx="66">
                  <c:v>-0.14611977914318799</c:v>
                </c:pt>
                <c:pt idx="67">
                  <c:v>0.26072768554898901</c:v>
                </c:pt>
                <c:pt idx="68">
                  <c:v>0.64559968502037501</c:v>
                </c:pt>
                <c:pt idx="69">
                  <c:v>0.99775425795586903</c:v>
                </c:pt>
                <c:pt idx="70">
                  <c:v>1.30675452165335</c:v>
                </c:pt>
                <c:pt idx="71">
                  <c:v>1.5625679827267001</c:v>
                </c:pt>
                <c:pt idx="72">
                  <c:v>1.75563394022698</c:v>
                </c:pt>
                <c:pt idx="73">
                  <c:v>1.87689222034203</c:v>
                </c:pt>
                <c:pt idx="74">
                  <c:v>1.9177661151599401</c:v>
                </c:pt>
                <c:pt idx="75">
                  <c:v>1.87009203099581</c:v>
                </c:pt>
                <c:pt idx="76">
                  <c:v>1.7259879851543101</c:v>
                </c:pt>
                <c:pt idx="77">
                  <c:v>1.47765272298064</c:v>
                </c:pt>
                <c:pt idx="78">
                  <c:v>1.11708686026681</c:v>
                </c:pt>
                <c:pt idx="79">
                  <c:v>0.63572708948714796</c:v>
                </c:pt>
                <c:pt idx="80">
                  <c:v>2.3984121033880298E-2</c:v>
                </c:pt>
                <c:pt idx="81">
                  <c:v>-0.72932533565870705</c:v>
                </c:pt>
                <c:pt idx="82">
                  <c:v>-1.6376626133410701</c:v>
                </c:pt>
                <c:pt idx="83">
                  <c:v>-2.7175775797814099</c:v>
                </c:pt>
                <c:pt idx="84">
                  <c:v>-3.9896563777432199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汇总'!$Q$97:$Q$181</c:f>
              <c:numCache>
                <c:formatCode>0.000_ </c:formatCode>
                <c:ptCount val="85"/>
                <c:pt idx="0">
                  <c:v>-0.38244429959069798</c:v>
                </c:pt>
                <c:pt idx="1">
                  <c:v>-1.9980291002408499</c:v>
                </c:pt>
                <c:pt idx="2">
                  <c:v>-2.64540428201073</c:v>
                </c:pt>
                <c:pt idx="3">
                  <c:v>-2.60143780586953</c:v>
                </c:pt>
                <c:pt idx="4">
                  <c:v>-2.0915397728204499</c:v>
                </c:pt>
                <c:pt idx="5">
                  <c:v>-1.2963144694305899</c:v>
                </c:pt>
                <c:pt idx="6">
                  <c:v>-0.357623223603664</c:v>
                </c:pt>
                <c:pt idx="7">
                  <c:v>0.61590929485171597</c:v>
                </c:pt>
                <c:pt idx="8">
                  <c:v>1.54391355554515</c:v>
                </c:pt>
                <c:pt idx="9">
                  <c:v>2.3697875186454098</c:v>
                </c:pt>
                <c:pt idx="10">
                  <c:v>3.0566728050058201</c:v>
                </c:pt>
                <c:pt idx="11">
                  <c:v>3.5838654956797198</c:v>
                </c:pt>
                <c:pt idx="12">
                  <c:v>3.9436332324721701</c:v>
                </c:pt>
                <c:pt idx="13">
                  <c:v>4.1384111524128802</c:v>
                </c:pt>
                <c:pt idx="14">
                  <c:v>4.1783500502758697</c:v>
                </c:pt>
                <c:pt idx="15">
                  <c:v>4.0791910245103704</c:v>
                </c:pt>
                <c:pt idx="16">
                  <c:v>3.8604417231876398</c:v>
                </c:pt>
                <c:pt idx="17">
                  <c:v>3.5438301678080499</c:v>
                </c:pt>
                <c:pt idx="18">
                  <c:v>3.1520129940519901</c:v>
                </c:pt>
                <c:pt idx="19">
                  <c:v>2.7075158097987799</c:v>
                </c:pt>
                <c:pt idx="20">
                  <c:v>2.2318842319760299</c:v>
                </c:pt>
                <c:pt idx="21">
                  <c:v>1.7450250250439401</c:v>
                </c:pt>
                <c:pt idx="22">
                  <c:v>1.26471762515541</c:v>
                </c:pt>
                <c:pt idx="23">
                  <c:v>0.80627719527597597</c:v>
                </c:pt>
                <c:pt idx="24">
                  <c:v>0.38235121778491199</c:v>
                </c:pt>
                <c:pt idx="25">
                  <c:v>2.83249231948257E-3</c:v>
                </c:pt>
                <c:pt idx="26">
                  <c:v>-0.32512773213568802</c:v>
                </c:pt>
                <c:pt idx="27">
                  <c:v>-0.597021900674783</c:v>
                </c:pt>
                <c:pt idx="28">
                  <c:v>-0.81081811992713904</c:v>
                </c:pt>
                <c:pt idx="29">
                  <c:v>-0.96673563682980201</c:v>
                </c:pt>
                <c:pt idx="30">
                  <c:v>-1.0669766547483099</c:v>
                </c:pt>
                <c:pt idx="31">
                  <c:v>-1.1154264517531101</c:v>
                </c:pt>
                <c:pt idx="32">
                  <c:v>-1.1173329046056499</c:v>
                </c:pt>
                <c:pt idx="33">
                  <c:v>-1.07897566077928</c:v>
                </c:pt>
                <c:pt idx="34">
                  <c:v>-1.00733433959151</c:v>
                </c:pt>
                <c:pt idx="35">
                  <c:v>-0.90976428229444095</c:v>
                </c:pt>
                <c:pt idx="36">
                  <c:v>-0.79368750971895896</c:v>
                </c:pt>
                <c:pt idx="37">
                  <c:v>-0.66630568483686103</c:v>
                </c:pt>
                <c:pt idx="38">
                  <c:v>-0.53434101636582798</c:v>
                </c:pt>
                <c:pt idx="39">
                  <c:v>-0.40381017829174098</c:v>
                </c:pt>
                <c:pt idx="40">
                  <c:v>-0.27983545896546902</c:v>
                </c:pt>
                <c:pt idx="41">
                  <c:v>-0.16649649215552201</c:v>
                </c:pt>
                <c:pt idx="42">
                  <c:v>-6.67250612421285E-2</c:v>
                </c:pt>
                <c:pt idx="43">
                  <c:v>1.7755393541572E-2</c:v>
                </c:pt>
                <c:pt idx="44">
                  <c:v>8.6444796120207307E-2</c:v>
                </c:pt>
                <c:pt idx="45">
                  <c:v>0.140036076414424</c:v>
                </c:pt>
                <c:pt idx="46">
                  <c:v>0.18034038678667599</c:v>
                </c:pt>
                <c:pt idx="47">
                  <c:v>0.21016970813435901</c:v>
                </c:pt>
                <c:pt idx="48">
                  <c:v>0.233179521901344</c:v>
                </c:pt>
                <c:pt idx="49">
                  <c:v>0.25367508554593399</c:v>
                </c:pt>
                <c:pt idx="50">
                  <c:v>0.276385710178709</c:v>
                </c:pt>
                <c:pt idx="51">
                  <c:v>0.30621230039432401</c:v>
                </c:pt>
                <c:pt idx="52">
                  <c:v>0.34795427752205299</c:v>
                </c:pt>
                <c:pt idx="53">
                  <c:v>0.40602286879493199</c:v>
                </c:pt>
                <c:pt idx="54">
                  <c:v>0.48414860605325699</c:v>
                </c:pt>
                <c:pt idx="55">
                  <c:v>0.58509173912378198</c:v>
                </c:pt>
                <c:pt idx="56">
                  <c:v>0.71036512981543398</c:v>
                </c:pt>
                <c:pt idx="57">
                  <c:v>0.85998005421773205</c:v>
                </c:pt>
                <c:pt idx="58">
                  <c:v>1.0322262017781101</c:v>
                </c:pt>
                <c:pt idx="59">
                  <c:v>1.22349802118163</c:v>
                </c:pt>
                <c:pt idx="60">
                  <c:v>1.4281804241512699</c:v>
                </c:pt>
                <c:pt idx="61">
                  <c:v>1.63860771952386</c:v>
                </c:pt>
                <c:pt idx="62">
                  <c:v>1.8451105113330399</c:v>
                </c:pt>
                <c:pt idx="63">
                  <c:v>2.0361661556094899</c:v>
                </c:pt>
                <c:pt idx="64">
                  <c:v>2.1986692322260599</c:v>
                </c:pt>
                <c:pt idx="65">
                  <c:v>2.3183393488828301</c:v>
                </c:pt>
                <c:pt idx="66">
                  <c:v>2.3802844560466498</c:v>
                </c:pt>
                <c:pt idx="67">
                  <c:v>2.3697387125438301</c:v>
                </c:pt>
                <c:pt idx="68">
                  <c:v>2.2729948029152198</c:v>
                </c:pt>
                <c:pt idx="69">
                  <c:v>2.0785514688709799</c:v>
                </c:pt>
                <c:pt idx="70">
                  <c:v>1.7784978782944301</c:v>
                </c:pt>
                <c:pt idx="71">
                  <c:v>1.37015731669978</c:v>
                </c:pt>
                <c:pt idx="72">
                  <c:v>0.85801354713718303</c:v>
                </c:pt>
                <c:pt idx="73">
                  <c:v>0.25594404578714902</c:v>
                </c:pt>
                <c:pt idx="74">
                  <c:v>-0.41021481834434298</c:v>
                </c:pt>
                <c:pt idx="75">
                  <c:v>-1.0997447295818801</c:v>
                </c:pt>
                <c:pt idx="76">
                  <c:v>-1.75373770687492</c:v>
                </c:pt>
                <c:pt idx="77">
                  <c:v>-2.29137606813158</c:v>
                </c:pt>
                <c:pt idx="78">
                  <c:v>-2.6057715634859999</c:v>
                </c:pt>
                <c:pt idx="79">
                  <c:v>-2.5593343036606102</c:v>
                </c:pt>
                <c:pt idx="80">
                  <c:v>-1.9786412468416701</c:v>
                </c:pt>
                <c:pt idx="81">
                  <c:v>-0.64877314691306198</c:v>
                </c:pt>
                <c:pt idx="82">
                  <c:v>1.69291199465609</c:v>
                </c:pt>
                <c:pt idx="83">
                  <c:v>5.3636017942740004</c:v>
                </c:pt>
                <c:pt idx="84">
                  <c:v>10.742482348307901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汇总'!$R$97:$R$181</c:f>
              <c:numCache>
                <c:formatCode>0.000_ </c:formatCode>
                <c:ptCount val="85"/>
                <c:pt idx="0">
                  <c:v>3.3397009066898802</c:v>
                </c:pt>
                <c:pt idx="1">
                  <c:v>1.25678063115344</c:v>
                </c:pt>
                <c:pt idx="2">
                  <c:v>-0.24445256961353401</c:v>
                </c:pt>
                <c:pt idx="3">
                  <c:v>-1.2230383306753301</c:v>
                </c:pt>
                <c:pt idx="4">
                  <c:v>-1.7413078158509501</c:v>
                </c:pt>
                <c:pt idx="5">
                  <c:v>-1.86313904152798</c:v>
                </c:pt>
                <c:pt idx="6">
                  <c:v>-1.6524458190682401</c:v>
                </c:pt>
                <c:pt idx="7">
                  <c:v>-1.1718846846964099</c:v>
                </c:pt>
                <c:pt idx="8">
                  <c:v>-0.481764634679267</c:v>
                </c:pt>
                <c:pt idx="9">
                  <c:v>0.36085506748074297</c:v>
                </c:pt>
                <c:pt idx="10">
                  <c:v>1.30289329619737</c:v>
                </c:pt>
                <c:pt idx="11">
                  <c:v>2.2958155167416501</c:v>
                </c:pt>
                <c:pt idx="12">
                  <c:v>3.2960556724996901</c:v>
                </c:pt>
                <c:pt idx="13">
                  <c:v>4.2653044441581702</c:v>
                </c:pt>
                <c:pt idx="14">
                  <c:v>5.1706763695126199</c:v>
                </c:pt>
                <c:pt idx="15">
                  <c:v>5.9847678636772201</c:v>
                </c:pt>
                <c:pt idx="16">
                  <c:v>6.6856177305582696</c:v>
                </c:pt>
                <c:pt idx="17">
                  <c:v>7.2565813075378802</c:v>
                </c:pt>
                <c:pt idx="18">
                  <c:v>7.6861289363975498</c:v>
                </c:pt>
                <c:pt idx="19">
                  <c:v>7.9675790045953896</c:v>
                </c:pt>
                <c:pt idx="20">
                  <c:v>8.0987753520944903</c:v>
                </c:pt>
                <c:pt idx="21">
                  <c:v>8.0817183900235303</c:v>
                </c:pt>
                <c:pt idx="22">
                  <c:v>7.92215882853466</c:v>
                </c:pt>
                <c:pt idx="23">
                  <c:v>7.6291624623071703</c:v>
                </c:pt>
                <c:pt idx="24">
                  <c:v>7.2146540132296</c:v>
                </c:pt>
                <c:pt idx="25">
                  <c:v>6.6929475808763703</c:v>
                </c:pt>
                <c:pt idx="26">
                  <c:v>6.0802708024787497</c:v>
                </c:pt>
                <c:pt idx="27">
                  <c:v>5.3942893751743304</c:v>
                </c:pt>
                <c:pt idx="28">
                  <c:v>4.6536381444013601</c:v>
                </c:pt>
                <c:pt idx="29">
                  <c:v>3.8774645133907999</c:v>
                </c:pt>
                <c:pt idx="30">
                  <c:v>3.0849894797895701</c:v>
                </c:pt>
                <c:pt idx="31">
                  <c:v>2.29509115653397</c:v>
                </c:pt>
                <c:pt idx="32">
                  <c:v>1.52591518517651</c:v>
                </c:pt>
                <c:pt idx="33">
                  <c:v>0.79451600095145603</c:v>
                </c:pt>
                <c:pt idx="34">
                  <c:v>0.116532459949658</c:v>
                </c:pt>
                <c:pt idx="35">
                  <c:v>-0.49409911014459601</c:v>
                </c:pt>
                <c:pt idx="36">
                  <c:v>-1.0253918232158901</c:v>
                </c:pt>
                <c:pt idx="37">
                  <c:v>-1.46751294815862</c:v>
                </c:pt>
                <c:pt idx="38">
                  <c:v>-1.8129447078926599</c:v>
                </c:pt>
                <c:pt idx="39">
                  <c:v>-2.0565998981631499</c:v>
                </c:pt>
                <c:pt idx="40">
                  <c:v>-2.1958915092526299</c:v>
                </c:pt>
                <c:pt idx="41">
                  <c:v>-2.23075598265096</c:v>
                </c:pt>
                <c:pt idx="42">
                  <c:v>-2.16363018363927</c:v>
                </c:pt>
                <c:pt idx="43">
                  <c:v>-1.99938261967048</c:v>
                </c:pt>
                <c:pt idx="44">
                  <c:v>-1.74519988333135</c:v>
                </c:pt>
                <c:pt idx="45">
                  <c:v>-1.4104297475988801</c:v>
                </c:pt>
                <c:pt idx="46">
                  <c:v>-1.00638279002048</c:v>
                </c:pt>
                <c:pt idx="47">
                  <c:v>-0.54609487134854395</c:v>
                </c:pt>
                <c:pt idx="48">
                  <c:v>-4.4053243096160898E-2</c:v>
                </c:pt>
                <c:pt idx="49">
                  <c:v>0.48411049261651201</c:v>
                </c:pt>
                <c:pt idx="50">
                  <c:v>1.02195689863037</c:v>
                </c:pt>
                <c:pt idx="51">
                  <c:v>1.5526005725333001</c:v>
                </c:pt>
                <c:pt idx="52">
                  <c:v>2.0590928005321398</c:v>
                </c:pt>
                <c:pt idx="53">
                  <c:v>2.5248199763736898</c:v>
                </c:pt>
                <c:pt idx="54">
                  <c:v>2.93391231736486</c:v>
                </c:pt>
                <c:pt idx="55">
                  <c:v>3.2716569606127099</c:v>
                </c:pt>
                <c:pt idx="56">
                  <c:v>3.5249090737100901</c:v>
                </c:pt>
                <c:pt idx="57">
                  <c:v>3.6824941651328902</c:v>
                </c:pt>
                <c:pt idx="58">
                  <c:v>3.7355943307828401</c:v>
                </c:pt>
                <c:pt idx="59">
                  <c:v>3.67811072407404</c:v>
                </c:pt>
                <c:pt idx="60">
                  <c:v>3.5069940881721799</c:v>
                </c:pt>
                <c:pt idx="61">
                  <c:v>3.2225347399554098</c:v>
                </c:pt>
                <c:pt idx="62">
                  <c:v>2.82860294648412</c:v>
                </c:pt>
                <c:pt idx="63">
                  <c:v>2.3328301857039699</c:v>
                </c:pt>
                <c:pt idx="64">
                  <c:v>1.74672133433678</c:v>
                </c:pt>
                <c:pt idx="65">
                  <c:v>1.0856873768372399</c:v>
                </c:pt>
                <c:pt idx="66">
                  <c:v>0.36898778058620502</c:v>
                </c:pt>
                <c:pt idx="67">
                  <c:v>-0.380428766685735</c:v>
                </c:pt>
                <c:pt idx="68">
                  <c:v>-1.13619700990673</c:v>
                </c:pt>
                <c:pt idx="69">
                  <c:v>-1.86893337186264</c:v>
                </c:pt>
                <c:pt idx="70">
                  <c:v>-2.54677244122345</c:v>
                </c:pt>
                <c:pt idx="71">
                  <c:v>-3.1360548028418598</c:v>
                </c:pt>
                <c:pt idx="72">
                  <c:v>-3.60217975886271</c:v>
                </c:pt>
                <c:pt idx="73">
                  <c:v>-3.91063693795792</c:v>
                </c:pt>
                <c:pt idx="74">
                  <c:v>-4.0282312390140502</c:v>
                </c:pt>
                <c:pt idx="75">
                  <c:v>-3.9245160043467302</c:v>
                </c:pt>
                <c:pt idx="76">
                  <c:v>-3.5734497667512199</c:v>
                </c:pt>
                <c:pt idx="77">
                  <c:v>-2.9552923632090899</c:v>
                </c:pt>
                <c:pt idx="78">
                  <c:v>-2.0587566573959899</c:v>
                </c:pt>
                <c:pt idx="79">
                  <c:v>-0.88343256162100603</c:v>
                </c:pt>
                <c:pt idx="80">
                  <c:v>0.557499501717162</c:v>
                </c:pt>
                <c:pt idx="81">
                  <c:v>2.2342481108619001</c:v>
                </c:pt>
                <c:pt idx="82">
                  <c:v>4.0970652895728801</c:v>
                </c:pt>
                <c:pt idx="83">
                  <c:v>6.0725573999924602</c:v>
                </c:pt>
                <c:pt idx="84">
                  <c:v>8.0596335477246104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汇总'!$S$97:$S$181</c:f>
              <c:numCache>
                <c:formatCode>0.000_ </c:formatCode>
                <c:ptCount val="85"/>
                <c:pt idx="0">
                  <c:v>5.5486106478781796</c:v>
                </c:pt>
                <c:pt idx="1">
                  <c:v>0.62704653046758796</c:v>
                </c:pt>
                <c:pt idx="2">
                  <c:v>-1.80805398927617</c:v>
                </c:pt>
                <c:pt idx="3">
                  <c:v>-2.5029357491702902</c:v>
                </c:pt>
                <c:pt idx="4">
                  <c:v>-2.0524801879746799</c:v>
                </c:pt>
                <c:pt idx="5">
                  <c:v>-0.92153294836639699</c:v>
                </c:pt>
                <c:pt idx="6">
                  <c:v>0.53580158338902095</c:v>
                </c:pt>
                <c:pt idx="7">
                  <c:v>2.0587793937369798</c:v>
                </c:pt>
                <c:pt idx="8">
                  <c:v>3.4644335027275202</c:v>
                </c:pt>
                <c:pt idx="9">
                  <c:v>4.6336753540823796</c:v>
                </c:pt>
                <c:pt idx="10">
                  <c:v>5.4989714149706996</c:v>
                </c:pt>
                <c:pt idx="11">
                  <c:v>6.0334887619834197</c:v>
                </c:pt>
                <c:pt idx="12">
                  <c:v>6.2416067257535399</c:v>
                </c:pt>
                <c:pt idx="13">
                  <c:v>6.1506949626236898</c:v>
                </c:pt>
                <c:pt idx="14">
                  <c:v>5.8040616177194799</c:v>
                </c:pt>
                <c:pt idx="15">
                  <c:v>5.2549785397416597</c:v>
                </c:pt>
                <c:pt idx="16">
                  <c:v>4.5616938037470103</c:v>
                </c:pt>
                <c:pt idx="17">
                  <c:v>3.7833450941426801</c:v>
                </c:pt>
                <c:pt idx="18">
                  <c:v>2.9766907960745401</c:v>
                </c:pt>
                <c:pt idx="19">
                  <c:v>2.19357893934782</c:v>
                </c:pt>
                <c:pt idx="20">
                  <c:v>1.4790774349678999</c:v>
                </c:pt>
                <c:pt idx="21">
                  <c:v>0.87019234035672699</c:v>
                </c:pt>
                <c:pt idx="22">
                  <c:v>0.395104185239955</c:v>
                </c:pt>
                <c:pt idx="23">
                  <c:v>7.2855686171039699E-2</c:v>
                </c:pt>
                <c:pt idx="24">
                  <c:v>-8.6572526395421803E-2</c:v>
                </c:pt>
                <c:pt idx="25">
                  <c:v>-8.1858248610759105E-2</c:v>
                </c:pt>
                <c:pt idx="26">
                  <c:v>8.0337104510663296E-2</c:v>
                </c:pt>
                <c:pt idx="27">
                  <c:v>0.38626096685949401</c:v>
                </c:pt>
                <c:pt idx="28">
                  <c:v>0.81612955677336996</c:v>
                </c:pt>
                <c:pt idx="29">
                  <c:v>1.34530838403519</c:v>
                </c:pt>
                <c:pt idx="30">
                  <c:v>1.9455697279859501</c:v>
                </c:pt>
                <c:pt idx="31">
                  <c:v>2.58638678235268</c:v>
                </c:pt>
                <c:pt idx="32">
                  <c:v>3.2362274583600401</c:v>
                </c:pt>
                <c:pt idx="33">
                  <c:v>3.8638141336245302</c:v>
                </c:pt>
                <c:pt idx="34">
                  <c:v>4.43931893032806</c:v>
                </c:pt>
                <c:pt idx="35">
                  <c:v>4.9354674020815903</c:v>
                </c:pt>
                <c:pt idx="36">
                  <c:v>5.3285268048714398</c:v>
                </c:pt>
                <c:pt idx="37">
                  <c:v>5.5991584234154699</c:v>
                </c:pt>
                <c:pt idx="38">
                  <c:v>5.7331167202578799</c:v>
                </c:pt>
                <c:pt idx="39">
                  <c:v>5.7217813707940204</c:v>
                </c:pt>
                <c:pt idx="40">
                  <c:v>5.5625115434977896</c:v>
                </c:pt>
                <c:pt idx="41">
                  <c:v>5.2588150804853599</c:v>
                </c:pt>
                <c:pt idx="42">
                  <c:v>4.82032852950808</c:v>
                </c:pt>
                <c:pt idx="43">
                  <c:v>4.2626072744912298</c:v>
                </c:pt>
                <c:pt idx="44">
                  <c:v>3.60672830764653</c:v>
                </c:pt>
                <c:pt idx="45">
                  <c:v>2.87871148208301</c:v>
                </c:pt>
                <c:pt idx="46">
                  <c:v>2.1087683799654</c:v>
                </c:pt>
                <c:pt idx="47">
                  <c:v>1.3303912269846001</c:v>
                </c:pt>
                <c:pt idx="48">
                  <c:v>0.57929758013784205</c:v>
                </c:pt>
                <c:pt idx="49">
                  <c:v>-0.107750188502149</c:v>
                </c:pt>
                <c:pt idx="50">
                  <c:v>-0.69422829319923096</c:v>
                </c:pt>
                <c:pt idx="51">
                  <c:v>-1.14521220643767</c:v>
                </c:pt>
                <c:pt idx="52">
                  <c:v>-1.4287856905429599</c:v>
                </c:pt>
                <c:pt idx="53">
                  <c:v>-1.5174659825654599</c:v>
                </c:pt>
                <c:pt idx="54">
                  <c:v>-1.38960962968562</c:v>
                </c:pt>
                <c:pt idx="55">
                  <c:v>-1.0307601766466099</c:v>
                </c:pt>
                <c:pt idx="56">
                  <c:v>-0.43489561075002198</c:v>
                </c:pt>
                <c:pt idx="57">
                  <c:v>0.39446982606376502</c:v>
                </c:pt>
                <c:pt idx="58">
                  <c:v>1.4433781445543199</c:v>
                </c:pt>
                <c:pt idx="59">
                  <c:v>2.6867664170313299</c:v>
                </c:pt>
                <c:pt idx="60">
                  <c:v>4.0881071664994897</c:v>
                </c:pt>
                <c:pt idx="61">
                  <c:v>5.5994089096896698</c:v>
                </c:pt>
                <c:pt idx="62">
                  <c:v>7.16163872507473</c:v>
                </c:pt>
                <c:pt idx="63">
                  <c:v>8.7056320113845107</c:v>
                </c:pt>
                <c:pt idx="64">
                  <c:v>10.153557898739299</c:v>
                </c:pt>
                <c:pt idx="65">
                  <c:v>11.4210120713447</c:v>
                </c:pt>
                <c:pt idx="66">
                  <c:v>12.4198120544612</c:v>
                </c:pt>
                <c:pt idx="67">
                  <c:v>13.061573317195201</c:v>
                </c:pt>
                <c:pt idx="68">
                  <c:v>13.26214783568</c:v>
                </c:pt>
                <c:pt idx="69">
                  <c:v>12.947010059167001</c:v>
                </c:pt>
                <c:pt idx="70">
                  <c:v>12.057678517589601</c:v>
                </c:pt>
                <c:pt idx="71">
                  <c:v>10.5592646029426</c:v>
                </c:pt>
                <c:pt idx="72">
                  <c:v>8.4492433555814195</c:v>
                </c:pt>
                <c:pt idx="73">
                  <c:v>5.7675443805110698</c:v>
                </c:pt>
                <c:pt idx="74">
                  <c:v>2.6080643156151302</c:v>
                </c:pt>
                <c:pt idx="75">
                  <c:v>-0.86829443049343502</c:v>
                </c:pt>
                <c:pt idx="76">
                  <c:v>-4.4189506579250901</c:v>
                </c:pt>
                <c:pt idx="77">
                  <c:v>-7.70322576147597</c:v>
                </c:pt>
                <c:pt idx="78">
                  <c:v>-10.26406491919</c:v>
                </c:pt>
                <c:pt idx="79">
                  <c:v>-11.507780180686501</c:v>
                </c:pt>
                <c:pt idx="80">
                  <c:v>-10.6816942581787</c:v>
                </c:pt>
                <c:pt idx="81">
                  <c:v>-6.8495605277121703</c:v>
                </c:pt>
                <c:pt idx="82">
                  <c:v>1.1353685503639499</c:v>
                </c:pt>
                <c:pt idx="83">
                  <c:v>14.659755675530199</c:v>
                </c:pt>
                <c:pt idx="84">
                  <c:v>35.3822099978971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汇总'!$T$97:$T$181</c:f>
              <c:numCache>
                <c:formatCode>0.000_ </c:formatCode>
                <c:ptCount val="85"/>
                <c:pt idx="0">
                  <c:v>-13.0690545597593</c:v>
                </c:pt>
                <c:pt idx="1">
                  <c:v>-5.7099365491152803</c:v>
                </c:pt>
                <c:pt idx="2">
                  <c:v>-1.19494719983011</c:v>
                </c:pt>
                <c:pt idx="3">
                  <c:v>1.2566404071443</c:v>
                </c:pt>
                <c:pt idx="4">
                  <c:v>2.2753803317805898</c:v>
                </c:pt>
                <c:pt idx="5">
                  <c:v>2.3618875564828001</c:v>
                </c:pt>
                <c:pt idx="6">
                  <c:v>1.90522150456512</c:v>
                </c:pt>
                <c:pt idx="7">
                  <c:v>1.19952381443524</c:v>
                </c:pt>
                <c:pt idx="8">
                  <c:v>0.45901210563705802</c:v>
                </c:pt>
                <c:pt idx="9">
                  <c:v>-0.16857130966978101</c:v>
                </c:pt>
                <c:pt idx="10">
                  <c:v>-0.58995959879412896</c:v>
                </c:pt>
                <c:pt idx="11">
                  <c:v>-0.75571707573921998</c:v>
                </c:pt>
                <c:pt idx="12">
                  <c:v>-0.65085975772662497</c:v>
                </c:pt>
                <c:pt idx="13">
                  <c:v>-0.28665298775070402</c:v>
                </c:pt>
                <c:pt idx="14">
                  <c:v>0.30649891752398201</c:v>
                </c:pt>
                <c:pt idx="15">
                  <c:v>1.0851532526345999</c:v>
                </c:pt>
                <c:pt idx="16">
                  <c:v>1.9979992164939</c:v>
                </c:pt>
                <c:pt idx="17">
                  <c:v>2.99017460682236</c:v>
                </c:pt>
                <c:pt idx="18">
                  <c:v>4.0068028262161297</c:v>
                </c:pt>
                <c:pt idx="19">
                  <c:v>4.9958213276520604</c:v>
                </c:pt>
                <c:pt idx="20">
                  <c:v>5.9101698446505697</c:v>
                </c:pt>
                <c:pt idx="21">
                  <c:v>6.7094039687449296</c:v>
                </c:pt>
                <c:pt idx="22">
                  <c:v>7.3607968543194504</c:v>
                </c:pt>
                <c:pt idx="23">
                  <c:v>7.8399890483118897</c:v>
                </c:pt>
                <c:pt idx="24">
                  <c:v>8.1312436596849498</c:v>
                </c:pt>
                <c:pt idx="25">
                  <c:v>8.2273613010086208</c:v>
                </c:pt>
                <c:pt idx="26">
                  <c:v>8.1293064519073397</c:v>
                </c:pt>
                <c:pt idx="27">
                  <c:v>7.8455941115440702</c:v>
                </c:pt>
                <c:pt idx="28">
                  <c:v>7.3914828247547399</c:v>
                </c:pt>
                <c:pt idx="29">
                  <c:v>6.7880173838487199</c:v>
                </c:pt>
                <c:pt idx="30">
                  <c:v>6.0609617255202499</c:v>
                </c:pt>
                <c:pt idx="31">
                  <c:v>5.2396597597423096</c:v>
                </c:pt>
                <c:pt idx="32">
                  <c:v>4.35585908493728</c:v>
                </c:pt>
                <c:pt idx="33">
                  <c:v>3.4425297611207002</c:v>
                </c:pt>
                <c:pt idx="34">
                  <c:v>2.5327075301835502</c:v>
                </c:pt>
                <c:pt idx="35">
                  <c:v>1.65838808983254</c:v>
                </c:pt>
                <c:pt idx="36">
                  <c:v>0.84949624519640399</c:v>
                </c:pt>
                <c:pt idx="37">
                  <c:v>0.13295097949540499</c:v>
                </c:pt>
                <c:pt idx="38">
                  <c:v>-0.46815529741733802</c:v>
                </c:pt>
                <c:pt idx="39">
                  <c:v>-0.93524784637070602</c:v>
                </c:pt>
                <c:pt idx="40">
                  <c:v>-1.2548183484053199</c:v>
                </c:pt>
                <c:pt idx="41">
                  <c:v>-1.41882139540081</c:v>
                </c:pt>
                <c:pt idx="42">
                  <c:v>-1.42491159331115</c:v>
                </c:pt>
                <c:pt idx="43">
                  <c:v>-1.2765169320374099</c:v>
                </c:pt>
                <c:pt idx="44">
                  <c:v>-0.98274685864563704</c:v>
                </c:pt>
                <c:pt idx="45">
                  <c:v>-0.55813627306189095</c:v>
                </c:pt>
                <c:pt idx="46">
                  <c:v>-2.22294481014895E-2</c:v>
                </c:pt>
                <c:pt idx="47">
                  <c:v>0.60098934179984198</c:v>
                </c:pt>
                <c:pt idx="48">
                  <c:v>1.2838089162197099</c:v>
                </c:pt>
                <c:pt idx="49">
                  <c:v>1.9956356591915201</c:v>
                </c:pt>
                <c:pt idx="50">
                  <c:v>2.70395423238653</c:v>
                </c:pt>
                <c:pt idx="51">
                  <c:v>3.3753866162973098</c:v>
                </c:pt>
                <c:pt idx="52">
                  <c:v>3.9768287822281501</c:v>
                </c:pt>
                <c:pt idx="53">
                  <c:v>4.4766415151718801</c:v>
                </c:pt>
                <c:pt idx="54">
                  <c:v>4.8458691252081101</c:v>
                </c:pt>
                <c:pt idx="55">
                  <c:v>5.0594570023860896</c:v>
                </c:pt>
                <c:pt idx="56">
                  <c:v>5.0974361876910397</c:v>
                </c:pt>
                <c:pt idx="57">
                  <c:v>4.9460403494883503</c:v>
                </c:pt>
                <c:pt idx="58">
                  <c:v>4.5987177733692297</c:v>
                </c:pt>
                <c:pt idx="59">
                  <c:v>4.0569981895270502</c:v>
                </c:pt>
                <c:pt idx="60">
                  <c:v>3.33117148004537</c:v>
                </c:pt>
                <c:pt idx="61">
                  <c:v>2.4407325256697701</c:v>
                </c:pt>
                <c:pt idx="62">
                  <c:v>1.41454366881469</c:v>
                </c:pt>
                <c:pt idx="63">
                  <c:v>0.29066348727670299</c:v>
                </c:pt>
                <c:pt idx="64">
                  <c:v>-0.88421220913453202</c:v>
                </c:pt>
                <c:pt idx="65">
                  <c:v>-2.0557540307155699</c:v>
                </c:pt>
                <c:pt idx="66">
                  <c:v>-3.1635069612010098</c:v>
                </c:pt>
                <c:pt idx="67">
                  <c:v>-4.14296504885142</c:v>
                </c:pt>
                <c:pt idx="68">
                  <c:v>-4.9282780530814803</c:v>
                </c:pt>
                <c:pt idx="69">
                  <c:v>-5.4556580488877202</c:v>
                </c:pt>
                <c:pt idx="70">
                  <c:v>-5.6675567715014799</c:v>
                </c:pt>
                <c:pt idx="71">
                  <c:v>-5.5176872681556102</c:v>
                </c:pt>
                <c:pt idx="72">
                  <c:v>-4.9769662056681199</c:v>
                </c:pt>
                <c:pt idx="73">
                  <c:v>-4.0404559654899304</c:v>
                </c:pt>
                <c:pt idx="74">
                  <c:v>-2.7353884394307402</c:v>
                </c:pt>
                <c:pt idx="75">
                  <c:v>-1.13035522359531</c:v>
                </c:pt>
                <c:pt idx="76">
                  <c:v>0.65424831107371495</c:v>
                </c:pt>
                <c:pt idx="77">
                  <c:v>2.4344348097208499</c:v>
                </c:pt>
                <c:pt idx="78">
                  <c:v>3.9493995416209899</c:v>
                </c:pt>
                <c:pt idx="79">
                  <c:v>4.8467619980137302</c:v>
                </c:pt>
                <c:pt idx="80">
                  <c:v>4.66617587217661</c:v>
                </c:pt>
                <c:pt idx="81">
                  <c:v>2.8212060260554801</c:v>
                </c:pt>
                <c:pt idx="82">
                  <c:v>-1.4206317258835099</c:v>
                </c:pt>
                <c:pt idx="83">
                  <c:v>-8.9597749786962702</c:v>
                </c:pt>
                <c:pt idx="84">
                  <c:v>-20.888572979899902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汇总'!$U$97:$U$181</c:f>
              <c:numCache>
                <c:formatCode>0.000_ </c:formatCode>
                <c:ptCount val="85"/>
                <c:pt idx="0">
                  <c:v>11.9306368713045</c:v>
                </c:pt>
                <c:pt idx="1">
                  <c:v>6.6050967210563298</c:v>
                </c:pt>
                <c:pt idx="2">
                  <c:v>2.64674663302802</c:v>
                </c:pt>
                <c:pt idx="3">
                  <c:v>-0.135527948914028</c:v>
                </c:pt>
                <c:pt idx="4">
                  <c:v>-1.9179803484595199</c:v>
                </c:pt>
                <c:pt idx="5">
                  <c:v>-2.86232923587405</c:v>
                </c:pt>
                <c:pt idx="6">
                  <c:v>-3.1161417812874599</c:v>
                </c:pt>
                <c:pt idx="7">
                  <c:v>-2.81326739769725</c:v>
                </c:pt>
                <c:pt idx="8">
                  <c:v>-2.0743162914808901</c:v>
                </c:pt>
                <c:pt idx="9">
                  <c:v>-1.0071772405585699</c:v>
                </c:pt>
                <c:pt idx="10">
                  <c:v>0.29243077730431499</c:v>
                </c:pt>
                <c:pt idx="11">
                  <c:v>1.74037828121849</c:v>
                </c:pt>
                <c:pt idx="12">
                  <c:v>3.26352128173122</c:v>
                </c:pt>
                <c:pt idx="13">
                  <c:v>4.7990783436940401</c:v>
                </c:pt>
                <c:pt idx="14">
                  <c:v>6.29399328555834</c:v>
                </c:pt>
                <c:pt idx="15">
                  <c:v>7.7042878808712203</c:v>
                </c:pt>
                <c:pt idx="16">
                  <c:v>8.9944087253974505</c:v>
                </c:pt>
                <c:pt idx="17">
                  <c:v>10.136572230944401</c:v>
                </c:pt>
                <c:pt idx="18">
                  <c:v>11.1101115046205</c:v>
                </c:pt>
                <c:pt idx="19">
                  <c:v>11.9008286699097</c:v>
                </c:pt>
                <c:pt idx="20">
                  <c:v>12.5003559835957</c:v>
                </c:pt>
                <c:pt idx="21">
                  <c:v>12.905528900225001</c:v>
                </c:pt>
                <c:pt idx="22">
                  <c:v>13.1177740334461</c:v>
                </c:pt>
                <c:pt idx="23">
                  <c:v>13.1425147612188</c:v>
                </c:pt>
                <c:pt idx="24">
                  <c:v>12.9885970195364</c:v>
                </c:pt>
                <c:pt idx="25">
                  <c:v>12.667737626959299</c:v>
                </c:pt>
                <c:pt idx="26">
                  <c:v>12.193997279906601</c:v>
                </c:pt>
                <c:pt idx="27">
                  <c:v>11.5832801563107</c:v>
                </c:pt>
                <c:pt idx="28">
                  <c:v>10.8528618628846</c:v>
                </c:pt>
                <c:pt idx="29">
                  <c:v>10.020947258912599</c:v>
                </c:pt>
                <c:pt idx="30">
                  <c:v>9.1062594871199796</c:v>
                </c:pt>
                <c:pt idx="31">
                  <c:v>8.1276613398340896</c:v>
                </c:pt>
                <c:pt idx="32">
                  <c:v>7.1038098862996701</c:v>
                </c:pt>
                <c:pt idx="33">
                  <c:v>6.0528450846659201</c:v>
                </c:pt>
                <c:pt idx="34">
                  <c:v>4.9921128998111097</c:v>
                </c:pt>
                <c:pt idx="35">
                  <c:v>3.9379232458272599</c:v>
                </c:pt>
                <c:pt idx="36">
                  <c:v>2.9053428696380799</c:v>
                </c:pt>
                <c:pt idx="37">
                  <c:v>1.9080230898742601</c:v>
                </c:pt>
                <c:pt idx="38">
                  <c:v>0.95806210278478299</c:v>
                </c:pt>
                <c:pt idx="39">
                  <c:v>6.5901364615029906E-2</c:v>
                </c:pt>
                <c:pt idx="40">
                  <c:v>-0.75974464246620399</c:v>
                </c:pt>
                <c:pt idx="41">
                  <c:v>-1.51192615615659</c:v>
                </c:pt>
                <c:pt idx="42">
                  <c:v>-2.1854644891377002</c:v>
                </c:pt>
                <c:pt idx="43">
                  <c:v>-2.7769282934814701</c:v>
                </c:pt>
                <c:pt idx="44">
                  <c:v>-3.2845812366532998</c:v>
                </c:pt>
                <c:pt idx="45">
                  <c:v>-3.7083027937665198</c:v>
                </c:pt>
                <c:pt idx="46">
                  <c:v>-4.0494840630931703</c:v>
                </c:pt>
                <c:pt idx="47">
                  <c:v>-4.3109007141785103</c:v>
                </c:pt>
                <c:pt idx="48">
                  <c:v>-4.4965653802587697</c:v>
                </c:pt>
                <c:pt idx="49">
                  <c:v>-4.6115620090310898</c:v>
                </c:pt>
                <c:pt idx="50">
                  <c:v>-4.6618648881629499</c:v>
                </c:pt>
                <c:pt idx="51">
                  <c:v>-4.65414526428843</c:v>
                </c:pt>
                <c:pt idx="52">
                  <c:v>-4.5955686765733699</c:v>
                </c:pt>
                <c:pt idx="53">
                  <c:v>-4.4935863282936399</c:v>
                </c:pt>
                <c:pt idx="54">
                  <c:v>-4.3557240222009197</c:v>
                </c:pt>
                <c:pt idx="55">
                  <c:v>-4.1893723878171798</c:v>
                </c:pt>
                <c:pt idx="56">
                  <c:v>-4.00158233112984</c:v>
                </c:pt>
                <c:pt idx="57">
                  <c:v>-3.7988698395135501</c:v>
                </c:pt>
                <c:pt idx="58">
                  <c:v>-3.5870344770615099</c:v>
                </c:pt>
                <c:pt idx="59">
                  <c:v>-3.3709961078430299</c:v>
                </c:pt>
                <c:pt idx="60">
                  <c:v>-3.15465458694311</c:v>
                </c:pt>
                <c:pt idx="61">
                  <c:v>-2.9407773615344301</c:v>
                </c:pt>
                <c:pt idx="62">
                  <c:v>-2.7309201265126801</c:v>
                </c:pt>
                <c:pt idx="63">
                  <c:v>-2.5253858816252599</c:v>
                </c:pt>
                <c:pt idx="64">
                  <c:v>-2.3232279393442301</c:v>
                </c:pt>
                <c:pt idx="65">
                  <c:v>-2.12230263510201</c:v>
                </c:pt>
                <c:pt idx="66">
                  <c:v>-1.91937769384247</c:v>
                </c:pt>
                <c:pt idx="67">
                  <c:v>-1.7103024091719601</c:v>
                </c:pt>
                <c:pt idx="68">
                  <c:v>-1.49024599379181</c:v>
                </c:pt>
                <c:pt idx="69">
                  <c:v>-1.25401066218334</c:v>
                </c:pt>
                <c:pt idx="70">
                  <c:v>-0.99642620889078304</c:v>
                </c:pt>
                <c:pt idx="71">
                  <c:v>-0.71283304814250703</c:v>
                </c:pt>
                <c:pt idx="72">
                  <c:v>-0.39966088276785799</c:v>
                </c:pt>
                <c:pt idx="73">
                  <c:v>-5.5110372880035299E-2</c:v>
                </c:pt>
                <c:pt idx="74">
                  <c:v>0.32005462299277498</c:v>
                </c:pt>
                <c:pt idx="75">
                  <c:v>0.72159645923358096</c:v>
                </c:pt>
                <c:pt idx="76">
                  <c:v>1.14076678943915</c:v>
                </c:pt>
                <c:pt idx="77">
                  <c:v>1.5631351480356599</c:v>
                </c:pt>
                <c:pt idx="78">
                  <c:v>1.96727464492669</c:v>
                </c:pt>
                <c:pt idx="79">
                  <c:v>2.3232961888416401</c:v>
                </c:pt>
                <c:pt idx="80">
                  <c:v>2.5912224524831302</c:v>
                </c:pt>
                <c:pt idx="81">
                  <c:v>2.71919259029234</c:v>
                </c:pt>
                <c:pt idx="82">
                  <c:v>2.6414885174298002</c:v>
                </c:pt>
                <c:pt idx="83">
                  <c:v>2.2763733559157799</c:v>
                </c:pt>
                <c:pt idx="84">
                  <c:v>1.52373245190156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汇总'!$V$97:$V$181</c:f>
              <c:numCache>
                <c:formatCode>0.000_ </c:formatCode>
                <c:ptCount val="85"/>
                <c:pt idx="0">
                  <c:v>2.7717455060587999</c:v>
                </c:pt>
                <c:pt idx="1">
                  <c:v>0.452113399407504</c:v>
                </c:pt>
                <c:pt idx="2">
                  <c:v>-0.78826663825683196</c:v>
                </c:pt>
                <c:pt idx="3">
                  <c:v>-1.2155063101786201</c:v>
                </c:pt>
                <c:pt idx="4">
                  <c:v>-1.0530605098636701</c:v>
                </c:pt>
                <c:pt idx="5">
                  <c:v>-0.48635331702826801</c:v>
                </c:pt>
                <c:pt idx="6">
                  <c:v>0.33292453129701499</c:v>
                </c:pt>
                <c:pt idx="7">
                  <c:v>1.2828330318741099</c:v>
                </c:pt>
                <c:pt idx="8">
                  <c:v>2.2675017496570402</c:v>
                </c:pt>
                <c:pt idx="9">
                  <c:v>3.213736920283</c:v>
                </c:pt>
                <c:pt idx="10">
                  <c:v>4.0679038891706698</c:v>
                </c:pt>
                <c:pt idx="11">
                  <c:v>4.7930721994579297</c:v>
                </c:pt>
                <c:pt idx="12">
                  <c:v>5.3664108847280403</c:v>
                </c:pt>
                <c:pt idx="13">
                  <c:v>5.7768217661899497</c:v>
                </c:pt>
                <c:pt idx="14">
                  <c:v>6.0227987976952804</c:v>
                </c:pt>
                <c:pt idx="15">
                  <c:v>6.1105017456911304</c:v>
                </c:pt>
                <c:pt idx="16">
                  <c:v>6.05203273492444</c:v>
                </c:pt>
                <c:pt idx="17">
                  <c:v>5.8639044344310101</c:v>
                </c:pt>
                <c:pt idx="18">
                  <c:v>5.5656889020578797</c:v>
                </c:pt>
                <c:pt idx="19">
                  <c:v>5.1788363494856204</c:v>
                </c:pt>
                <c:pt idx="20">
                  <c:v>4.7256533334330904</c:v>
                </c:pt>
                <c:pt idx="21">
                  <c:v>4.2284301224442897</c:v>
                </c:pt>
                <c:pt idx="22">
                  <c:v>3.7087072323737398</c:v>
                </c:pt>
                <c:pt idx="23">
                  <c:v>3.1866713674025999</c:v>
                </c:pt>
                <c:pt idx="24">
                  <c:v>2.68067124713619</c:v>
                </c:pt>
                <c:pt idx="25">
                  <c:v>2.2068440440489501</c:v>
                </c:pt>
                <c:pt idx="26">
                  <c:v>1.7788433992589101</c:v>
                </c:pt>
                <c:pt idx="27">
                  <c:v>1.4076602283345601</c:v>
                </c:pt>
                <c:pt idx="28">
                  <c:v>1.1015277725464301</c:v>
                </c:pt>
                <c:pt idx="29">
                  <c:v>0.86590259469946196</c:v>
                </c:pt>
                <c:pt idx="30">
                  <c:v>0.70351346239667201</c:v>
                </c:pt>
                <c:pt idx="31">
                  <c:v>0.61447030529955704</c:v>
                </c:pt>
                <c:pt idx="32">
                  <c:v>0.59642567666694601</c:v>
                </c:pt>
                <c:pt idx="33">
                  <c:v>0.64478139317808802</c:v>
                </c:pt>
                <c:pt idx="34">
                  <c:v>0.75293327074957805</c:v>
                </c:pt>
                <c:pt idx="35">
                  <c:v>0.91254711778589603</c:v>
                </c:pt>
                <c:pt idx="36">
                  <c:v>1.1138593910113199</c:v>
                </c:pt>
                <c:pt idx="37">
                  <c:v>1.34599616274955</c:v>
                </c:pt>
                <c:pt idx="38">
                  <c:v>1.59730429223593</c:v>
                </c:pt>
                <c:pt idx="39">
                  <c:v>1.8556889372637499</c:v>
                </c:pt>
                <c:pt idx="40">
                  <c:v>2.10895178617977</c:v>
                </c:pt>
                <c:pt idx="41">
                  <c:v>2.3451246339632599</c:v>
                </c:pt>
                <c:pt idx="42">
                  <c:v>2.5527931698447901</c:v>
                </c:pt>
                <c:pt idx="43">
                  <c:v>2.7214060876177602</c:v>
                </c:pt>
                <c:pt idx="44">
                  <c:v>2.8415648735488701</c:v>
                </c:pt>
                <c:pt idx="45">
                  <c:v>2.9052898704600998</c:v>
                </c:pt>
                <c:pt idx="46">
                  <c:v>2.90625846033653</c:v>
                </c:pt>
                <c:pt idx="47">
                  <c:v>2.8400114514527099</c:v>
                </c:pt>
                <c:pt idx="48">
                  <c:v>2.70412399980331</c:v>
                </c:pt>
                <c:pt idx="49">
                  <c:v>2.4983376382804399</c:v>
                </c:pt>
                <c:pt idx="50">
                  <c:v>2.2246502308126201</c:v>
                </c:pt>
                <c:pt idx="51">
                  <c:v>1.88736091232188</c:v>
                </c:pt>
                <c:pt idx="52">
                  <c:v>1.4930673191694099</c:v>
                </c:pt>
                <c:pt idx="53">
                  <c:v>1.0506126583565101</c:v>
                </c:pt>
                <c:pt idx="54">
                  <c:v>0.57098040764421099</c:v>
                </c:pt>
                <c:pt idx="55">
                  <c:v>6.7134682202766499E-2</c:v>
                </c:pt>
                <c:pt idx="56">
                  <c:v>-0.44619545257195897</c:v>
                </c:pt>
                <c:pt idx="57">
                  <c:v>-0.95278919896925995</c:v>
                </c:pt>
                <c:pt idx="58">
                  <c:v>-1.4352660086495499</c:v>
                </c:pt>
                <c:pt idx="59">
                  <c:v>-1.8754773174686601</c:v>
                </c:pt>
                <c:pt idx="60">
                  <c:v>-2.2549587791108401</c:v>
                </c:pt>
                <c:pt idx="61">
                  <c:v>-2.5554434994337099</c:v>
                </c:pt>
                <c:pt idx="62">
                  <c:v>-2.7594365297382901</c:v>
                </c:pt>
                <c:pt idx="63">
                  <c:v>-2.8508506335011199</c:v>
                </c:pt>
                <c:pt idx="64">
                  <c:v>-2.8157030973289401</c:v>
                </c:pt>
                <c:pt idx="65">
                  <c:v>-2.64287311316642</c:v>
                </c:pt>
                <c:pt idx="66">
                  <c:v>-2.32491901516424</c:v>
                </c:pt>
                <c:pt idx="67">
                  <c:v>-1.8589544107807701</c:v>
                </c:pt>
                <c:pt idx="68">
                  <c:v>-1.24758200211013</c:v>
                </c:pt>
                <c:pt idx="69">
                  <c:v>-0.49988364950390701</c:v>
                </c:pt>
                <c:pt idx="70">
                  <c:v>0.36753501384338499</c:v>
                </c:pt>
                <c:pt idx="71">
                  <c:v>1.3294473517738901</c:v>
                </c:pt>
                <c:pt idx="72">
                  <c:v>2.35085805838985</c:v>
                </c:pt>
                <c:pt idx="73">
                  <c:v>3.3858074771517401</c:v>
                </c:pt>
                <c:pt idx="74">
                  <c:v>4.3761305725649402</c:v>
                </c:pt>
                <c:pt idx="75">
                  <c:v>5.2501734641328399</c:v>
                </c:pt>
                <c:pt idx="76">
                  <c:v>5.9214706767838097</c:v>
                </c:pt>
                <c:pt idx="77">
                  <c:v>6.2873865051077802</c:v>
                </c:pt>
                <c:pt idx="78">
                  <c:v>6.2277241326053998</c:v>
                </c:pt>
                <c:pt idx="79">
                  <c:v>5.6033063911708902</c:v>
                </c:pt>
                <c:pt idx="80">
                  <c:v>4.2545322890937296</c:v>
                </c:pt>
                <c:pt idx="81">
                  <c:v>1.99991368048605</c:v>
                </c:pt>
                <c:pt idx="82">
                  <c:v>-1.36540330827287</c:v>
                </c:pt>
                <c:pt idx="83">
                  <c:v>-6.0711272347227299</c:v>
                </c:pt>
                <c:pt idx="84">
                  <c:v>-12.373315576150899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汇总'!$W$97:$W$181</c:f>
              <c:numCache>
                <c:formatCode>0.000_ </c:formatCode>
                <c:ptCount val="85"/>
                <c:pt idx="0">
                  <c:v>10.850084846330899</c:v>
                </c:pt>
                <c:pt idx="1">
                  <c:v>3.9461033326703001</c:v>
                </c:pt>
                <c:pt idx="2">
                  <c:v>-0.266591919215733</c:v>
                </c:pt>
                <c:pt idx="3">
                  <c:v>-2.4570289900473301</c:v>
                </c:pt>
                <c:pt idx="4">
                  <c:v>-3.1770760136585299</c:v>
                </c:pt>
                <c:pt idx="5">
                  <c:v>-2.87613726334637</c:v>
                </c:pt>
                <c:pt idx="6">
                  <c:v>-1.9145726850437399</c:v>
                </c:pt>
                <c:pt idx="7">
                  <c:v>-0.57591045231201199</c:v>
                </c:pt>
                <c:pt idx="8">
                  <c:v>0.92207968993010603</c:v>
                </c:pt>
                <c:pt idx="9">
                  <c:v>2.4173863341050099</c:v>
                </c:pt>
                <c:pt idx="10">
                  <c:v>3.7947654203452399</c:v>
                </c:pt>
                <c:pt idx="11">
                  <c:v>4.9776960058563304</c:v>
                </c:pt>
                <c:pt idx="12">
                  <c:v>5.9212222586760896</c:v>
                </c:pt>
                <c:pt idx="13">
                  <c:v>6.6056229493135596</c:v>
                </c:pt>
                <c:pt idx="14">
                  <c:v>7.0308515218296597</c:v>
                </c:pt>
                <c:pt idx="15">
                  <c:v>7.2116916340022801</c:v>
                </c:pt>
                <c:pt idx="16">
                  <c:v>7.1735748642978301</c:v>
                </c:pt>
                <c:pt idx="17">
                  <c:v>6.9490090914513098</c:v>
                </c:pt>
                <c:pt idx="18">
                  <c:v>6.5745678605368898</c:v>
                </c:pt>
                <c:pt idx="19">
                  <c:v>6.0883928574899002</c:v>
                </c:pt>
                <c:pt idx="20">
                  <c:v>5.52816342212272</c:v>
                </c:pt>
                <c:pt idx="21">
                  <c:v>4.9294888377554598</c:v>
                </c:pt>
                <c:pt idx="22">
                  <c:v>4.3246809436615399</c:v>
                </c:pt>
                <c:pt idx="23">
                  <c:v>3.7418664246108602</c:v>
                </c:pt>
                <c:pt idx="24">
                  <c:v>3.2043999398693201</c:v>
                </c:pt>
                <c:pt idx="25">
                  <c:v>2.7305410620971098</c:v>
                </c:pt>
                <c:pt idx="26">
                  <c:v>2.3333598046644899</c:v>
                </c:pt>
                <c:pt idx="27">
                  <c:v>2.0208373239866702</c:v>
                </c:pt>
                <c:pt idx="28">
                  <c:v>1.79613019155426</c:v>
                </c:pt>
                <c:pt idx="29">
                  <c:v>1.65796843842721</c:v>
                </c:pt>
                <c:pt idx="30">
                  <c:v>1.6011593830200599</c:v>
                </c:pt>
                <c:pt idx="31">
                  <c:v>1.6171710611085</c:v>
                </c:pt>
                <c:pt idx="32">
                  <c:v>1.69477088504926</c:v>
                </c:pt>
                <c:pt idx="33">
                  <c:v>1.82069696730056</c:v>
                </c:pt>
                <c:pt idx="34">
                  <c:v>1.98034135138787</c:v>
                </c:pt>
                <c:pt idx="35">
                  <c:v>2.15842620157076</c:v>
                </c:pt>
                <c:pt idx="36">
                  <c:v>2.3396558105163798</c:v>
                </c:pt>
                <c:pt idx="37">
                  <c:v>2.5093290923856202</c:v>
                </c:pt>
                <c:pt idx="38">
                  <c:v>2.6538990368002402</c:v>
                </c:pt>
                <c:pt idx="39">
                  <c:v>2.7614674072655201</c:v>
                </c:pt>
                <c:pt idx="40">
                  <c:v>2.8222047756679198</c:v>
                </c:pt>
                <c:pt idx="41">
                  <c:v>2.8286877925823899</c:v>
                </c:pt>
                <c:pt idx="42">
                  <c:v>2.7761474011573801</c:v>
                </c:pt>
                <c:pt idx="43">
                  <c:v>2.6626235105037601</c:v>
                </c:pt>
                <c:pt idx="44">
                  <c:v>2.4890234525022001</c:v>
                </c:pt>
                <c:pt idx="45">
                  <c:v>2.2590833540705599</c:v>
                </c:pt>
                <c:pt idx="46">
                  <c:v>1.9792333650299001</c:v>
                </c:pt>
                <c:pt idx="47">
                  <c:v>1.65836948974929</c:v>
                </c:pt>
                <c:pt idx="48">
                  <c:v>1.3075365788559099</c:v>
                </c:pt>
                <c:pt idx="49">
                  <c:v>0.939528845337815</c:v>
                </c:pt>
                <c:pt idx="50">
                  <c:v>0.56841607751132295</c:v>
                </c:pt>
                <c:pt idx="51">
                  <c:v>0.209005529376183</c:v>
                </c:pt>
                <c:pt idx="52">
                  <c:v>-0.123748723107536</c:v>
                </c:pt>
                <c:pt idx="53">
                  <c:v>-0.41537536309106898</c:v>
                </c:pt>
                <c:pt idx="54">
                  <c:v>-0.65253894649797095</c:v>
                </c:pt>
                <c:pt idx="55">
                  <c:v>-0.823699335491343</c:v>
                </c:pt>
                <c:pt idx="56">
                  <c:v>-0.91975843076420605</c:v>
                </c:pt>
                <c:pt idx="57">
                  <c:v>-0.93467337371404702</c:v>
                </c:pt>
                <c:pt idx="58">
                  <c:v>-0.86601358142124396</c:v>
                </c:pt>
                <c:pt idx="59">
                  <c:v>-0.71543716922557399</c:v>
                </c:pt>
                <c:pt idx="60">
                  <c:v>-0.48906050769943799</c:v>
                </c:pt>
                <c:pt idx="61">
                  <c:v>-0.19769285281878601</c:v>
                </c:pt>
                <c:pt idx="62">
                  <c:v>0.14309382034249801</c:v>
                </c:pt>
                <c:pt idx="63">
                  <c:v>0.51309145759619301</c:v>
                </c:pt>
                <c:pt idx="64">
                  <c:v>0.88781252496537599</c:v>
                </c:pt>
                <c:pt idx="65">
                  <c:v>1.2391118609766201</c:v>
                </c:pt>
                <c:pt idx="66">
                  <c:v>1.5361108836364199</c:v>
                </c:pt>
                <c:pt idx="67">
                  <c:v>1.7464630619461201</c:v>
                </c:pt>
                <c:pt idx="68">
                  <c:v>1.83800136958435</c:v>
                </c:pt>
                <c:pt idx="69">
                  <c:v>1.7808102470825</c:v>
                </c:pt>
                <c:pt idx="70">
                  <c:v>1.5497664062287899</c:v>
                </c:pt>
                <c:pt idx="71">
                  <c:v>1.1275946189514101</c:v>
                </c:pt>
                <c:pt idx="72">
                  <c:v>0.50848644073973204</c:v>
                </c:pt>
                <c:pt idx="73">
                  <c:v>-0.29766837284700298</c:v>
                </c:pt>
                <c:pt idx="74">
                  <c:v>-1.2603861906807701</c:v>
                </c:pt>
                <c:pt idx="75">
                  <c:v>-2.3229761964360902</c:v>
                </c:pt>
                <c:pt idx="76">
                  <c:v>-3.3961542635439201</c:v>
                </c:pt>
                <c:pt idx="77">
                  <c:v>-4.3508270222909804</c:v>
                </c:pt>
                <c:pt idx="78">
                  <c:v>-5.0099873224728002</c:v>
                </c:pt>
                <c:pt idx="79">
                  <c:v>-5.1396604831451</c:v>
                </c:pt>
                <c:pt idx="80">
                  <c:v>-4.4388389156571799</c:v>
                </c:pt>
                <c:pt idx="81">
                  <c:v>-2.5283408967527201</c:v>
                </c:pt>
                <c:pt idx="82">
                  <c:v>1.06147253948688</c:v>
                </c:pt>
                <c:pt idx="83">
                  <c:v>6.9041904294030196</c:v>
                </c:pt>
                <c:pt idx="84">
                  <c:v>15.6921240751435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汇总'!$X$97:$X$181</c:f>
              <c:numCache>
                <c:formatCode>0.000_ </c:formatCode>
                <c:ptCount val="85"/>
                <c:pt idx="0">
                  <c:v>-7.0413843900076802</c:v>
                </c:pt>
                <c:pt idx="1">
                  <c:v>-5.1869150739291197</c:v>
                </c:pt>
                <c:pt idx="2">
                  <c:v>-3.1784995299090602</c:v>
                </c:pt>
                <c:pt idx="3">
                  <c:v>-1.1663550486099099</c:v>
                </c:pt>
                <c:pt idx="4">
                  <c:v>0.73713879850632102</c:v>
                </c:pt>
                <c:pt idx="5">
                  <c:v>2.4517960186649002</c:v>
                </c:pt>
                <c:pt idx="6">
                  <c:v>3.9245184661126098</c:v>
                </c:pt>
                <c:pt idx="7">
                  <c:v>5.1246976476062001</c:v>
                </c:pt>
                <c:pt idx="8">
                  <c:v>6.0400940156082603</c:v>
                </c:pt>
                <c:pt idx="9">
                  <c:v>6.6731645219897997</c:v>
                </c:pt>
                <c:pt idx="10">
                  <c:v>7.0378100272853104</c:v>
                </c:pt>
                <c:pt idx="11">
                  <c:v>7.1565149827920704</c:v>
                </c:pt>
                <c:pt idx="12">
                  <c:v>7.0578526250517797</c:v>
                </c:pt>
                <c:pt idx="13">
                  <c:v>6.7743297444990898</c:v>
                </c:pt>
                <c:pt idx="14">
                  <c:v>6.3405459123073102</c:v>
                </c:pt>
                <c:pt idx="15">
                  <c:v>5.7916428717083601</c:v>
                </c:pt>
                <c:pt idx="16">
                  <c:v>5.1620206223100098</c:v>
                </c:pt>
                <c:pt idx="17">
                  <c:v>4.48429754817976</c:v>
                </c:pt>
                <c:pt idx="18">
                  <c:v>3.7884927627106602</c:v>
                </c:pt>
                <c:pt idx="19">
                  <c:v>3.1014096655312602</c:v>
                </c:pt>
                <c:pt idx="20">
                  <c:v>2.44620052896747</c:v>
                </c:pt>
                <c:pt idx="21">
                  <c:v>1.8420927538109</c:v>
                </c:pt>
                <c:pt idx="22">
                  <c:v>1.3042582563935201</c:v>
                </c:pt>
                <c:pt idx="23">
                  <c:v>0.84380827121665403</c:v>
                </c:pt>
                <c:pt idx="24">
                  <c:v>0.46789667562571902</c:v>
                </c:pt>
                <c:pt idx="25">
                  <c:v>0.179915765271636</c:v>
                </c:pt>
                <c:pt idx="26">
                  <c:v>-2.0230768657118099E-2</c:v>
                </c:pt>
                <c:pt idx="27">
                  <c:v>-0.13579208719876601</c:v>
                </c:pt>
                <c:pt idx="28">
                  <c:v>-0.172785280902367</c:v>
                </c:pt>
                <c:pt idx="29">
                  <c:v>-0.13957405890462099</c:v>
                </c:pt>
                <c:pt idx="30">
                  <c:v>-4.64230098342409E-2</c:v>
                </c:pt>
                <c:pt idx="31">
                  <c:v>9.4961427679779206E-2</c:v>
                </c:pt>
                <c:pt idx="32">
                  <c:v>0.27189296935243601</c:v>
                </c:pt>
                <c:pt idx="33">
                  <c:v>0.47116097115267103</c:v>
                </c:pt>
                <c:pt idx="34">
                  <c:v>0.67947072573464995</c:v>
                </c:pt>
                <c:pt idx="35">
                  <c:v>0.88386072058758902</c:v>
                </c:pt>
                <c:pt idx="36">
                  <c:v>1.07208983135862</c:v>
                </c:pt>
                <c:pt idx="37">
                  <c:v>1.2329882460355099</c:v>
                </c:pt>
                <c:pt idx="38">
                  <c:v>1.35676673793905</c:v>
                </c:pt>
                <c:pt idx="39">
                  <c:v>1.4352797277000799</c:v>
                </c:pt>
                <c:pt idx="40">
                  <c:v>1.4622383966644701</c:v>
                </c:pt>
                <c:pt idx="41">
                  <c:v>1.43337093639746</c:v>
                </c:pt>
                <c:pt idx="42">
                  <c:v>1.34652784122179</c:v>
                </c:pt>
                <c:pt idx="43">
                  <c:v>1.20173097294849</c:v>
                </c:pt>
                <c:pt idx="44">
                  <c:v>1.0011659492311</c:v>
                </c:pt>
                <c:pt idx="45">
                  <c:v>0.74911822919387105</c:v>
                </c:pt>
                <c:pt idx="46">
                  <c:v>0.451854092265908</c:v>
                </c:pt>
                <c:pt idx="47">
                  <c:v>0.117448528347692</c:v>
                </c:pt>
                <c:pt idx="48">
                  <c:v>-0.24443712026425901</c:v>
                </c:pt>
                <c:pt idx="49">
                  <c:v>-0.622824102541367</c:v>
                </c:pt>
                <c:pt idx="50">
                  <c:v>-1.0057273031162499</c:v>
                </c:pt>
                <c:pt idx="51">
                  <c:v>-1.3805030802106</c:v>
                </c:pt>
                <c:pt idx="52">
                  <c:v>-1.7342277677600599</c:v>
                </c:pt>
                <c:pt idx="53">
                  <c:v>-2.0540998900740699</c:v>
                </c:pt>
                <c:pt idx="54">
                  <c:v>-2.3278583151465502</c:v>
                </c:pt>
                <c:pt idx="55">
                  <c:v>-2.5442077504961298</c:v>
                </c:pt>
                <c:pt idx="56">
                  <c:v>-2.6932421632213899</c:v>
                </c:pt>
                <c:pt idx="57">
                  <c:v>-2.7668558835036898</c:v>
                </c:pt>
                <c:pt idx="58">
                  <c:v>-2.75913132888157</c:v>
                </c:pt>
                <c:pt idx="59">
                  <c:v>-2.6666914640359298</c:v>
                </c:pt>
                <c:pt idx="60">
                  <c:v>-2.4890042887810702</c:v>
                </c:pt>
                <c:pt idx="61">
                  <c:v>-2.22862582471735</c:v>
                </c:pt>
                <c:pt idx="62">
                  <c:v>-1.89136724854914</c:v>
                </c:pt>
                <c:pt idx="63">
                  <c:v>-1.48637099813138</c:v>
                </c:pt>
                <c:pt idx="64">
                  <c:v>-1.02607985480287</c:v>
                </c:pt>
                <c:pt idx="65">
                  <c:v>-0.52608218348352198</c:v>
                </c:pt>
                <c:pt idx="66">
                  <c:v>-4.8156895398197E-3</c:v>
                </c:pt>
                <c:pt idx="67">
                  <c:v>0.51688877032846903</c:v>
                </c:pt>
                <c:pt idx="68">
                  <c:v>1.0164426089731</c:v>
                </c:pt>
                <c:pt idx="69">
                  <c:v>1.47033426852807</c:v>
                </c:pt>
                <c:pt idx="70">
                  <c:v>1.8551842492549599</c:v>
                </c:pt>
                <c:pt idx="71">
                  <c:v>2.1490421592203002</c:v>
                </c:pt>
                <c:pt idx="72">
                  <c:v>2.3329483593762101</c:v>
                </c:pt>
                <c:pt idx="73">
                  <c:v>2.39278360038674</c:v>
                </c:pt>
                <c:pt idx="74">
                  <c:v>2.32143087017635</c:v>
                </c:pt>
                <c:pt idx="75">
                  <c:v>2.1212744932598602</c:v>
                </c:pt>
                <c:pt idx="76">
                  <c:v>1.80706234483007</c:v>
                </c:pt>
                <c:pt idx="77">
                  <c:v>1.4091578656986301</c:v>
                </c:pt>
                <c:pt idx="78">
                  <c:v>0.97720938527974799</c:v>
                </c:pt>
                <c:pt idx="79">
                  <c:v>0.58426508323083604</c:v>
                </c:pt>
                <c:pt idx="80">
                  <c:v>0.33136274151495299</c:v>
                </c:pt>
                <c:pt idx="81">
                  <c:v>0.35262426190294599</c:v>
                </c:pt>
                <c:pt idx="82">
                  <c:v>0.82088574502252198</c:v>
                </c:pt>
                <c:pt idx="83">
                  <c:v>1.9538947508617699</c:v>
                </c:pt>
                <c:pt idx="84">
                  <c:v>4.0211071813404997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汇总'!$Y$97:$Y$181</c:f>
              <c:numCache>
                <c:formatCode>0.000_ </c:formatCode>
                <c:ptCount val="85"/>
                <c:pt idx="0">
                  <c:v>19.647124787891499</c:v>
                </c:pt>
                <c:pt idx="1">
                  <c:v>8.8183979546305498</c:v>
                </c:pt>
                <c:pt idx="2">
                  <c:v>1.6065110287294999</c:v>
                </c:pt>
                <c:pt idx="3">
                  <c:v>-2.7507333129479901</c:v>
                </c:pt>
                <c:pt idx="4">
                  <c:v>-4.9029346260330096</c:v>
                </c:pt>
                <c:pt idx="5">
                  <c:v>-5.3990634180918704</c:v>
                </c:pt>
                <c:pt idx="6">
                  <c:v>-4.6985394363108401</c:v>
                </c:pt>
                <c:pt idx="7">
                  <c:v>-3.1814616853900901</c:v>
                </c:pt>
                <c:pt idx="8">
                  <c:v>-1.1580313701243801</c:v>
                </c:pt>
                <c:pt idx="9">
                  <c:v>1.1227920103396301</c:v>
                </c:pt>
                <c:pt idx="10">
                  <c:v>3.4653621570664002</c:v>
                </c:pt>
                <c:pt idx="11">
                  <c:v>5.7201067626997304</c:v>
                </c:pt>
                <c:pt idx="12">
                  <c:v>7.7769402751082399</c:v>
                </c:pt>
                <c:pt idx="13">
                  <c:v>9.5592922762675201</c:v>
                </c:pt>
                <c:pt idx="14">
                  <c:v>11.018716086825799</c:v>
                </c:pt>
                <c:pt idx="15">
                  <c:v>12.130043174287101</c:v>
                </c:pt>
                <c:pt idx="16">
                  <c:v>12.887049910234399</c:v>
                </c:pt>
                <c:pt idx="17">
                  <c:v>13.298604189500001</c:v>
                </c:pt>
                <c:pt idx="18">
                  <c:v>13.385260391682399</c:v>
                </c:pt>
                <c:pt idx="19">
                  <c:v>13.1762721328901</c:v>
                </c:pt>
                <c:pt idx="20">
                  <c:v>12.7069932230854</c:v>
                </c:pt>
                <c:pt idx="21">
                  <c:v>12.0166382118878</c:v>
                </c:pt>
                <c:pt idx="22">
                  <c:v>11.146374873180299</c:v>
                </c:pt>
                <c:pt idx="23">
                  <c:v>10.1377219463535</c:v>
                </c:pt>
                <c:pt idx="24">
                  <c:v>9.0312264195085294</c:v>
                </c:pt>
                <c:pt idx="25">
                  <c:v>7.8653956074269402</c:v>
                </c:pt>
                <c:pt idx="26">
                  <c:v>6.6758602446009201</c:v>
                </c:pt>
                <c:pt idx="27">
                  <c:v>5.4947457811093896</c:v>
                </c:pt>
                <c:pt idx="28">
                  <c:v>4.3502300366111699</c:v>
                </c:pt>
                <c:pt idx="29">
                  <c:v>3.2662663352069101</c:v>
                </c:pt>
                <c:pt idx="30">
                  <c:v>2.2624522114232</c:v>
                </c:pt>
                <c:pt idx="31">
                  <c:v>1.35402474504285</c:v>
                </c:pt>
                <c:pt idx="32">
                  <c:v>0.55196455001290501</c:v>
                </c:pt>
                <c:pt idx="33">
                  <c:v>-0.13680858988166</c:v>
                </c:pt>
                <c:pt idx="34">
                  <c:v>-0.70916447835728802</c:v>
                </c:pt>
                <c:pt idx="35">
                  <c:v>-1.1654307293322701</c:v>
                </c:pt>
                <c:pt idx="36">
                  <c:v>-1.5090145597904501</c:v>
                </c:pt>
                <c:pt idx="37">
                  <c:v>-1.7459912901719901</c:v>
                </c:pt>
                <c:pt idx="38">
                  <c:v>-1.88467172213779</c:v>
                </c:pt>
                <c:pt idx="39">
                  <c:v>-1.93515959607574</c:v>
                </c:pt>
                <c:pt idx="40">
                  <c:v>-1.9089093632352301</c:v>
                </c:pt>
                <c:pt idx="41">
                  <c:v>-1.8182935398756499</c:v>
                </c:pt>
                <c:pt idx="42">
                  <c:v>-1.6761879433461799</c:v>
                </c:pt>
                <c:pt idx="43">
                  <c:v>-1.49558214249687</c:v>
                </c:pt>
                <c:pt idx="44">
                  <c:v>-1.2892214873840699</c:v>
                </c:pt>
                <c:pt idx="45">
                  <c:v>-1.06928611566751</c:v>
                </c:pt>
                <c:pt idx="46">
                  <c:v>-0.84711136571756596</c:v>
                </c:pt>
                <c:pt idx="47">
                  <c:v>-0.63295305883312702</c:v>
                </c:pt>
                <c:pt idx="48">
                  <c:v>-0.43580014560681901</c:v>
                </c:pt>
                <c:pt idx="49">
                  <c:v>-0.26323624391139</c:v>
                </c:pt>
                <c:pt idx="50">
                  <c:v>-0.121350628505766</c:v>
                </c:pt>
                <c:pt idx="51">
                  <c:v>-1.46982647934202E-2</c:v>
                </c:pt>
                <c:pt idx="52">
                  <c:v>5.3692488247403303E-2</c:v>
                </c:pt>
                <c:pt idx="53">
                  <c:v>8.2266848368927697E-2</c:v>
                </c:pt>
                <c:pt idx="54">
                  <c:v>7.0848563644226203E-2</c:v>
                </c:pt>
                <c:pt idx="55">
                  <c:v>2.0507126655001401E-2</c:v>
                </c:pt>
                <c:pt idx="56">
                  <c:v>-6.6607505764650896E-2</c:v>
                </c:pt>
                <c:pt idx="57">
                  <c:v>-0.18745647477116401</c:v>
                </c:pt>
                <c:pt idx="58">
                  <c:v>-0.33832268394549903</c:v>
                </c:pt>
                <c:pt idx="59">
                  <c:v>-0.51503241841810499</c:v>
                </c:pt>
                <c:pt idx="60">
                  <c:v>-0.71317880397084799</c:v>
                </c:pt>
                <c:pt idx="61">
                  <c:v>-0.92833702363999404</c:v>
                </c:pt>
                <c:pt idx="62">
                  <c:v>-1.1562602419361601</c:v>
                </c:pt>
                <c:pt idx="63">
                  <c:v>-1.3930442196570301</c:v>
                </c:pt>
                <c:pt idx="64">
                  <c:v>-1.6352476339226401</c:v>
                </c:pt>
                <c:pt idx="65">
                  <c:v>-1.8799541518171501</c:v>
                </c:pt>
                <c:pt idx="66">
                  <c:v>-2.1247613371940401</c:v>
                </c:pt>
                <c:pt idx="67">
                  <c:v>-2.3676805037753099</c:v>
                </c:pt>
                <c:pt idx="68">
                  <c:v>-2.6069306597831301</c:v>
                </c:pt>
                <c:pt idx="69">
                  <c:v>-2.84060872149024</c:v>
                </c:pt>
                <c:pt idx="70">
                  <c:v>-3.0662172064059701</c:v>
                </c:pt>
                <c:pt idx="71">
                  <c:v>-3.28002964845586</c:v>
                </c:pt>
                <c:pt idx="72">
                  <c:v>-3.4762730108207198</c:v>
                </c:pt>
                <c:pt idx="73">
                  <c:v>-3.6461054040200298</c:v>
                </c:pt>
                <c:pt idx="74">
                  <c:v>-3.7763664493682398</c:v>
                </c:pt>
                <c:pt idx="75">
                  <c:v>-3.8480766610987098</c:v>
                </c:pt>
                <c:pt idx="76">
                  <c:v>-3.83466125217201</c:v>
                </c:pt>
                <c:pt idx="77">
                  <c:v>-3.6998728014840401</c:v>
                </c:pt>
                <c:pt idx="78">
                  <c:v>-3.3953862532520001</c:v>
                </c:pt>
                <c:pt idx="79">
                  <c:v>-2.8580387511799099</c:v>
                </c:pt>
                <c:pt idx="80">
                  <c:v>-2.0066858426337602</c:v>
                </c:pt>
                <c:pt idx="81">
                  <c:v>-0.73864462109942197</c:v>
                </c:pt>
                <c:pt idx="82">
                  <c:v>1.07430659266776</c:v>
                </c:pt>
                <c:pt idx="83">
                  <c:v>3.5904033985925001</c:v>
                </c:pt>
                <c:pt idx="84">
                  <c:v>7.0028776278571101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汇总'!$Z$97:$Z$181</c:f>
              <c:numCache>
                <c:formatCode>0.000_ </c:formatCode>
                <c:ptCount val="85"/>
                <c:pt idx="0">
                  <c:v>16.380500018062399</c:v>
                </c:pt>
                <c:pt idx="1">
                  <c:v>7.9998988341694099</c:v>
                </c:pt>
                <c:pt idx="2">
                  <c:v>2.2403245172728901</c:v>
                </c:pt>
                <c:pt idx="3">
                  <c:v>-1.4160944911154201</c:v>
                </c:pt>
                <c:pt idx="4">
                  <c:v>-3.4164504459900198</c:v>
                </c:pt>
                <c:pt idx="5">
                  <c:v>-4.1438946216833399</c:v>
                </c:pt>
                <c:pt idx="6">
                  <c:v>-3.92402264328474</c:v>
                </c:pt>
                <c:pt idx="7">
                  <c:v>-3.0308254713569802</c:v>
                </c:pt>
                <c:pt idx="8">
                  <c:v>-1.69222432334399</c:v>
                </c:pt>
                <c:pt idx="9">
                  <c:v>-9.5207453748116705E-2</c:v>
                </c:pt>
                <c:pt idx="10">
                  <c:v>1.6094136461617701</c:v>
                </c:pt>
                <c:pt idx="11">
                  <c:v>3.3026114296648501</c:v>
                </c:pt>
                <c:pt idx="12">
                  <c:v>4.8930960187960197</c:v>
                </c:pt>
                <c:pt idx="13">
                  <c:v>6.3135989946331597</c:v>
                </c:pt>
                <c:pt idx="14">
                  <c:v>7.5174711381654999</c:v>
                </c:pt>
                <c:pt idx="15">
                  <c:v>8.4755783675615994</c:v>
                </c:pt>
                <c:pt idx="16">
                  <c:v>9.1734804789720599</c:v>
                </c:pt>
                <c:pt idx="17">
                  <c:v>9.6088776593151692</c:v>
                </c:pt>
                <c:pt idx="18">
                  <c:v>9.7893101008141006</c:v>
                </c:pt>
                <c:pt idx="19">
                  <c:v>9.7300964083663306</c:v>
                </c:pt>
                <c:pt idx="20">
                  <c:v>9.4524968521446109</c:v>
                </c:pt>
                <c:pt idx="21">
                  <c:v>8.9820878791427603</c:v>
                </c:pt>
                <c:pt idx="22">
                  <c:v>8.3473346586982693</c:v>
                </c:pt>
                <c:pt idx="23">
                  <c:v>7.5783487983358402</c:v>
                </c:pt>
                <c:pt idx="24">
                  <c:v>6.7058187275973902</c:v>
                </c:pt>
                <c:pt idx="25">
                  <c:v>5.7601006088334303</c:v>
                </c:pt>
                <c:pt idx="26">
                  <c:v>4.7704579952531896</c:v>
                </c:pt>
                <c:pt idx="27">
                  <c:v>3.7644388178424801</c:v>
                </c:pt>
                <c:pt idx="28">
                  <c:v>2.7673786440761701</c:v>
                </c:pt>
                <c:pt idx="29">
                  <c:v>1.80201951266761</c:v>
                </c:pt>
                <c:pt idx="30">
                  <c:v>0.88823400991460799</c:v>
                </c:pt>
                <c:pt idx="31">
                  <c:v>4.2844614514443401E-2</c:v>
                </c:pt>
                <c:pt idx="32">
                  <c:v>-0.72047130095948797</c:v>
                </c:pt>
                <c:pt idx="33">
                  <c:v>-1.3912000624115699</c:v>
                </c:pt>
                <c:pt idx="34">
                  <c:v>-1.96194276959306</c:v>
                </c:pt>
                <c:pt idx="35">
                  <c:v>-2.4283073823376702</c:v>
                </c:pt>
                <c:pt idx="36">
                  <c:v>-2.7887499842099301</c:v>
                </c:pt>
                <c:pt idx="37">
                  <c:v>-3.0443730288139501</c:v>
                </c:pt>
                <c:pt idx="38">
                  <c:v>-3.1986880126402899</c:v>
                </c:pt>
                <c:pt idx="39">
                  <c:v>-3.2573496570876102</c:v>
                </c:pt>
                <c:pt idx="40">
                  <c:v>-3.2278683209100101</c:v>
                </c:pt>
                <c:pt idx="41">
                  <c:v>-3.1193070030743999</c:v>
                </c:pt>
                <c:pt idx="42">
                  <c:v>-2.9419689346624098</c:v>
                </c:pt>
                <c:pt idx="43">
                  <c:v>-2.70708139716255</c:v>
                </c:pt>
                <c:pt idx="44">
                  <c:v>-2.4264810431637298</c:v>
                </c:pt>
                <c:pt idx="45">
                  <c:v>-2.1123056341475301</c:v>
                </c:pt>
                <c:pt idx="46">
                  <c:v>-1.7766967487791201</c:v>
                </c:pt>
                <c:pt idx="47">
                  <c:v>-1.4315176537368499</c:v>
                </c:pt>
                <c:pt idx="48">
                  <c:v>-1.0880901678750701</c:v>
                </c:pt>
                <c:pt idx="49">
                  <c:v>-0.75695398911237899</c:v>
                </c:pt>
                <c:pt idx="50">
                  <c:v>-0.447651592212988</c:v>
                </c:pt>
                <c:pt idx="51">
                  <c:v>-0.168541444199416</c:v>
                </c:pt>
                <c:pt idx="52">
                  <c:v>7.3358077009714903E-2</c:v>
                </c:pt>
                <c:pt idx="53">
                  <c:v>0.27249203670031702</c:v>
                </c:pt>
                <c:pt idx="54">
                  <c:v>0.42485790719654998</c:v>
                </c:pt>
                <c:pt idx="55">
                  <c:v>0.52805884003347503</c:v>
                </c:pt>
                <c:pt idx="56">
                  <c:v>0.58132030611945296</c:v>
                </c:pt>
                <c:pt idx="57">
                  <c:v>0.58546952505030203</c:v>
                </c:pt>
                <c:pt idx="58">
                  <c:v>0.54287746597275399</c:v>
                </c:pt>
                <c:pt idx="59">
                  <c:v>0.45736356369409698</c:v>
                </c:pt>
                <c:pt idx="60">
                  <c:v>0.33406365512363601</c:v>
                </c:pt>
                <c:pt idx="61">
                  <c:v>0.17926200232316</c:v>
                </c:pt>
                <c:pt idx="62">
                  <c:v>1.88629943490781E-4</c:v>
                </c:pt>
                <c:pt idx="63">
                  <c:v>-0.195216434048294</c:v>
                </c:pt>
                <c:pt idx="64">
                  <c:v>-0.39857006402370798</c:v>
                </c:pt>
                <c:pt idx="65">
                  <c:v>-0.60134177713790404</c:v>
                </c:pt>
                <c:pt idx="66">
                  <c:v>-0.79517563549465797</c:v>
                </c:pt>
                <c:pt idx="67">
                  <c:v>-0.97223527601979898</c:v>
                </c:pt>
                <c:pt idx="68">
                  <c:v>-1.1255686722524401</c:v>
                </c:pt>
                <c:pt idx="69">
                  <c:v>-1.2494888712681</c:v>
                </c:pt>
                <c:pt idx="70">
                  <c:v>-1.33996658758108</c:v>
                </c:pt>
                <c:pt idx="71">
                  <c:v>-1.3950301743581699</c:v>
                </c:pt>
                <c:pt idx="72">
                  <c:v>-1.4151681312932001</c:v>
                </c:pt>
                <c:pt idx="73">
                  <c:v>-1.4037289469410901</c:v>
                </c:pt>
                <c:pt idx="74">
                  <c:v>-1.36731271177379</c:v>
                </c:pt>
                <c:pt idx="75">
                  <c:v>-1.3161485777984001</c:v>
                </c:pt>
                <c:pt idx="76">
                  <c:v>-1.2644517779642499</c:v>
                </c:pt>
                <c:pt idx="77">
                  <c:v>-1.2307535584445199</c:v>
                </c:pt>
                <c:pt idx="78">
                  <c:v>-1.2381970146185799</c:v>
                </c:pt>
                <c:pt idx="79">
                  <c:v>-1.3147914612593401</c:v>
                </c:pt>
                <c:pt idx="80">
                  <c:v>-1.4936176050374701</c:v>
                </c:pt>
                <c:pt idx="81">
                  <c:v>-1.8129754271145999</c:v>
                </c:pt>
                <c:pt idx="82">
                  <c:v>-2.3164663213425598</c:v>
                </c:pt>
                <c:pt idx="83">
                  <c:v>-3.0530006732062702</c:v>
                </c:pt>
                <c:pt idx="84">
                  <c:v>-4.0767217027815299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汇总'!$AA$97:$AA$181</c:f>
              <c:numCache>
                <c:formatCode>0.000_ </c:formatCode>
                <c:ptCount val="85"/>
                <c:pt idx="0">
                  <c:v>2.9305024388431802</c:v>
                </c:pt>
                <c:pt idx="1">
                  <c:v>3.1279411750425599</c:v>
                </c:pt>
                <c:pt idx="2">
                  <c:v>2.6510162299051898</c:v>
                </c:pt>
                <c:pt idx="3">
                  <c:v>1.8276465450541901</c:v>
                </c:pt>
                <c:pt idx="4">
                  <c:v>0.90219367614916002</c:v>
                </c:pt>
                <c:pt idx="5">
                  <c:v>4.88613829344113E-2</c:v>
                </c:pt>
                <c:pt idx="6">
                  <c:v>-0.61628940528668397</c:v>
                </c:pt>
                <c:pt idx="7">
                  <c:v>-1.02462448365535</c:v>
                </c:pt>
                <c:pt idx="8">
                  <c:v>-1.1454358152834101</c:v>
                </c:pt>
                <c:pt idx="9">
                  <c:v>-0.97757566948591701</c:v>
                </c:pt>
                <c:pt idx="10">
                  <c:v>-0.54214705504495297</c:v>
                </c:pt>
                <c:pt idx="11">
                  <c:v>0.123825496031163</c:v>
                </c:pt>
                <c:pt idx="12">
                  <c:v>0.97281828364846801</c:v>
                </c:pt>
                <c:pt idx="13">
                  <c:v>1.95139496792335</c:v>
                </c:pt>
                <c:pt idx="14">
                  <c:v>3.0040258497492802</c:v>
                </c:pt>
                <c:pt idx="15">
                  <c:v>4.0762060276093601</c:v>
                </c:pt>
                <c:pt idx="16">
                  <c:v>5.1169360994702302</c:v>
                </c:pt>
                <c:pt idx="17">
                  <c:v>6.08062662345238</c:v>
                </c:pt>
                <c:pt idx="18">
                  <c:v>6.9284850958315696</c:v>
                </c:pt>
                <c:pt idx="19">
                  <c:v>7.6294417497871798</c:v>
                </c:pt>
                <c:pt idx="20">
                  <c:v>8.1606680231716808</c:v>
                </c:pt>
                <c:pt idx="21">
                  <c:v>8.5077390884373791</c:v>
                </c:pt>
                <c:pt idx="22">
                  <c:v>8.6644893827126896</c:v>
                </c:pt>
                <c:pt idx="23">
                  <c:v>8.6326076208858105</c:v>
                </c:pt>
                <c:pt idx="24">
                  <c:v>8.4210153194099302</c:v>
                </c:pt>
                <c:pt idx="25">
                  <c:v>8.0450704034011906</c:v>
                </c:pt>
                <c:pt idx="26">
                  <c:v>7.52563501446933</c:v>
                </c:pt>
                <c:pt idx="27">
                  <c:v>6.8880441815718596</c:v>
                </c:pt>
                <c:pt idx="28">
                  <c:v>6.1610095620476999</c:v>
                </c:pt>
                <c:pt idx="29">
                  <c:v>5.3754900048427503</c:v>
                </c:pt>
                <c:pt idx="30">
                  <c:v>4.5635582328067796</c:v>
                </c:pt>
                <c:pt idx="31">
                  <c:v>3.7572904857885598</c:v>
                </c:pt>
                <c:pt idx="32">
                  <c:v>2.98770351112984</c:v>
                </c:pt>
                <c:pt idx="33">
                  <c:v>2.2837608330097598</c:v>
                </c:pt>
                <c:pt idx="34">
                  <c:v>1.6714677769546999</c:v>
                </c:pt>
                <c:pt idx="35">
                  <c:v>1.17307227068117</c:v>
                </c:pt>
                <c:pt idx="36">
                  <c:v>0.80638598732271705</c:v>
                </c:pt>
                <c:pt idx="37">
                  <c:v>0.58423794191091805</c:v>
                </c:pt>
                <c:pt idx="38">
                  <c:v>0.51407019688706201</c:v>
                </c:pt>
                <c:pt idx="39">
                  <c:v>0.59768287724328195</c:v>
                </c:pt>
                <c:pt idx="40">
                  <c:v>0.83113324076968698</c:v>
                </c:pt>
                <c:pt idx="41">
                  <c:v>1.2047910937525099</c:v>
                </c:pt>
                <c:pt idx="42">
                  <c:v>1.7035503872892299</c:v>
                </c:pt>
                <c:pt idx="43">
                  <c:v>2.3071943743278802</c:v>
                </c:pt>
                <c:pt idx="44">
                  <c:v>2.9909092522546201</c:v>
                </c:pt>
                <c:pt idx="45">
                  <c:v>3.7259387609151702</c:v>
                </c:pt>
                <c:pt idx="46">
                  <c:v>4.4803697506081201</c:v>
                </c:pt>
                <c:pt idx="47">
                  <c:v>5.2200362795925503</c:v>
                </c:pt>
                <c:pt idx="48">
                  <c:v>5.90952734544656</c:v>
                </c:pt>
                <c:pt idx="49">
                  <c:v>6.5132808995103497</c:v>
                </c:pt>
                <c:pt idx="50">
                  <c:v>6.9967443384472299</c:v>
                </c:pt>
                <c:pt idx="51">
                  <c:v>7.3275792119024397</c:v>
                </c:pt>
                <c:pt idx="52">
                  <c:v>7.4768854300173704</c:v>
                </c:pt>
                <c:pt idx="53">
                  <c:v>7.4204177994653699</c:v>
                </c:pt>
                <c:pt idx="54">
                  <c:v>7.1397652615379199</c:v>
                </c:pt>
                <c:pt idx="55">
                  <c:v>6.62346075059504</c:v>
                </c:pt>
                <c:pt idx="56">
                  <c:v>5.8679871362282903</c:v>
                </c:pt>
                <c:pt idx="57">
                  <c:v>4.8786422570549002</c:v>
                </c:pt>
                <c:pt idx="58">
                  <c:v>3.6702235993366101</c:v>
                </c:pt>
                <c:pt idx="59">
                  <c:v>2.2674907179486801</c:v>
                </c:pt>
                <c:pt idx="60">
                  <c:v>0.70536104258254095</c:v>
                </c:pt>
                <c:pt idx="61">
                  <c:v>-0.97120774331745896</c:v>
                </c:pt>
                <c:pt idx="62">
                  <c:v>-2.7076980185430002</c:v>
                </c:pt>
                <c:pt idx="63">
                  <c:v>-4.4409269577803796</c:v>
                </c:pt>
                <c:pt idx="64">
                  <c:v>-6.1004098608585604</c:v>
                </c:pt>
                <c:pt idx="65">
                  <c:v>-7.6102487103885901</c:v>
                </c:pt>
                <c:pt idx="66">
                  <c:v>-8.8916050463973093</c:v>
                </c:pt>
                <c:pt idx="67">
                  <c:v>-9.8658187007265195</c:v>
                </c:pt>
                <c:pt idx="68">
                  <c:v>-10.458236390167601</c:v>
                </c:pt>
                <c:pt idx="69">
                  <c:v>-10.6028166215785</c:v>
                </c:pt>
                <c:pt idx="70">
                  <c:v>-10.247579817687599</c:v>
                </c:pt>
                <c:pt idx="71">
                  <c:v>-9.3609750277705892</c:v>
                </c:pt>
                <c:pt idx="72">
                  <c:v>-7.9392370419352396</c:v>
                </c:pt>
                <c:pt idx="73">
                  <c:v>-6.0148101832893497</c:v>
                </c:pt>
                <c:pt idx="74">
                  <c:v>-3.66591750699292</c:v>
                </c:pt>
                <c:pt idx="75">
                  <c:v>-1.0273565911437601</c:v>
                </c:pt>
                <c:pt idx="76">
                  <c:v>1.69739444125966</c:v>
                </c:pt>
                <c:pt idx="77">
                  <c:v>4.2226745745817498</c:v>
                </c:pt>
                <c:pt idx="78">
                  <c:v>6.1656526772950198</c:v>
                </c:pt>
                <c:pt idx="79">
                  <c:v>7.0297643980134197</c:v>
                </c:pt>
                <c:pt idx="80">
                  <c:v>6.1864797199950798</c:v>
                </c:pt>
                <c:pt idx="81">
                  <c:v>2.8553052610998102</c:v>
                </c:pt>
                <c:pt idx="82">
                  <c:v>-3.9180770540048999</c:v>
                </c:pt>
                <c:pt idx="83">
                  <c:v>-15.285635773537701</c:v>
                </c:pt>
                <c:pt idx="84">
                  <c:v>-32.622883430456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汇总'!$AB$97:$AB$181</c:f>
              <c:numCache>
                <c:formatCode>0.000_ </c:formatCode>
                <c:ptCount val="85"/>
                <c:pt idx="0">
                  <c:v>-11.262418002731399</c:v>
                </c:pt>
                <c:pt idx="1">
                  <c:v>-5.9498296315400001</c:v>
                </c:pt>
                <c:pt idx="2">
                  <c:v>-2.4100433966402699</c:v>
                </c:pt>
                <c:pt idx="3">
                  <c:v>-0.210116901026389</c:v>
                </c:pt>
                <c:pt idx="4">
                  <c:v>1.00732544345816</c:v>
                </c:pt>
                <c:pt idx="5">
                  <c:v>1.53344228168216</c:v>
                </c:pt>
                <c:pt idx="6">
                  <c:v>1.6017342699892001</c:v>
                </c:pt>
                <c:pt idx="7">
                  <c:v>1.3958536209186501</c:v>
                </c:pt>
                <c:pt idx="8">
                  <c:v>1.05670471058113</c:v>
                </c:pt>
                <c:pt idx="9">
                  <c:v>0.68887519332427904</c:v>
                </c:pt>
                <c:pt idx="10">
                  <c:v>0.36643604026286503</c:v>
                </c:pt>
                <c:pt idx="11">
                  <c:v>0.13814789018704199</c:v>
                </c:pt>
                <c:pt idx="12">
                  <c:v>3.2110073301082002E-2</c:v>
                </c:pt>
                <c:pt idx="13">
                  <c:v>5.9887640184387102E-2</c:v>
                </c:pt>
                <c:pt idx="14">
                  <c:v>0.22015070030533401</c:v>
                </c:pt>
                <c:pt idx="15">
                  <c:v>0.50185934635761598</c:v>
                </c:pt>
                <c:pt idx="16">
                  <c:v>0.88702641262791604</c:v>
                </c:pt>
                <c:pt idx="17">
                  <c:v>1.35308928754251</c:v>
                </c:pt>
                <c:pt idx="18">
                  <c:v>1.8749209724802101</c:v>
                </c:pt>
                <c:pt idx="19">
                  <c:v>2.4265095508769101</c:v>
                </c:pt>
                <c:pt idx="20">
                  <c:v>2.9823342035868698</c:v>
                </c:pt>
                <c:pt idx="21">
                  <c:v>3.5184648784048398</c:v>
                </c:pt>
                <c:pt idx="22">
                  <c:v>4.0134116935924702</c:v>
                </c:pt>
                <c:pt idx="23">
                  <c:v>4.4487491271897701</c:v>
                </c:pt>
                <c:pt idx="24">
                  <c:v>4.8095390158351998</c:v>
                </c:pt>
                <c:pt idx="25">
                  <c:v>5.0845753587513496</c:v>
                </c:pt>
                <c:pt idx="26">
                  <c:v>5.2664728944988397</c:v>
                </c:pt>
                <c:pt idx="27">
                  <c:v>5.3516203900334203</c:v>
                </c:pt>
                <c:pt idx="28">
                  <c:v>5.3400185535471998</c:v>
                </c:pt>
                <c:pt idx="29">
                  <c:v>5.2350214545071898</c:v>
                </c:pt>
                <c:pt idx="30">
                  <c:v>5.0429993062491301</c:v>
                </c:pt>
                <c:pt idx="31">
                  <c:v>4.7729394384172199</c:v>
                </c:pt>
                <c:pt idx="32">
                  <c:v>4.4360012584911397</c:v>
                </c:pt>
                <c:pt idx="33">
                  <c:v>4.0450399735598301</c:v>
                </c:pt>
                <c:pt idx="34">
                  <c:v>3.6141128154750901</c:v>
                </c:pt>
                <c:pt idx="35">
                  <c:v>3.1579804844049599</c:v>
                </c:pt>
                <c:pt idx="36">
                  <c:v>2.6916154978070299</c:v>
                </c:pt>
                <c:pt idx="37">
                  <c:v>2.2297281037352499</c:v>
                </c:pt>
                <c:pt idx="38">
                  <c:v>1.7863193893442599</c:v>
                </c:pt>
                <c:pt idx="39">
                  <c:v>1.3742701874130701</c:v>
                </c:pt>
                <c:pt idx="40">
                  <c:v>1.00497335561534</c:v>
                </c:pt>
                <c:pt idx="41">
                  <c:v>0.68801597524536695</c:v>
                </c:pt>
                <c:pt idx="42">
                  <c:v>0.43091698798797201</c:v>
                </c:pt>
                <c:pt idx="43">
                  <c:v>0.238924761340231</c:v>
                </c:pt>
                <c:pt idx="44">
                  <c:v>0.114878045150823</c:v>
                </c:pt>
                <c:pt idx="45">
                  <c:v>5.9132753729770102E-2</c:v>
                </c:pt>
                <c:pt idx="46">
                  <c:v>6.9555979921663194E-2</c:v>
                </c:pt>
                <c:pt idx="47">
                  <c:v>0.14158761943807899</c:v>
                </c:pt>
                <c:pt idx="48">
                  <c:v>0.26836895573172198</c:v>
                </c:pt>
                <c:pt idx="49">
                  <c:v>0.44093652757766399</c:v>
                </c:pt>
                <c:pt idx="50">
                  <c:v>0.64847857355069605</c:v>
                </c:pt>
                <c:pt idx="51">
                  <c:v>0.87865031942248395</c:v>
                </c:pt>
                <c:pt idx="52">
                  <c:v>1.11794334649073</c:v>
                </c:pt>
                <c:pt idx="53">
                  <c:v>1.3521032508639701</c:v>
                </c:pt>
                <c:pt idx="54">
                  <c:v>1.56658877550287</c:v>
                </c:pt>
                <c:pt idx="55">
                  <c:v>1.7470645689414701</c:v>
                </c:pt>
                <c:pt idx="56">
                  <c:v>1.8799186963601</c:v>
                </c:pt>
                <c:pt idx="57">
                  <c:v>1.95279500075623</c:v>
                </c:pt>
                <c:pt idx="58">
                  <c:v>1.9551293840016</c:v>
                </c:pt>
                <c:pt idx="59">
                  <c:v>1.87867804909132</c:v>
                </c:pt>
                <c:pt idx="60">
                  <c:v>1.7180247173569201</c:v>
                </c:pt>
                <c:pt idx="61">
                  <c:v>1.4710528059899599</c:v>
                </c:pt>
                <c:pt idx="62">
                  <c:v>1.1393675233440901</c:v>
                </c:pt>
                <c:pt idx="63">
                  <c:v>0.72865181129879297</c:v>
                </c:pt>
                <c:pt idx="64">
                  <c:v>0.24893903604050599</c:v>
                </c:pt>
                <c:pt idx="65">
                  <c:v>-0.28521569966827598</c:v>
                </c:pt>
                <c:pt idx="66">
                  <c:v>-0.85468477729694003</c:v>
                </c:pt>
                <c:pt idx="67">
                  <c:v>-1.43585799962428</c:v>
                </c:pt>
                <c:pt idx="68">
                  <c:v>-2.0008944548892602</c:v>
                </c:pt>
                <c:pt idx="69">
                  <c:v>-2.51815854704035</c:v>
                </c:pt>
                <c:pt idx="70">
                  <c:v>-2.9528634592174701</c:v>
                </c:pt>
                <c:pt idx="71">
                  <c:v>-3.2679463455276201</c:v>
                </c:pt>
                <c:pt idx="72">
                  <c:v>-3.4252005745059999</c:v>
                </c:pt>
                <c:pt idx="73">
                  <c:v>-3.3866913751696002</c:v>
                </c:pt>
                <c:pt idx="74">
                  <c:v>-3.1164822655643101</c:v>
                </c:pt>
                <c:pt idx="75">
                  <c:v>-2.5827006703829798</c:v>
                </c:pt>
                <c:pt idx="76">
                  <c:v>-1.7599721640539401</c:v>
                </c:pt>
                <c:pt idx="77">
                  <c:v>-0.63225380194041103</c:v>
                </c:pt>
                <c:pt idx="78">
                  <c:v>0.803901968199499</c:v>
                </c:pt>
                <c:pt idx="79">
                  <c:v>2.5356202951022602</c:v>
                </c:pt>
                <c:pt idx="80">
                  <c:v>4.5294802655743602</c:v>
                </c:pt>
                <c:pt idx="81">
                  <c:v>6.7267600228168698</c:v>
                </c:pt>
                <c:pt idx="82">
                  <c:v>9.0381150578833598</c:v>
                </c:pt>
                <c:pt idx="83">
                  <c:v>11.337653042265501</c:v>
                </c:pt>
                <c:pt idx="84">
                  <c:v>13.4563675418012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汇总'!$AC$97:$AC$181</c:f>
              <c:numCache>
                <c:formatCode>0.000_ </c:formatCode>
                <c:ptCount val="85"/>
                <c:pt idx="0">
                  <c:v>-2.8797547072089</c:v>
                </c:pt>
                <c:pt idx="1">
                  <c:v>-1.95568922925676</c:v>
                </c:pt>
                <c:pt idx="2">
                  <c:v>-0.983087801441071</c:v>
                </c:pt>
                <c:pt idx="3">
                  <c:v>2.8527283809514099E-3</c:v>
                </c:pt>
                <c:pt idx="4">
                  <c:v>0.97140256885227605</c:v>
                </c:pt>
                <c:pt idx="5">
                  <c:v>1.8962477405237601</c:v>
                </c:pt>
                <c:pt idx="6">
                  <c:v>2.75539042525158</c:v>
                </c:pt>
                <c:pt idx="7">
                  <c:v>3.5310064450616498</c:v>
                </c:pt>
                <c:pt idx="8">
                  <c:v>4.2092651921570203</c:v>
                </c:pt>
                <c:pt idx="9">
                  <c:v>4.7801171179428801</c:v>
                </c:pt>
                <c:pt idx="10">
                  <c:v>5.23705367514229</c:v>
                </c:pt>
                <c:pt idx="11">
                  <c:v>5.5768443932745901</c:v>
                </c:pt>
                <c:pt idx="12">
                  <c:v>5.7992555539670203</c:v>
                </c:pt>
                <c:pt idx="13">
                  <c:v>5.9067547187686102</c:v>
                </c:pt>
                <c:pt idx="14">
                  <c:v>5.9042051483342197</c:v>
                </c:pt>
                <c:pt idx="15">
                  <c:v>5.7985539380451101</c:v>
                </c:pt>
                <c:pt idx="16">
                  <c:v>5.5985174813310898</c:v>
                </c:pt>
                <c:pt idx="17">
                  <c:v>5.3142676581580099</c:v>
                </c:pt>
                <c:pt idx="18">
                  <c:v>4.9571219323428899</c:v>
                </c:pt>
                <c:pt idx="19">
                  <c:v>4.5392403275577404</c:v>
                </c:pt>
                <c:pt idx="20">
                  <c:v>4.0733320380815901</c:v>
                </c:pt>
                <c:pt idx="21">
                  <c:v>3.5723742165590999</c:v>
                </c:pt>
                <c:pt idx="22">
                  <c:v>3.04934526722261</c:v>
                </c:pt>
                <c:pt idx="23">
                  <c:v>2.5169747592331402</c:v>
                </c:pt>
                <c:pt idx="24">
                  <c:v>1.9875118609945801</c:v>
                </c:pt>
                <c:pt idx="25">
                  <c:v>1.47251398249393</c:v>
                </c:pt>
                <c:pt idx="26">
                  <c:v>0.98265709891889297</c:v>
                </c:pt>
                <c:pt idx="27">
                  <c:v>0.52756901500305897</c:v>
                </c:pt>
                <c:pt idx="28">
                  <c:v>0.115686615747511</c:v>
                </c:pt>
                <c:pt idx="29">
                  <c:v>-0.24586206463417401</c:v>
                </c:pt>
                <c:pt idx="30">
                  <c:v>-0.55135033750088802</c:v>
                </c:pt>
                <c:pt idx="31">
                  <c:v>-0.79651951405477395</c:v>
                </c:pt>
                <c:pt idx="32">
                  <c:v>-0.97861952865448898</c:v>
                </c:pt>
                <c:pt idx="33">
                  <c:v>-1.0964235545284</c:v>
                </c:pt>
                <c:pt idx="34">
                  <c:v>-1.1502168490483</c:v>
                </c:pt>
                <c:pt idx="35">
                  <c:v>-1.1417602795228901</c:v>
                </c:pt>
                <c:pt idx="36">
                  <c:v>-1.0742291942748801</c:v>
                </c:pt>
                <c:pt idx="37">
                  <c:v>-0.95212851756361006</c:v>
                </c:pt>
                <c:pt idx="38">
                  <c:v>-0.78118516071927502</c:v>
                </c:pt>
                <c:pt idx="39">
                  <c:v>-0.56821905565417197</c:v>
                </c:pt>
                <c:pt idx="40">
                  <c:v>-0.320994330718955</c:v>
                </c:pt>
                <c:pt idx="41">
                  <c:v>-4.8052362673038501E-2</c:v>
                </c:pt>
                <c:pt idx="42">
                  <c:v>0.24147134766117101</c:v>
                </c:pt>
                <c:pt idx="43">
                  <c:v>0.53804431468841496</c:v>
                </c:pt>
                <c:pt idx="44">
                  <c:v>0.83194584710092001</c:v>
                </c:pt>
                <c:pt idx="45">
                  <c:v>1.11348487773655</c:v>
                </c:pt>
                <c:pt idx="46">
                  <c:v>1.37322404145767</c:v>
                </c:pt>
                <c:pt idx="47">
                  <c:v>1.6022069844731199</c:v>
                </c:pt>
                <c:pt idx="48">
                  <c:v>1.79218567472692</c:v>
                </c:pt>
                <c:pt idx="49">
                  <c:v>1.9358442691713</c:v>
                </c:pt>
                <c:pt idx="50">
                  <c:v>2.0270158799450599</c:v>
                </c:pt>
                <c:pt idx="51">
                  <c:v>2.0608883676736398</c:v>
                </c:pt>
                <c:pt idx="52">
                  <c:v>2.0341950763060201</c:v>
                </c:pt>
                <c:pt idx="53">
                  <c:v>1.94538621010649</c:v>
                </c:pt>
                <c:pt idx="54">
                  <c:v>1.79477633961065</c:v>
                </c:pt>
                <c:pt idx="55">
                  <c:v>1.58466330955867</c:v>
                </c:pt>
                <c:pt idx="56">
                  <c:v>1.3194136080213901</c:v>
                </c:pt>
                <c:pt idx="57">
                  <c:v>1.00550904211905</c:v>
                </c:pt>
                <c:pt idx="58">
                  <c:v>0.65154935194944996</c:v>
                </c:pt>
                <c:pt idx="59">
                  <c:v>0.26820518052729903</c:v>
                </c:pt>
                <c:pt idx="60">
                  <c:v>-0.131884396257481</c:v>
                </c:pt>
                <c:pt idx="61">
                  <c:v>-0.53427578946241405</c:v>
                </c:pt>
                <c:pt idx="62">
                  <c:v>-0.92295249028944804</c:v>
                </c:pt>
                <c:pt idx="63">
                  <c:v>-1.28063077405481</c:v>
                </c:pt>
                <c:pt idx="64">
                  <c:v>-1.58914616613965</c:v>
                </c:pt>
                <c:pt idx="65">
                  <c:v>-1.8299275349097499</c:v>
                </c:pt>
                <c:pt idx="66">
                  <c:v>-1.98456589042373</c:v>
                </c:pt>
                <c:pt idx="67">
                  <c:v>-2.0354851815165098</c:v>
                </c:pt>
                <c:pt idx="68">
                  <c:v>-1.9667225976762801</c:v>
                </c:pt>
                <c:pt idx="69">
                  <c:v>-1.7648260959261699</c:v>
                </c:pt>
                <c:pt idx="70">
                  <c:v>-1.4198770866899999</c:v>
                </c:pt>
                <c:pt idx="71">
                  <c:v>-0.92664642649513196</c:v>
                </c:pt>
                <c:pt idx="72">
                  <c:v>-0.28589207909160003</c:v>
                </c:pt>
                <c:pt idx="73">
                  <c:v>0.49419297958880398</c:v>
                </c:pt>
                <c:pt idx="74">
                  <c:v>1.3963738234347101</c:v>
                </c:pt>
                <c:pt idx="75">
                  <c:v>2.3925986020526002</c:v>
                </c:pt>
                <c:pt idx="76">
                  <c:v>3.4420463138267499</c:v>
                </c:pt>
                <c:pt idx="77">
                  <c:v>4.4889878954480196</c:v>
                </c:pt>
                <c:pt idx="78">
                  <c:v>5.4604509835298698</c:v>
                </c:pt>
                <c:pt idx="79">
                  <c:v>6.2636784900683704</c:v>
                </c:pt>
                <c:pt idx="80">
                  <c:v>6.7833709197737297</c:v>
                </c:pt>
                <c:pt idx="81">
                  <c:v>6.8787021433726503</c:v>
                </c:pt>
                <c:pt idx="82">
                  <c:v>6.3800981273290498</c:v>
                </c:pt>
                <c:pt idx="83">
                  <c:v>5.08576790650313</c:v>
                </c:pt>
                <c:pt idx="84">
                  <c:v>2.75797587257654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汇总'!$AD$97:$AD$181</c:f>
              <c:numCache>
                <c:formatCode>0.000_ </c:formatCode>
                <c:ptCount val="85"/>
                <c:pt idx="0">
                  <c:v>-2.5509646236694001</c:v>
                </c:pt>
                <c:pt idx="1">
                  <c:v>-1.61663032237583</c:v>
                </c:pt>
                <c:pt idx="2">
                  <c:v>-0.77861361483203495</c:v>
                </c:pt>
                <c:pt idx="3">
                  <c:v>-3.7926740378090101E-2</c:v>
                </c:pt>
                <c:pt idx="4">
                  <c:v>0.606128951994368</c:v>
                </c:pt>
                <c:pt idx="5">
                  <c:v>1.15570150430064</c:v>
                </c:pt>
                <c:pt idx="6">
                  <c:v>1.6141484372248001</c:v>
                </c:pt>
                <c:pt idx="7">
                  <c:v>1.9858174210511801</c:v>
                </c:pt>
                <c:pt idx="8">
                  <c:v>2.27584654673803</c:v>
                </c:pt>
                <c:pt idx="9">
                  <c:v>2.4899832346128399</c:v>
                </c:pt>
                <c:pt idx="10">
                  <c:v>2.6344208387748602</c:v>
                </c:pt>
                <c:pt idx="11">
                  <c:v>2.7156520258972301</c:v>
                </c:pt>
                <c:pt idx="12">
                  <c:v>2.7403380277273302</c:v>
                </c:pt>
                <c:pt idx="13">
                  <c:v>2.7151928871907201</c:v>
                </c:pt>
                <c:pt idx="14">
                  <c:v>2.6468818386104598</c:v>
                </c:pt>
                <c:pt idx="15">
                  <c:v>2.5419329831599899</c:v>
                </c:pt>
                <c:pt idx="16">
                  <c:v>2.4066614412743998</c:v>
                </c:pt>
                <c:pt idx="17">
                  <c:v>2.24710518435145</c:v>
                </c:pt>
                <c:pt idx="18">
                  <c:v>2.06897176868004</c:v>
                </c:pt>
                <c:pt idx="19">
                  <c:v>1.87759521514048</c:v>
                </c:pt>
                <c:pt idx="20">
                  <c:v>1.6779022988274299</c:v>
                </c:pt>
                <c:pt idx="21">
                  <c:v>1.4743875333527099</c:v>
                </c:pt>
                <c:pt idx="22">
                  <c:v>1.27109615519189</c:v>
                </c:pt>
                <c:pt idx="23">
                  <c:v>1.07161443404504</c:v>
                </c:pt>
                <c:pt idx="24">
                  <c:v>0.87906665578835197</c:v>
                </c:pt>
                <c:pt idx="25">
                  <c:v>0.69611814520008297</c:v>
                </c:pt>
                <c:pt idx="26">
                  <c:v>0.52498371625065898</c:v>
                </c:pt>
                <c:pt idx="27">
                  <c:v>0.367440958353276</c:v>
                </c:pt>
                <c:pt idx="28">
                  <c:v>0.22484778757785201</c:v>
                </c:pt>
                <c:pt idx="29">
                  <c:v>9.8163712437851797E-2</c:v>
                </c:pt>
                <c:pt idx="30">
                  <c:v>-1.2025715534432499E-2</c:v>
                </c:pt>
                <c:pt idx="31">
                  <c:v>-0.105481775601359</c:v>
                </c:pt>
                <c:pt idx="32">
                  <c:v>-0.18228326459365099</c:v>
                </c:pt>
                <c:pt idx="33">
                  <c:v>-0.24279546460868101</c:v>
                </c:pt>
                <c:pt idx="34">
                  <c:v>-0.28763783899157402</c:v>
                </c:pt>
                <c:pt idx="35">
                  <c:v>-0.31765088335050201</c:v>
                </c:pt>
                <c:pt idx="36">
                  <c:v>-0.33386253775160402</c:v>
                </c:pt>
                <c:pt idx="37">
                  <c:v>-0.33745454563173199</c:v>
                </c:pt>
                <c:pt idx="38">
                  <c:v>-0.32972912436115598</c:v>
                </c:pt>
                <c:pt idx="39">
                  <c:v>-0.31207629178227803</c:v>
                </c:pt>
                <c:pt idx="40">
                  <c:v>-0.28594217244224301</c:v>
                </c:pt>
                <c:pt idx="41">
                  <c:v>-0.25279858663349802</c:v>
                </c:pt>
                <c:pt idx="42">
                  <c:v>-0.214114204747128</c:v>
                </c:pt>
                <c:pt idx="43">
                  <c:v>-0.171327528838842</c:v>
                </c:pt>
                <c:pt idx="44">
                  <c:v>-0.12582194270118599</c:v>
                </c:pt>
                <c:pt idx="45">
                  <c:v>-7.8903051127481805E-2</c:v>
                </c:pt>
                <c:pt idx="46">
                  <c:v>-3.1778508448484302E-2</c:v>
                </c:pt>
                <c:pt idx="47">
                  <c:v>1.44594841857675E-2</c:v>
                </c:pt>
                <c:pt idx="48">
                  <c:v>5.8848853910405702E-2</c:v>
                </c:pt>
                <c:pt idx="49">
                  <c:v>0.100569365378048</c:v>
                </c:pt>
                <c:pt idx="50">
                  <c:v>0.13895124646319501</c:v>
                </c:pt>
                <c:pt idx="51">
                  <c:v>0.17348063339177</c:v>
                </c:pt>
                <c:pt idx="52">
                  <c:v>0.20380175885583501</c:v>
                </c:pt>
                <c:pt idx="53">
                  <c:v>0.229715827277442</c:v>
                </c:pt>
                <c:pt idx="54">
                  <c:v>0.25117654199461797</c:v>
                </c:pt>
                <c:pt idx="55">
                  <c:v>0.268282269748085</c:v>
                </c:pt>
                <c:pt idx="56">
                  <c:v>0.28126484845322802</c:v>
                </c:pt>
                <c:pt idx="57">
                  <c:v>0.29047506484931801</c:v>
                </c:pt>
                <c:pt idx="58">
                  <c:v>0.29636484922401402</c:v>
                </c:pt>
                <c:pt idx="59">
                  <c:v>0.29946625501802798</c:v>
                </c:pt>
                <c:pt idx="60">
                  <c:v>0.30036731171882203</c:v>
                </c:pt>
                <c:pt idx="61">
                  <c:v>0.29968486006699702</c:v>
                </c:pt>
                <c:pt idx="62">
                  <c:v>0.29803449918853397</c:v>
                </c:pt>
                <c:pt idx="63">
                  <c:v>0.295997795898576</c:v>
                </c:pt>
                <c:pt idx="64">
                  <c:v>0.29408692699742001</c:v>
                </c:pt>
                <c:pt idx="65">
                  <c:v>0.29270694601750802</c:v>
                </c:pt>
                <c:pt idx="66">
                  <c:v>0.29211588645794101</c:v>
                </c:pt>
                <c:pt idx="67">
                  <c:v>0.29238293417563499</c:v>
                </c:pt>
                <c:pt idx="68">
                  <c:v>0.293344922186697</c:v>
                </c:pt>
                <c:pt idx="69">
                  <c:v>0.294561421752634</c:v>
                </c:pt>
                <c:pt idx="70">
                  <c:v>0.295268724225136</c:v>
                </c:pt>
                <c:pt idx="71">
                  <c:v>0.29433302873460399</c:v>
                </c:pt>
                <c:pt idx="72">
                  <c:v>0.29020317141115298</c:v>
                </c:pt>
                <c:pt idx="73">
                  <c:v>0.28086325242902499</c:v>
                </c:pt>
                <c:pt idx="74">
                  <c:v>0.26378553778442898</c:v>
                </c:pt>
                <c:pt idx="75">
                  <c:v>0.235884033307106</c:v>
                </c:pt>
                <c:pt idx="76">
                  <c:v>0.19346914903381501</c:v>
                </c:pt>
                <c:pt idx="77">
                  <c:v>0.13220389264263799</c:v>
                </c:pt>
                <c:pt idx="78">
                  <c:v>4.7062051307719802E-2</c:v>
                </c:pt>
                <c:pt idx="79">
                  <c:v>-6.7711158127110205E-2</c:v>
                </c:pt>
                <c:pt idx="80">
                  <c:v>-0.21863547006912801</c:v>
                </c:pt>
                <c:pt idx="81">
                  <c:v>-0.41302846111152203</c:v>
                </c:pt>
                <c:pt idx="82">
                  <c:v>-0.65903440913704203</c:v>
                </c:pt>
                <c:pt idx="83">
                  <c:v>-0.96564855831909802</c:v>
                </c:pt>
                <c:pt idx="84">
                  <c:v>-1.34273620699832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汇总'!$AE$97:$AE$181</c:f>
              <c:numCache>
                <c:formatCode>0.000_ </c:formatCode>
                <c:ptCount val="85"/>
                <c:pt idx="0">
                  <c:v>2.61652495856121</c:v>
                </c:pt>
                <c:pt idx="1">
                  <c:v>0.67064904220053501</c:v>
                </c:pt>
                <c:pt idx="2">
                  <c:v>-0.37011581547364403</c:v>
                </c:pt>
                <c:pt idx="3">
                  <c:v>-0.75907122017403506</c:v>
                </c:pt>
                <c:pt idx="4">
                  <c:v>-0.70186981630117096</c:v>
                </c:pt>
                <c:pt idx="5">
                  <c:v>-0.362665550518597</c:v>
                </c:pt>
                <c:pt idx="6">
                  <c:v>0.130266912470927</c:v>
                </c:pt>
                <c:pt idx="7">
                  <c:v>0.67941562715412296</c:v>
                </c:pt>
                <c:pt idx="8">
                  <c:v>1.2133903529305099</c:v>
                </c:pt>
                <c:pt idx="9">
                  <c:v>1.6827304741040301</c:v>
                </c:pt>
                <c:pt idx="10">
                  <c:v>2.0561359302004298</c:v>
                </c:pt>
                <c:pt idx="11">
                  <c:v>2.3170959229519399</c:v>
                </c:pt>
                <c:pt idx="12">
                  <c:v>2.4608908565743701</c:v>
                </c:pt>
                <c:pt idx="13">
                  <c:v>2.4919436582460399</c:v>
                </c:pt>
                <c:pt idx="14">
                  <c:v>2.42149731598129</c:v>
                </c:pt>
                <c:pt idx="15">
                  <c:v>2.2655961613758002</c:v>
                </c:pt>
                <c:pt idx="16">
                  <c:v>2.04334911498455</c:v>
                </c:pt>
                <c:pt idx="17">
                  <c:v>1.77545380237662</c:v>
                </c:pt>
                <c:pt idx="18">
                  <c:v>1.4829611391963999</c:v>
                </c:pt>
                <c:pt idx="19">
                  <c:v>1.1862606738424799</c:v>
                </c:pt>
                <c:pt idx="20">
                  <c:v>0.90426766666184499</c:v>
                </c:pt>
                <c:pt idx="21">
                  <c:v>0.65379357483840805</c:v>
                </c:pt>
                <c:pt idx="22">
                  <c:v>0.44908230244107999</c:v>
                </c:pt>
                <c:pt idx="23">
                  <c:v>0.30149526537863902</c:v>
                </c:pt>
                <c:pt idx="24">
                  <c:v>0.21932901129297799</c:v>
                </c:pt>
                <c:pt idx="25">
                  <c:v>0.207749824709238</c:v>
                </c:pt>
                <c:pt idx="26">
                  <c:v>0.26883043803687601</c:v>
                </c:pt>
                <c:pt idx="27">
                  <c:v>0.40167465931211499</c:v>
                </c:pt>
                <c:pt idx="28">
                  <c:v>0.60261641784316899</c:v>
                </c:pt>
                <c:pt idx="29">
                  <c:v>0.86548041921416097</c:v>
                </c:pt>
                <c:pt idx="30">
                  <c:v>1.1818922913791601</c:v>
                </c:pt>
                <c:pt idx="31">
                  <c:v>1.54162679386873</c:v>
                </c:pt>
                <c:pt idx="32">
                  <c:v>1.9329833524084901</c:v>
                </c:pt>
                <c:pt idx="33">
                  <c:v>2.3431788715410402</c:v>
                </c:pt>
                <c:pt idx="34">
                  <c:v>2.7587484681175298</c:v>
                </c:pt>
                <c:pt idx="35">
                  <c:v>3.1659454588144702</c:v>
                </c:pt>
                <c:pt idx="36">
                  <c:v>3.5511326251185</c:v>
                </c:pt>
                <c:pt idx="37">
                  <c:v>3.90115746949391</c:v>
                </c:pt>
                <c:pt idx="38">
                  <c:v>4.2037048667479002</c:v>
                </c:pt>
                <c:pt idx="39">
                  <c:v>4.4476212048752704</c:v>
                </c:pt>
                <c:pt idx="40">
                  <c:v>4.6232047999612398</c:v>
                </c:pt>
                <c:pt idx="41">
                  <c:v>4.7224580600029702</c:v>
                </c:pt>
                <c:pt idx="42">
                  <c:v>4.7392975627856098</c:v>
                </c:pt>
                <c:pt idx="43">
                  <c:v>4.6697189032382198</c:v>
                </c:pt>
                <c:pt idx="44">
                  <c:v>4.5119138559854504</c:v>
                </c:pt>
                <c:pt idx="45">
                  <c:v>4.2663380890926703</c:v>
                </c:pt>
                <c:pt idx="46">
                  <c:v>3.9357283552543199</c:v>
                </c:pt>
                <c:pt idx="47">
                  <c:v>3.5250687770259401</c:v>
                </c:pt>
                <c:pt idx="48">
                  <c:v>3.0415065329173698</c:v>
                </c:pt>
                <c:pt idx="49">
                  <c:v>2.4942179414851302</c:v>
                </c:pt>
                <c:pt idx="50">
                  <c:v>1.8942266308324001</c:v>
                </c:pt>
                <c:pt idx="51">
                  <c:v>1.2541761712324699</c:v>
                </c:pt>
                <c:pt idx="52">
                  <c:v>0.58806023880656699</c:v>
                </c:pt>
                <c:pt idx="53">
                  <c:v>-8.9085931387117998E-2</c:v>
                </c:pt>
                <c:pt idx="54">
                  <c:v>-0.76152835443557798</c:v>
                </c:pt>
                <c:pt idx="55">
                  <c:v>-1.41320622785915</c:v>
                </c:pt>
                <c:pt idx="56">
                  <c:v>-2.0281271580748998</c:v>
                </c:pt>
                <c:pt idx="57">
                  <c:v>-2.59077916161359</c:v>
                </c:pt>
                <c:pt idx="58">
                  <c:v>-3.0865522313922198</c:v>
                </c:pt>
                <c:pt idx="59">
                  <c:v>-3.5021615680837801</c:v>
                </c:pt>
                <c:pt idx="60">
                  <c:v>-3.8260638863461098</c:v>
                </c:pt>
                <c:pt idx="61">
                  <c:v>-4.0488575153670796</c:v>
                </c:pt>
                <c:pt idx="62">
                  <c:v>-4.1636563228460703</c:v>
                </c:pt>
                <c:pt idx="63">
                  <c:v>-4.1664268014418298</c:v>
                </c:pt>
                <c:pt idx="64">
                  <c:v>-4.0562769661997304</c:v>
                </c:pt>
                <c:pt idx="65">
                  <c:v>-3.8356850212359301</c:v>
                </c:pt>
                <c:pt idx="66">
                  <c:v>-3.5106550639066199</c:v>
                </c:pt>
                <c:pt idx="67">
                  <c:v>-3.0907864040303301</c:v>
                </c:pt>
                <c:pt idx="68">
                  <c:v>-2.5892423857732698</c:v>
                </c:pt>
                <c:pt idx="69">
                  <c:v>-2.0226039093169601</c:v>
                </c:pt>
                <c:pt idx="70">
                  <c:v>-1.4105921592386901</c:v>
                </c:pt>
                <c:pt idx="71">
                  <c:v>-0.775644356278549</c:v>
                </c:pt>
                <c:pt idx="72">
                  <c:v>-0.14232565862258101</c:v>
                </c:pt>
                <c:pt idx="73">
                  <c:v>0.46344035069290301</c:v>
                </c:pt>
                <c:pt idx="74">
                  <c:v>1.0153408454142501</c:v>
                </c:pt>
                <c:pt idx="75">
                  <c:v>1.4878615501829999</c:v>
                </c:pt>
                <c:pt idx="76">
                  <c:v>1.8577127826923701</c:v>
                </c:pt>
                <c:pt idx="77">
                  <c:v>2.10551406871584</c:v>
                </c:pt>
                <c:pt idx="78">
                  <c:v>2.2177583452932299</c:v>
                </c:pt>
                <c:pt idx="79">
                  <c:v>2.1890774578075498</c:v>
                </c:pt>
                <c:pt idx="80">
                  <c:v>2.02483134691906</c:v>
                </c:pt>
                <c:pt idx="81">
                  <c:v>1.74404401138169</c:v>
                </c:pt>
                <c:pt idx="82">
                  <c:v>1.38271002346067</c:v>
                </c:pt>
                <c:pt idx="83">
                  <c:v>0.99749606374098898</c:v>
                </c:pt>
                <c:pt idx="84">
                  <c:v>0.66986263220441999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汇总'!$AF$97:$AF$181</c:f>
              <c:numCache>
                <c:formatCode>0.000_ </c:formatCode>
                <c:ptCount val="85"/>
                <c:pt idx="0">
                  <c:v>9.53784132336604</c:v>
                </c:pt>
                <c:pt idx="1">
                  <c:v>3.9412652387070701</c:v>
                </c:pt>
                <c:pt idx="2">
                  <c:v>0.29058181766062102</c:v>
                </c:pt>
                <c:pt idx="3">
                  <c:v>-1.84998545307187</c:v>
                </c:pt>
                <c:pt idx="4">
                  <c:v>-2.8469395611642399</c:v>
                </c:pt>
                <c:pt idx="5">
                  <c:v>-3.00547175994084</c:v>
                </c:pt>
                <c:pt idx="6">
                  <c:v>-2.5767838552269602</c:v>
                </c:pt>
                <c:pt idx="7">
                  <c:v>-1.7648034765681</c:v>
                </c:pt>
                <c:pt idx="8">
                  <c:v>-0.73232402928067897</c:v>
                </c:pt>
                <c:pt idx="9">
                  <c:v>0.393399768533223</c:v>
                </c:pt>
                <c:pt idx="10">
                  <c:v>1.51557065220563</c:v>
                </c:pt>
                <c:pt idx="11">
                  <c:v>2.56325256048539</c:v>
                </c:pt>
                <c:pt idx="12">
                  <c:v>3.4872308421435898</c:v>
                </c:pt>
                <c:pt idx="13">
                  <c:v>4.2563011843911296</c:v>
                </c:pt>
                <c:pt idx="14">
                  <c:v>4.8539603206290796</c:v>
                </c:pt>
                <c:pt idx="15">
                  <c:v>5.2754723673829202</c:v>
                </c:pt>
                <c:pt idx="16">
                  <c:v>5.5252854326017999</c:v>
                </c:pt>
                <c:pt idx="17">
                  <c:v>5.61477392983572</c:v>
                </c:pt>
                <c:pt idx="18">
                  <c:v>5.5602828251316296</c:v>
                </c:pt>
                <c:pt idx="19">
                  <c:v>5.3814508358240003</c:v>
                </c:pt>
                <c:pt idx="20">
                  <c:v>5.0997903927210899</c:v>
                </c:pt>
                <c:pt idx="21">
                  <c:v>4.7375029695228701</c:v>
                </c:pt>
                <c:pt idx="22">
                  <c:v>4.3165091756350797</c:v>
                </c:pt>
                <c:pt idx="23">
                  <c:v>3.8576738008738101</c:v>
                </c:pt>
                <c:pt idx="24">
                  <c:v>3.38020679288829</c:v>
                </c:pt>
                <c:pt idx="25">
                  <c:v>2.9012219404563799</c:v>
                </c:pt>
                <c:pt idx="26">
                  <c:v>2.4354358281416602</c:v>
                </c:pt>
                <c:pt idx="27">
                  <c:v>1.9949904201275599</c:v>
                </c:pt>
                <c:pt idx="28">
                  <c:v>1.5893834233795301</c:v>
                </c:pt>
                <c:pt idx="29">
                  <c:v>1.2254913726097401</c:v>
                </c:pt>
                <c:pt idx="30">
                  <c:v>0.90767117185851198</c:v>
                </c:pt>
                <c:pt idx="31">
                  <c:v>0.63792661982850296</c:v>
                </c:pt>
                <c:pt idx="32">
                  <c:v>0.41612723844181498</c:v>
                </c:pt>
                <c:pt idx="33">
                  <c:v>0.24026751642543501</c:v>
                </c:pt>
                <c:pt idx="34">
                  <c:v>0.106755472049468</c:v>
                </c:pt>
                <c:pt idx="35">
                  <c:v>1.07202314855357E-2</c:v>
                </c:pt>
                <c:pt idx="36">
                  <c:v>-5.3670888422303199E-2</c:v>
                </c:pt>
                <c:pt idx="37">
                  <c:v>-9.2894511857055703E-2</c:v>
                </c:pt>
                <c:pt idx="38">
                  <c:v>-0.113760476735822</c:v>
                </c:pt>
                <c:pt idx="39">
                  <c:v>-0.123115382650424</c:v>
                </c:pt>
                <c:pt idx="40">
                  <c:v>-0.127566755915202</c:v>
                </c:pt>
                <c:pt idx="41">
                  <c:v>-0.13323338129135801</c:v>
                </c:pt>
                <c:pt idx="42">
                  <c:v>-0.145526557598155</c:v>
                </c:pt>
                <c:pt idx="43">
                  <c:v>-0.16896624210329</c:v>
                </c:pt>
                <c:pt idx="44">
                  <c:v>-0.20703525629469999</c:v>
                </c:pt>
                <c:pt idx="45">
                  <c:v>-0.26207393317615901</c:v>
                </c:pt>
                <c:pt idx="46">
                  <c:v>-0.335216794125754</c:v>
                </c:pt>
                <c:pt idx="47">
                  <c:v>-0.426372050718481</c:v>
                </c:pt>
                <c:pt idx="48">
                  <c:v>-0.53424393493406597</c:v>
                </c:pt>
                <c:pt idx="49">
                  <c:v>-0.65639706850920898</c:v>
                </c:pt>
                <c:pt idx="50">
                  <c:v>-0.78936129009616196</c:v>
                </c:pt>
                <c:pt idx="51">
                  <c:v>-0.92877456647303502</c:v>
                </c:pt>
                <c:pt idx="52">
                  <c:v>-1.0695608216924899</c:v>
                </c:pt>
                <c:pt idx="53">
                  <c:v>-1.2061387257565801</c:v>
                </c:pt>
                <c:pt idx="54">
                  <c:v>-1.3326566921451799</c:v>
                </c:pt>
                <c:pt idx="55">
                  <c:v>-1.44324854100172</c:v>
                </c:pt>
                <c:pt idx="56">
                  <c:v>-1.53230349272208</c:v>
                </c:pt>
                <c:pt idx="57">
                  <c:v>-1.5947433640455799</c:v>
                </c:pt>
                <c:pt idx="58">
                  <c:v>-1.62629904676172</c:v>
                </c:pt>
                <c:pt idx="59">
                  <c:v>-1.62377755646516</c:v>
                </c:pt>
                <c:pt idx="60">
                  <c:v>-1.58531014678237</c:v>
                </c:pt>
                <c:pt idx="61">
                  <c:v>-1.5105711919085101</c:v>
                </c:pt>
                <c:pt idx="62">
                  <c:v>-1.4009567481324401</c:v>
                </c:pt>
                <c:pt idx="63">
                  <c:v>-1.25971091254763</c:v>
                </c:pt>
                <c:pt idx="64">
                  <c:v>-1.09198730504805</c:v>
                </c:pt>
                <c:pt idx="65">
                  <c:v>-0.90483220710178902</c:v>
                </c:pt>
                <c:pt idx="66">
                  <c:v>-0.70707509856140405</c:v>
                </c:pt>
                <c:pt idx="67">
                  <c:v>-0.50911154172620599</c:v>
                </c:pt>
                <c:pt idx="68">
                  <c:v>-0.32256256887455798</c:v>
                </c:pt>
                <c:pt idx="69">
                  <c:v>-0.15979393801566599</c:v>
                </c:pt>
                <c:pt idx="70">
                  <c:v>-3.3277828409653799E-2</c:v>
                </c:pt>
                <c:pt idx="71">
                  <c:v>4.5221244119703699E-2</c:v>
                </c:pt>
                <c:pt idx="72">
                  <c:v>6.5655305070293907E-2</c:v>
                </c:pt>
                <c:pt idx="73">
                  <c:v>2.0916397320405601E-2</c:v>
                </c:pt>
                <c:pt idx="74">
                  <c:v>-9.1704747636560696E-2</c:v>
                </c:pt>
                <c:pt idx="75">
                  <c:v>-0.26880345287994301</c:v>
                </c:pt>
                <c:pt idx="76">
                  <c:v>-0.49886707247376599</c:v>
                </c:pt>
                <c:pt idx="77">
                  <c:v>-0.759979226235448</c:v>
                </c:pt>
                <c:pt idx="78">
                  <c:v>-1.0171985262615399</c:v>
                </c:pt>
                <c:pt idx="79">
                  <c:v>-1.2195872363148701</c:v>
                </c:pt>
                <c:pt idx="80">
                  <c:v>-1.2968645127107501</c:v>
                </c:pt>
                <c:pt idx="81">
                  <c:v>-1.15565808295648</c:v>
                </c:pt>
                <c:pt idx="82">
                  <c:v>-0.675327426471103</c:v>
                </c:pt>
                <c:pt idx="83">
                  <c:v>0.296669271919626</c:v>
                </c:pt>
                <c:pt idx="84">
                  <c:v>1.94989291470904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汇总'!$AG$97:$AG$181</c:f>
              <c:numCache>
                <c:formatCode>0.000_ </c:formatCode>
                <c:ptCount val="85"/>
                <c:pt idx="0">
                  <c:v>6.6152593701539004</c:v>
                </c:pt>
                <c:pt idx="1">
                  <c:v>2.5065421989643801</c:v>
                </c:pt>
                <c:pt idx="2">
                  <c:v>-0.215180715568553</c:v>
                </c:pt>
                <c:pt idx="3">
                  <c:v>-1.8203309009364801</c:v>
                </c:pt>
                <c:pt idx="4">
                  <c:v>-2.5444744639589101</c:v>
                </c:pt>
                <c:pt idx="5">
                  <c:v>-2.59136233490737</c:v>
                </c:pt>
                <c:pt idx="6">
                  <c:v>-2.1358001178801902</c:v>
                </c:pt>
                <c:pt idx="7">
                  <c:v>-1.3263527812628699</c:v>
                </c:pt>
                <c:pt idx="8">
                  <c:v>-0.28788936884579602</c:v>
                </c:pt>
                <c:pt idx="9">
                  <c:v>0.876027141091826</c:v>
                </c:pt>
                <c:pt idx="10">
                  <c:v>2.0808997546856798</c:v>
                </c:pt>
                <c:pt idx="11">
                  <c:v>3.2592021385948802</c:v>
                </c:pt>
                <c:pt idx="12">
                  <c:v>4.3584230857948603</c:v>
                </c:pt>
                <c:pt idx="13">
                  <c:v>5.3392458567979197</c:v>
                </c:pt>
                <c:pt idx="14">
                  <c:v>6.1738575353066096</c:v>
                </c:pt>
                <c:pt idx="15">
                  <c:v>6.8443835905690902</c:v>
                </c:pt>
                <c:pt idx="16">
                  <c:v>7.3414428919676897</c:v>
                </c:pt>
                <c:pt idx="17">
                  <c:v>7.6628184746355696</c:v>
                </c:pt>
                <c:pt idx="18">
                  <c:v>7.8122394081584297</c:v>
                </c:pt>
                <c:pt idx="19">
                  <c:v>7.7982691736823302</c:v>
                </c:pt>
                <c:pt idx="20">
                  <c:v>7.6332960080102303</c:v>
                </c:pt>
                <c:pt idx="21">
                  <c:v>7.3326207265340004</c:v>
                </c:pt>
                <c:pt idx="22">
                  <c:v>6.9136375901106897</c:v>
                </c:pt>
                <c:pt idx="23">
                  <c:v>6.3951038342558704</c:v>
                </c:pt>
                <c:pt idx="24">
                  <c:v>5.7964935322876299</c:v>
                </c:pt>
                <c:pt idx="25">
                  <c:v>5.13743151732145</c:v>
                </c:pt>
                <c:pt idx="26">
                  <c:v>4.43720314127407</c:v>
                </c:pt>
                <c:pt idx="27">
                  <c:v>3.7143357023030101</c:v>
                </c:pt>
                <c:pt idx="28">
                  <c:v>2.9862474253657099</c:v>
                </c:pt>
                <c:pt idx="29">
                  <c:v>2.26895993385076</c:v>
                </c:pt>
                <c:pt idx="30">
                  <c:v>1.5768702034915301</c:v>
                </c:pt>
                <c:pt idx="31">
                  <c:v>0.92257804303928803</c:v>
                </c:pt>
                <c:pt idx="32">
                  <c:v>0.31676519943228598</c:v>
                </c:pt>
                <c:pt idx="33">
                  <c:v>-0.231877761534585</c:v>
                </c:pt>
                <c:pt idx="34">
                  <c:v>-0.71668059477756296</c:v>
                </c:pt>
                <c:pt idx="35">
                  <c:v>-1.1329822782032399</c:v>
                </c:pt>
                <c:pt idx="36">
                  <c:v>-1.47808336690501</c:v>
                </c:pt>
                <c:pt idx="37">
                  <c:v>-1.75116543522678</c:v>
                </c:pt>
                <c:pt idx="38">
                  <c:v>-1.95318118937608</c:v>
                </c:pt>
                <c:pt idx="39">
                  <c:v>-2.0867187800134999</c:v>
                </c:pt>
                <c:pt idx="40">
                  <c:v>-2.1558437909611898</c:v>
                </c:pt>
                <c:pt idx="41">
                  <c:v>-2.1659223269489001</c:v>
                </c:pt>
                <c:pt idx="42">
                  <c:v>-2.1234285700055402</c:v>
                </c:pt>
                <c:pt idx="43">
                  <c:v>-2.0357401208840802</c:v>
                </c:pt>
                <c:pt idx="44">
                  <c:v>-1.9109243886159</c:v>
                </c:pt>
                <c:pt idx="45">
                  <c:v>-1.7575192380421001</c:v>
                </c:pt>
                <c:pt idx="46">
                  <c:v>-1.58431105189989</c:v>
                </c:pt>
                <c:pt idx="47">
                  <c:v>-1.40011331078876</c:v>
                </c:pt>
                <c:pt idx="48">
                  <c:v>-1.21354874105156</c:v>
                </c:pt>
                <c:pt idx="49">
                  <c:v>-1.0328380273962401</c:v>
                </c:pt>
                <c:pt idx="50">
                  <c:v>-0.86559803374801503</c:v>
                </c:pt>
                <c:pt idx="51">
                  <c:v>-0.71865242262590801</c:v>
                </c:pt>
                <c:pt idx="52">
                  <c:v>-0.59785751004319498</c:v>
                </c:pt>
                <c:pt idx="53">
                  <c:v>-0.50794613964525404</c:v>
                </c:pt>
                <c:pt idx="54">
                  <c:v>-0.45239230661022201</c:v>
                </c:pt>
                <c:pt idx="55">
                  <c:v>-0.43329920847332498</c:v>
                </c:pt>
                <c:pt idx="56">
                  <c:v>-0.451313346873147</c:v>
                </c:pt>
                <c:pt idx="57">
                  <c:v>-0.50556725086726895</c:v>
                </c:pt>
                <c:pt idx="58">
                  <c:v>-0.59365333927575503</c:v>
                </c:pt>
                <c:pt idx="59">
                  <c:v>-0.71163138620254296</c:v>
                </c:pt>
                <c:pt idx="60">
                  <c:v>-0.85407200061685595</c:v>
                </c:pt>
                <c:pt idx="61">
                  <c:v>-1.01413847766631</c:v>
                </c:pt>
                <c:pt idx="62">
                  <c:v>-1.18370932606164</c:v>
                </c:pt>
                <c:pt idx="63">
                  <c:v>-1.3535437226732101</c:v>
                </c:pt>
                <c:pt idx="64">
                  <c:v>-1.51349209215209</c:v>
                </c:pt>
                <c:pt idx="65">
                  <c:v>-1.65275395620668</c:v>
                </c:pt>
                <c:pt idx="66">
                  <c:v>-1.7601851438014999</c:v>
                </c:pt>
                <c:pt idx="67">
                  <c:v>-1.8246564003865899</c:v>
                </c:pt>
                <c:pt idx="68">
                  <c:v>-1.83546538094989</c:v>
                </c:pt>
                <c:pt idx="69">
                  <c:v>-1.7828039583442199</c:v>
                </c:pt>
                <c:pt idx="70">
                  <c:v>-1.6582827253158801</c:v>
                </c:pt>
                <c:pt idx="71">
                  <c:v>-1.45551451506239</c:v>
                </c:pt>
                <c:pt idx="72">
                  <c:v>-1.1707587122293399</c:v>
                </c:pt>
                <c:pt idx="73">
                  <c:v>-0.80362807268202197</c:v>
                </c:pt>
                <c:pt idx="74">
                  <c:v>-0.35785971738693501</c:v>
                </c:pt>
                <c:pt idx="75">
                  <c:v>0.15784808771956799</c:v>
                </c:pt>
                <c:pt idx="76">
                  <c:v>0.72893180710413497</c:v>
                </c:pt>
                <c:pt idx="77">
                  <c:v>1.3339896609775701</c:v>
                </c:pt>
                <c:pt idx="78">
                  <c:v>1.9437383481748201</c:v>
                </c:pt>
                <c:pt idx="79">
                  <c:v>2.5198980679765399</c:v>
                </c:pt>
                <c:pt idx="80">
                  <c:v>3.0140044949454898</c:v>
                </c:pt>
                <c:pt idx="81">
                  <c:v>3.3661464146958902</c:v>
                </c:pt>
                <c:pt idx="82">
                  <c:v>3.5036277810776402</c:v>
                </c:pt>
                <c:pt idx="83">
                  <c:v>3.3395530095091899</c:v>
                </c:pt>
                <c:pt idx="84">
                  <c:v>2.7713343731283899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汇总'!$AH$97:$AH$181</c:f>
              <c:numCache>
                <c:formatCode>0.000_ </c:formatCode>
                <c:ptCount val="85"/>
                <c:pt idx="0">
                  <c:v>4.11264459308686</c:v>
                </c:pt>
                <c:pt idx="1">
                  <c:v>1.60759162427733</c:v>
                </c:pt>
                <c:pt idx="2">
                  <c:v>0.13209162240017</c:v>
                </c:pt>
                <c:pt idx="3">
                  <c:v>-0.57947959394422299</c:v>
                </c:pt>
                <c:pt idx="4">
                  <c:v>-0.74596091695091404</c:v>
                </c:pt>
                <c:pt idx="5">
                  <c:v>-0.54512281831870302</c:v>
                </c:pt>
                <c:pt idx="6">
                  <c:v>-0.11891314434972999</c:v>
                </c:pt>
                <c:pt idx="7">
                  <c:v>0.42174430594121598</c:v>
                </c:pt>
                <c:pt idx="8">
                  <c:v>0.99257512999436204</c:v>
                </c:pt>
                <c:pt idx="9">
                  <c:v>1.53198087534137</c:v>
                </c:pt>
                <c:pt idx="10">
                  <c:v>1.9974446418076099</c:v>
                </c:pt>
                <c:pt idx="11">
                  <c:v>2.36229414328217</c:v>
                </c:pt>
                <c:pt idx="12">
                  <c:v>2.6128012069629798</c:v>
                </c:pt>
                <c:pt idx="13">
                  <c:v>2.7455972548892502</c:v>
                </c:pt>
                <c:pt idx="14">
                  <c:v>2.7653848794788098</c:v>
                </c:pt>
                <c:pt idx="15">
                  <c:v>2.68292619169278</c:v>
                </c:pt>
                <c:pt idx="16">
                  <c:v>2.5132891873553902</c:v>
                </c:pt>
                <c:pt idx="17">
                  <c:v>2.2743339440616301</c:v>
                </c:pt>
                <c:pt idx="18">
                  <c:v>1.9854210280111699</c:v>
                </c:pt>
                <c:pt idx="19">
                  <c:v>1.6663250570105199</c:v>
                </c:pt>
                <c:pt idx="20">
                  <c:v>1.33633693279322</c:v>
                </c:pt>
                <c:pt idx="21">
                  <c:v>1.0135388227098101</c:v>
                </c:pt>
                <c:pt idx="22">
                  <c:v>0.71423653774748197</c:v>
                </c:pt>
                <c:pt idx="23">
                  <c:v>0.45253452074147299</c:v>
                </c:pt>
                <c:pt idx="24">
                  <c:v>0.240039225548038</c:v>
                </c:pt>
                <c:pt idx="25">
                  <c:v>8.5677234852878897E-2</c:v>
                </c:pt>
                <c:pt idx="26">
                  <c:v>-4.3849688068116101E-3</c:v>
                </c:pt>
                <c:pt idx="27">
                  <c:v>-2.67320973224612E-2</c:v>
                </c:pt>
                <c:pt idx="28">
                  <c:v>1.9386031793777299E-2</c:v>
                </c:pt>
                <c:pt idx="29">
                  <c:v>0.132206382597821</c:v>
                </c:pt>
                <c:pt idx="30">
                  <c:v>0.30765956848461301</c:v>
                </c:pt>
                <c:pt idx="31">
                  <c:v>0.53962144964297198</c:v>
                </c:pt>
                <c:pt idx="32">
                  <c:v>0.82019977620770101</c:v>
                </c:pt>
                <c:pt idx="33">
                  <c:v>1.1400467600203601</c:v>
                </c:pt>
                <c:pt idx="34">
                  <c:v>1.4886890248220901</c:v>
                </c:pt>
                <c:pt idx="35">
                  <c:v>1.8548669515990399</c:v>
                </c:pt>
                <c:pt idx="36">
                  <c:v>2.22687600271595</c:v>
                </c:pt>
                <c:pt idx="37">
                  <c:v>2.5929031753671801</c:v>
                </c:pt>
                <c:pt idx="38">
                  <c:v>2.94135230179503</c:v>
                </c:pt>
                <c:pt idx="39">
                  <c:v>3.2611524806052201</c:v>
                </c:pt>
                <c:pt idx="40">
                  <c:v>3.5420444904498001</c:v>
                </c:pt>
                <c:pt idx="41">
                  <c:v>3.7748406042187201</c:v>
                </c:pt>
                <c:pt idx="42">
                  <c:v>3.9516537888015399</c:v>
                </c:pt>
                <c:pt idx="43">
                  <c:v>4.0660928424022904</c:v>
                </c:pt>
                <c:pt idx="44">
                  <c:v>4.1134205882478598</c:v>
                </c:pt>
                <c:pt idx="45">
                  <c:v>4.0906728105020402</c:v>
                </c:pt>
                <c:pt idx="46">
                  <c:v>3.9967361850375198</c:v>
                </c:pt>
                <c:pt idx="47">
                  <c:v>3.8323840246656</c:v>
                </c:pt>
                <c:pt idx="48">
                  <c:v>3.6002692253128799</c:v>
                </c:pt>
                <c:pt idx="49">
                  <c:v>3.3048743665603801</c:v>
                </c:pt>
                <c:pt idx="50">
                  <c:v>2.9524194867858702</c:v>
                </c:pt>
                <c:pt idx="51">
                  <c:v>2.55072862021711</c:v>
                </c:pt>
                <c:pt idx="52">
                  <c:v>2.1090567498939499</c:v>
                </c:pt>
                <c:pt idx="53">
                  <c:v>1.6378793976630099</c:v>
                </c:pt>
                <c:pt idx="54">
                  <c:v>1.1486476390343601</c:v>
                </c:pt>
                <c:pt idx="55">
                  <c:v>0.653511897810649</c:v>
                </c:pt>
                <c:pt idx="56">
                  <c:v>0.165018442147009</c:v>
                </c:pt>
                <c:pt idx="57">
                  <c:v>-0.30421692924643701</c:v>
                </c:pt>
                <c:pt idx="58">
                  <c:v>-0.74185295531463302</c:v>
                </c:pt>
                <c:pt idx="59">
                  <c:v>-1.13617911270563</c:v>
                </c:pt>
                <c:pt idx="60">
                  <c:v>-1.47647775840213</c:v>
                </c:pt>
                <c:pt idx="61">
                  <c:v>-1.7533854586691699</c:v>
                </c:pt>
                <c:pt idx="62">
                  <c:v>-1.95924618109132</c:v>
                </c:pt>
                <c:pt idx="63">
                  <c:v>-2.0884484596831601</c:v>
                </c:pt>
                <c:pt idx="64">
                  <c:v>-2.1377380761397999</c:v>
                </c:pt>
                <c:pt idx="65">
                  <c:v>-2.1064972331980298</c:v>
                </c:pt>
                <c:pt idx="66">
                  <c:v>-1.99698062948094</c:v>
                </c:pt>
                <c:pt idx="67">
                  <c:v>-1.81449827811789</c:v>
                </c:pt>
                <c:pt idx="68">
                  <c:v>-1.5675343444040399</c:v>
                </c:pt>
                <c:pt idx="69">
                  <c:v>-1.26779071124747</c:v>
                </c:pt>
                <c:pt idx="70">
                  <c:v>-0.93014341364883202</c:v>
                </c:pt>
                <c:pt idx="71">
                  <c:v>-0.57249951736371996</c:v>
                </c:pt>
                <c:pt idx="72">
                  <c:v>-0.215541448993982</c:v>
                </c:pt>
                <c:pt idx="73">
                  <c:v>0.117654781008391</c:v>
                </c:pt>
                <c:pt idx="74">
                  <c:v>0.40214158906335201</c:v>
                </c:pt>
                <c:pt idx="75">
                  <c:v>0.61177675539815501</c:v>
                </c:pt>
                <c:pt idx="76">
                  <c:v>0.72007054713499796</c:v>
                </c:pt>
                <c:pt idx="77">
                  <c:v>0.70121885444197196</c:v>
                </c:pt>
                <c:pt idx="78">
                  <c:v>0.53133873316504698</c:v>
                </c:pt>
                <c:pt idx="79">
                  <c:v>0.18992331463370199</c:v>
                </c:pt>
                <c:pt idx="80">
                  <c:v>-0.338466389883541</c:v>
                </c:pt>
                <c:pt idx="81">
                  <c:v>-1.0622546959540899</c:v>
                </c:pt>
                <c:pt idx="82">
                  <c:v>-1.9806308023141199</c:v>
                </c:pt>
                <c:pt idx="83">
                  <c:v>-3.0810354690541102</c:v>
                </c:pt>
                <c:pt idx="84">
                  <c:v>-4.3363350220616397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汇总'!$AI$97:$AI$181</c:f>
              <c:numCache>
                <c:formatCode>0.000_ </c:formatCode>
                <c:ptCount val="85"/>
                <c:pt idx="0">
                  <c:v>-5.7804202317905302</c:v>
                </c:pt>
                <c:pt idx="1">
                  <c:v>-4.1314132429201598</c:v>
                </c:pt>
                <c:pt idx="2">
                  <c:v>-2.6155037273825101</c:v>
                </c:pt>
                <c:pt idx="3">
                  <c:v>-1.2457660680509399</c:v>
                </c:pt>
                <c:pt idx="4">
                  <c:v>-3.03218835360228E-2</c:v>
                </c:pt>
                <c:pt idx="5">
                  <c:v>1.0269971674734399</c:v>
                </c:pt>
                <c:pt idx="6">
                  <c:v>1.9260367937238201</c:v>
                </c:pt>
                <c:pt idx="7">
                  <c:v>2.6697555874702901</c:v>
                </c:pt>
                <c:pt idx="8">
                  <c:v>3.2637065823810398</c:v>
                </c:pt>
                <c:pt idx="9">
                  <c:v>3.7155628231071698</c:v>
                </c:pt>
                <c:pt idx="10">
                  <c:v>4.0346849529173099</c:v>
                </c:pt>
                <c:pt idx="11">
                  <c:v>4.23172886236111</c:v>
                </c:pt>
                <c:pt idx="12">
                  <c:v>4.31829147848992</c:v>
                </c:pt>
                <c:pt idx="13">
                  <c:v>4.3065928107274898</c:v>
                </c:pt>
                <c:pt idx="14">
                  <c:v>4.2091924060481203</c:v>
                </c:pt>
                <c:pt idx="15">
                  <c:v>4.0387384026841397</c:v>
                </c:pt>
                <c:pt idx="16">
                  <c:v>3.8077474081491198</c:v>
                </c:pt>
                <c:pt idx="17">
                  <c:v>3.52841346392771</c:v>
                </c:pt>
                <c:pt idx="18">
                  <c:v>3.2124443957474398</c:v>
                </c:pt>
                <c:pt idx="19">
                  <c:v>2.8709238849124801</c:v>
                </c:pt>
                <c:pt idx="20">
                  <c:v>2.51419763274362</c:v>
                </c:pt>
                <c:pt idx="21">
                  <c:v>2.1517820267335601</c:v>
                </c:pt>
                <c:pt idx="22">
                  <c:v>1.79229375359066</c:v>
                </c:pt>
                <c:pt idx="23">
                  <c:v>1.44339884090921</c:v>
                </c:pt>
                <c:pt idx="24">
                  <c:v>1.1117796457687401</c:v>
                </c:pt>
                <c:pt idx="25">
                  <c:v>0.80311834512886604</c:v>
                </c:pt>
                <c:pt idx="26">
                  <c:v>0.522095519451518</c:v>
                </c:pt>
                <c:pt idx="27">
                  <c:v>0.27240245754625803</c:v>
                </c:pt>
                <c:pt idx="28">
                  <c:v>5.6765847198970001E-2</c:v>
                </c:pt>
                <c:pt idx="29">
                  <c:v>-0.12301644729080299</c:v>
                </c:pt>
                <c:pt idx="30">
                  <c:v>-0.26602978297500501</c:v>
                </c:pt>
                <c:pt idx="31">
                  <c:v>-0.37218853727015999</c:v>
                </c:pt>
                <c:pt idx="32">
                  <c:v>-0.44217449730064001</c:v>
                </c:pt>
                <c:pt idx="33">
                  <c:v>-0.47736899218857498</c:v>
                </c:pt>
                <c:pt idx="34">
                  <c:v>-0.47977988434343599</c:v>
                </c:pt>
                <c:pt idx="35">
                  <c:v>-0.45196449923927201</c:v>
                </c:pt>
                <c:pt idx="36">
                  <c:v>-0.39694953660327897</c:v>
                </c:pt>
                <c:pt idx="37">
                  <c:v>-0.31814896937394599</c:v>
                </c:pt>
                <c:pt idx="38">
                  <c:v>-0.21928090022527599</c:v>
                </c:pt>
                <c:pt idx="39">
                  <c:v>-0.104284308884735</c:v>
                </c:pt>
                <c:pt idx="40">
                  <c:v>2.2763413087778499E-2</c:v>
                </c:pt>
                <c:pt idx="41">
                  <c:v>0.15772727995880301</c:v>
                </c:pt>
                <c:pt idx="42">
                  <c:v>0.29649305838321099</c:v>
                </c:pt>
                <c:pt idx="43">
                  <c:v>0.43504235589497398</c:v>
                </c:pt>
                <c:pt idx="44">
                  <c:v>0.56952370091977</c:v>
                </c:pt>
                <c:pt idx="45">
                  <c:v>0.69631890046881595</c:v>
                </c:pt>
                <c:pt idx="46">
                  <c:v>0.81210399822978296</c:v>
                </c:pt>
                <c:pt idx="47">
                  <c:v>0.91390419234793796</c:v>
                </c:pt>
                <c:pt idx="48">
                  <c:v>0.99914210874075204</c:v>
                </c:pt>
                <c:pt idx="49">
                  <c:v>1.0656788623670099</c:v>
                </c:pt>
                <c:pt idx="50">
                  <c:v>1.11184737542589</c:v>
                </c:pt>
                <c:pt idx="51">
                  <c:v>1.1364774580322801</c:v>
                </c:pt>
                <c:pt idx="52">
                  <c:v>1.1389121934724999</c:v>
                </c:pt>
                <c:pt idx="53">
                  <c:v>1.11901520672239</c:v>
                </c:pt>
                <c:pt idx="54">
                  <c:v>1.0771684314538199</c:v>
                </c:pt>
                <c:pt idx="55">
                  <c:v>1.01426002734081</c:v>
                </c:pt>
                <c:pt idx="56">
                  <c:v>0.93166213602544001</c:v>
                </c:pt>
                <c:pt idx="57">
                  <c:v>0.83119820067940298</c:v>
                </c:pt>
                <c:pt idx="58">
                  <c:v>0.71509961065398897</c:v>
                </c:pt>
                <c:pt idx="59">
                  <c:v>0.58595146927651398</c:v>
                </c:pt>
                <c:pt idx="60">
                  <c:v>0.44662731942323097</c:v>
                </c:pt>
                <c:pt idx="61">
                  <c:v>0.30021269805118</c:v>
                </c:pt>
                <c:pt idx="62">
                  <c:v>0.149917427450107</c:v>
                </c:pt>
                <c:pt idx="63">
                  <c:v>-1.0234124788839299E-3</c:v>
                </c:pt>
                <c:pt idx="64">
                  <c:v>-0.14945985002062601</c:v>
                </c:pt>
                <c:pt idx="65">
                  <c:v>-0.29244870808722101</c:v>
                </c:pt>
                <c:pt idx="66">
                  <c:v>-0.42738655727881297</c:v>
                </c:pt>
                <c:pt idx="67">
                  <c:v>-0.55215384500300702</c:v>
                </c:pt>
                <c:pt idx="68">
                  <c:v>-0.66527007348857004</c:v>
                </c:pt>
                <c:pt idx="69">
                  <c:v>-0.76605986302149698</c:v>
                </c:pt>
                <c:pt idx="70">
                  <c:v>-0.85482970010053205</c:v>
                </c:pt>
                <c:pt idx="71">
                  <c:v>-0.93305513370474602</c:v>
                </c:pt>
                <c:pt idx="72">
                  <c:v>-1.0035781462494</c:v>
                </c:pt>
                <c:pt idx="73">
                  <c:v>-1.0708143892983299</c:v>
                </c:pt>
                <c:pt idx="74">
                  <c:v>-1.1409699374814799</c:v>
                </c:pt>
                <c:pt idx="75">
                  <c:v>-1.2222671775232801</c:v>
                </c:pt>
                <c:pt idx="76">
                  <c:v>-1.32517941273892</c:v>
                </c:pt>
                <c:pt idx="77">
                  <c:v>-1.46267372679398</c:v>
                </c:pt>
                <c:pt idx="78">
                  <c:v>-1.6504616138839501</c:v>
                </c:pt>
                <c:pt idx="79">
                  <c:v>-1.90725684604799</c:v>
                </c:pt>
                <c:pt idx="80">
                  <c:v>-2.2550400116718698</c:v>
                </c:pt>
                <c:pt idx="81">
                  <c:v>-2.7193291226865699</c:v>
                </c:pt>
                <c:pt idx="82">
                  <c:v>-3.3294556514625899</c:v>
                </c:pt>
                <c:pt idx="83">
                  <c:v>-4.11884532175615</c:v>
                </c:pt>
                <c:pt idx="84">
                  <c:v>-5.1253029415218601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汇总'!$AJ$97:$AJ$181</c:f>
              <c:numCache>
                <c:formatCode>0.000_ </c:formatCode>
                <c:ptCount val="85"/>
                <c:pt idx="0">
                  <c:v>5.6130447460255803</c:v>
                </c:pt>
                <c:pt idx="1">
                  <c:v>4.1511811505004097</c:v>
                </c:pt>
                <c:pt idx="2">
                  <c:v>2.54693740285559</c:v>
                </c:pt>
                <c:pt idx="3">
                  <c:v>1.0038475231462001</c:v>
                </c:pt>
                <c:pt idx="4">
                  <c:v>-0.33370737938487199</c:v>
                </c:pt>
                <c:pt idx="5">
                  <c:v>-1.3709083641089901</c:v>
                </c:pt>
                <c:pt idx="6">
                  <c:v>-2.05387336065994</c:v>
                </c:pt>
                <c:pt idx="7">
                  <c:v>-2.3619398104934901</c:v>
                </c:pt>
                <c:pt idx="8">
                  <c:v>-2.3007993218499601</c:v>
                </c:pt>
                <c:pt idx="9">
                  <c:v>-1.89642998903753</c:v>
                </c:pt>
                <c:pt idx="10">
                  <c:v>-1.18977360438028</c:v>
                </c:pt>
                <c:pt idx="11">
                  <c:v>-0.23210656860124501</c:v>
                </c:pt>
                <c:pt idx="12">
                  <c:v>0.91894511716315597</c:v>
                </c:pt>
                <c:pt idx="13">
                  <c:v>2.2027948170946599</c:v>
                </c:pt>
                <c:pt idx="14">
                  <c:v>3.55873464612164</c:v>
                </c:pt>
                <c:pt idx="15">
                  <c:v>4.92827015956974</c:v>
                </c:pt>
                <c:pt idx="16">
                  <c:v>6.2569936541328799</c:v>
                </c:pt>
                <c:pt idx="17">
                  <c:v>7.49603780983756</c:v>
                </c:pt>
                <c:pt idx="18">
                  <c:v>8.6031498252463905</c:v>
                </c:pt>
                <c:pt idx="19">
                  <c:v>9.5434246207209998</c:v>
                </c:pt>
                <c:pt idx="20">
                  <c:v>10.289734107138001</c:v>
                </c:pt>
                <c:pt idx="21">
                  <c:v>10.8228879400256</c:v>
                </c:pt>
                <c:pt idx="22">
                  <c:v>11.1315596016626</c:v>
                </c:pt>
                <c:pt idx="23">
                  <c:v>11.212010076254201</c:v>
                </c:pt>
                <c:pt idx="24">
                  <c:v>11.067639805873799</c:v>
                </c:pt>
                <c:pt idx="25">
                  <c:v>10.7083980374342</c:v>
                </c:pt>
                <c:pt idx="26">
                  <c:v>10.150077093523199</c:v>
                </c:pt>
                <c:pt idx="27">
                  <c:v>9.4135175225157308</c:v>
                </c:pt>
                <c:pt idx="28">
                  <c:v>8.5237485059444094</c:v>
                </c:pt>
                <c:pt idx="29">
                  <c:v>7.50908632368707</c:v>
                </c:pt>
                <c:pt idx="30">
                  <c:v>6.4002121001058603</c:v>
                </c:pt>
                <c:pt idx="31">
                  <c:v>5.2292484768375402</c:v>
                </c:pt>
                <c:pt idx="32">
                  <c:v>4.0288532805180504</c:v>
                </c:pt>
                <c:pt idx="33">
                  <c:v>2.8313466762940598</c:v>
                </c:pt>
                <c:pt idx="34">
                  <c:v>1.6678867205482</c:v>
                </c:pt>
                <c:pt idx="35">
                  <c:v>0.56770664883472399</c:v>
                </c:pt>
                <c:pt idx="36">
                  <c:v>-0.442574342393391</c:v>
                </c:pt>
                <c:pt idx="37">
                  <c:v>-1.3395566391251901</c:v>
                </c:pt>
                <c:pt idx="38">
                  <c:v>-2.1035734744702501</c:v>
                </c:pt>
                <c:pt idx="39">
                  <c:v>-2.71910488839002</c:v>
                </c:pt>
                <c:pt idx="40">
                  <c:v>-3.17508693360061</c:v>
                </c:pt>
                <c:pt idx="41">
                  <c:v>-3.4651122562127301</c:v>
                </c:pt>
                <c:pt idx="42">
                  <c:v>-3.58751975709052</c:v>
                </c:pt>
                <c:pt idx="43">
                  <c:v>-3.5453726173358899</c:v>
                </c:pt>
                <c:pt idx="44">
                  <c:v>-3.3463255487333701</c:v>
                </c:pt>
                <c:pt idx="45">
                  <c:v>-3.0023837074203601</c:v>
                </c:pt>
                <c:pt idx="46">
                  <c:v>-2.5295572864679601</c:v>
                </c:pt>
                <c:pt idx="47">
                  <c:v>-1.9474173804906301</c:v>
                </c:pt>
                <c:pt idx="48">
                  <c:v>-1.27856029281964</c:v>
                </c:pt>
                <c:pt idx="49">
                  <c:v>-0.54798903320367898</c:v>
                </c:pt>
                <c:pt idx="50">
                  <c:v>0.217577668534188</c:v>
                </c:pt>
                <c:pt idx="51">
                  <c:v>0.99045693014463299</c:v>
                </c:pt>
                <c:pt idx="52">
                  <c:v>1.7428003855792</c:v>
                </c:pt>
                <c:pt idx="53">
                  <c:v>2.4474248969366501</c:v>
                </c:pt>
                <c:pt idx="54">
                  <c:v>3.0786586747273299</c:v>
                </c:pt>
                <c:pt idx="55">
                  <c:v>3.6131845936998999</c:v>
                </c:pt>
                <c:pt idx="56">
                  <c:v>4.0308609146647898</c:v>
                </c:pt>
                <c:pt idx="57">
                  <c:v>4.31549804446664</c:v>
                </c:pt>
                <c:pt idx="58">
                  <c:v>4.4555683897173601</c:v>
                </c:pt>
                <c:pt idx="59">
                  <c:v>4.4448247818087898</c:v>
                </c:pt>
                <c:pt idx="60">
                  <c:v>4.2828013736063104</c:v>
                </c:pt>
                <c:pt idx="61">
                  <c:v>3.9751693308990999</c:v>
                </c:pt>
                <c:pt idx="62">
                  <c:v>3.5339180637468899</c:v>
                </c:pt>
                <c:pt idx="63">
                  <c:v>2.9773311662674899</c:v>
                </c:pt>
                <c:pt idx="64">
                  <c:v>2.3297246549545201</c:v>
                </c:pt>
                <c:pt idx="65">
                  <c:v>1.62091351931383</c:v>
                </c:pt>
                <c:pt idx="66">
                  <c:v>0.88537102014923097</c:v>
                </c:pt>
                <c:pt idx="67">
                  <c:v>0.16104359403384999</c:v>
                </c:pt>
                <c:pt idx="68">
                  <c:v>-0.51221735500910304</c:v>
                </c:pt>
                <c:pt idx="69">
                  <c:v>-1.09464707320966</c:v>
                </c:pt>
                <c:pt idx="70">
                  <c:v>-1.54902435823949</c:v>
                </c:pt>
                <c:pt idx="71">
                  <c:v>-1.84363719462928</c:v>
                </c:pt>
                <c:pt idx="72">
                  <c:v>-1.9558021530835199</c:v>
                </c:pt>
                <c:pt idx="73">
                  <c:v>-1.8759841589488999</c:v>
                </c:pt>
                <c:pt idx="74">
                  <c:v>-1.6125648142276401</c:v>
                </c:pt>
                <c:pt idx="75">
                  <c:v>-1.1973090335954899</c:v>
                </c:pt>
                <c:pt idx="76">
                  <c:v>-0.69158133350866302</c:v>
                </c:pt>
                <c:pt idx="77">
                  <c:v>-0.193364689457619</c:v>
                </c:pt>
                <c:pt idx="78">
                  <c:v>0.15486354430576499</c:v>
                </c:pt>
                <c:pt idx="79">
                  <c:v>0.15734258254279601</c:v>
                </c:pt>
                <c:pt idx="80">
                  <c:v>-0.44473162398542598</c:v>
                </c:pt>
                <c:pt idx="81">
                  <c:v>-1.9839962281968799</c:v>
                </c:pt>
                <c:pt idx="82">
                  <c:v>-4.8788021361129301</c:v>
                </c:pt>
                <c:pt idx="83">
                  <c:v>-9.6462478455911498</c:v>
                </c:pt>
                <c:pt idx="84">
                  <c:v>-16.916430433962098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汇总'!$AK$97:$AK$181</c:f>
              <c:numCache>
                <c:formatCode>0.000_ </c:formatCode>
                <c:ptCount val="85"/>
                <c:pt idx="0">
                  <c:v>2.2167708776775901</c:v>
                </c:pt>
                <c:pt idx="1">
                  <c:v>1.52749493235697</c:v>
                </c:pt>
                <c:pt idx="2">
                  <c:v>1.27139588782611</c:v>
                </c:pt>
                <c:pt idx="3">
                  <c:v>1.32368623657664</c:v>
                </c:pt>
                <c:pt idx="4">
                  <c:v>1.58189448352322</c:v>
                </c:pt>
                <c:pt idx="5">
                  <c:v>1.96314986672142</c:v>
                </c:pt>
                <c:pt idx="6">
                  <c:v>2.4016914967151202</c:v>
                </c:pt>
                <c:pt idx="7">
                  <c:v>2.8465903136539099</c:v>
                </c:pt>
                <c:pt idx="8">
                  <c:v>3.2596725487938198</c:v>
                </c:pt>
                <c:pt idx="9">
                  <c:v>3.61363366446722</c:v>
                </c:pt>
                <c:pt idx="10">
                  <c:v>3.8903320340802998</c:v>
                </c:pt>
                <c:pt idx="11">
                  <c:v>4.0792519111692096</c:v>
                </c:pt>
                <c:pt idx="12">
                  <c:v>4.1761255240187403</c:v>
                </c:pt>
                <c:pt idx="13">
                  <c:v>4.1817044198196296</c:v>
                </c:pt>
                <c:pt idx="14">
                  <c:v>4.1006704698138901</c:v>
                </c:pt>
                <c:pt idx="15">
                  <c:v>3.94067723434928</c:v>
                </c:pt>
                <c:pt idx="16">
                  <c:v>3.7115126742375502</c:v>
                </c:pt>
                <c:pt idx="17">
                  <c:v>3.4243744822832398</c:v>
                </c:pt>
                <c:pt idx="18">
                  <c:v>3.0912495963223501</c:v>
                </c:pt>
                <c:pt idx="19">
                  <c:v>2.7243897425833601</c:v>
                </c:pt>
                <c:pt idx="20">
                  <c:v>2.3358751456548998</c:v>
                </c:pt>
                <c:pt idx="21">
                  <c:v>1.9372588288180399</c:v>
                </c:pt>
                <c:pt idx="22">
                  <c:v>1.5392842159726701</c:v>
                </c:pt>
                <c:pt idx="23">
                  <c:v>1.15166903386085</c:v>
                </c:pt>
                <c:pt idx="24">
                  <c:v>0.78294880076254703</c:v>
                </c:pt>
                <c:pt idx="25">
                  <c:v>0.440373475311513</c:v>
                </c:pt>
                <c:pt idx="26">
                  <c:v>0.12985112655189199</c:v>
                </c:pt>
                <c:pt idx="27">
                  <c:v>-0.14406722617186399</c:v>
                </c:pt>
                <c:pt idx="28">
                  <c:v>-0.37816716742434597</c:v>
                </c:pt>
                <c:pt idx="29">
                  <c:v>-0.57052011045154705</c:v>
                </c:pt>
                <c:pt idx="30">
                  <c:v>-0.72040718150316296</c:v>
                </c:pt>
                <c:pt idx="31">
                  <c:v>-0.82822246522318899</c:v>
                </c:pt>
                <c:pt idx="32">
                  <c:v>-0.89536002514997004</c:v>
                </c:pt>
                <c:pt idx="33">
                  <c:v>-0.92408882589984398</c:v>
                </c:pt>
                <c:pt idx="34">
                  <c:v>-0.91741939612923895</c:v>
                </c:pt>
                <c:pt idx="35">
                  <c:v>-0.87896578390513103</c:v>
                </c:pt>
                <c:pt idx="36">
                  <c:v>-0.81280606863265803</c:v>
                </c:pt>
                <c:pt idx="37">
                  <c:v>-0.72334440622418095</c:v>
                </c:pt>
                <c:pt idx="38">
                  <c:v>-0.61517729671597798</c:v>
                </c:pt>
                <c:pt idx="39">
                  <c:v>-0.49296647606649002</c:v>
                </c:pt>
                <c:pt idx="40">
                  <c:v>-0.36132054640289901</c:v>
                </c:pt>
                <c:pt idx="41">
                  <c:v>-0.224687171501571</c:v>
                </c:pt>
                <c:pt idx="42">
                  <c:v>-8.7257376821695806E-2</c:v>
                </c:pt>
                <c:pt idx="43">
                  <c:v>4.7116794062096498E-2</c:v>
                </c:pt>
                <c:pt idx="44">
                  <c:v>0.174990302258062</c:v>
                </c:pt>
                <c:pt idx="45">
                  <c:v>0.29337813868510199</c:v>
                </c:pt>
                <c:pt idx="46">
                  <c:v>0.39979296210502402</c:v>
                </c:pt>
                <c:pt idx="47">
                  <c:v>0.49226724810220401</c:v>
                </c:pt>
                <c:pt idx="48">
                  <c:v>0.56936013453552303</c:v>
                </c:pt>
                <c:pt idx="49">
                  <c:v>0.63014943644057997</c:v>
                </c:pt>
                <c:pt idx="50">
                  <c:v>0.67420959086629195</c:v>
                </c:pt>
                <c:pt idx="51">
                  <c:v>0.70157657955572195</c:v>
                </c:pt>
                <c:pt idx="52">
                  <c:v>0.71270116490711</c:v>
                </c:pt>
                <c:pt idx="53">
                  <c:v>0.70839206207558403</c:v>
                </c:pt>
                <c:pt idx="54">
                  <c:v>0.68975095758326699</c:v>
                </c:pt>
                <c:pt idx="55">
                  <c:v>0.65810157225423704</c:v>
                </c:pt>
                <c:pt idx="56">
                  <c:v>0.614915253786261</c:v>
                </c:pt>
                <c:pt idx="57">
                  <c:v>0.56173587170896999</c:v>
                </c:pt>
                <c:pt idx="58">
                  <c:v>0.50010707500920504</c:v>
                </c:pt>
                <c:pt idx="59">
                  <c:v>0.43150526010343399</c:v>
                </c:pt>
                <c:pt idx="60">
                  <c:v>0.35728188436883501</c:v>
                </c:pt>
                <c:pt idx="61">
                  <c:v>0.27861904789469399</c:v>
                </c:pt>
                <c:pt idx="62">
                  <c:v>0.19650255356754001</c:v>
                </c:pt>
                <c:pt idx="63">
                  <c:v>0.111716943142867</c:v>
                </c:pt>
                <c:pt idx="64">
                  <c:v>2.4867294325611401E-2</c:v>
                </c:pt>
                <c:pt idx="65">
                  <c:v>-6.3567148519619601E-2</c:v>
                </c:pt>
                <c:pt idx="66">
                  <c:v>-0.153142150094947</c:v>
                </c:pt>
                <c:pt idx="67">
                  <c:v>-0.24331481871302499</c:v>
                </c:pt>
                <c:pt idx="68">
                  <c:v>-0.33326116481440299</c:v>
                </c:pt>
                <c:pt idx="69">
                  <c:v>-0.42163866091151397</c:v>
                </c:pt>
                <c:pt idx="70">
                  <c:v>-0.50628729311151899</c:v>
                </c:pt>
                <c:pt idx="71">
                  <c:v>-0.583862306779666</c:v>
                </c:pt>
                <c:pt idx="72">
                  <c:v>-0.64939156153600797</c:v>
                </c:pt>
                <c:pt idx="73">
                  <c:v>-0.69575012317546703</c:v>
                </c:pt>
                <c:pt idx="74">
                  <c:v>-0.71304443281482999</c:v>
                </c:pt>
                <c:pt idx="75">
                  <c:v>-0.68789810586157596</c:v>
                </c:pt>
                <c:pt idx="76">
                  <c:v>-0.60263112613449099</c:v>
                </c:pt>
                <c:pt idx="77">
                  <c:v>-0.434323912886041</c:v>
                </c:pt>
                <c:pt idx="78">
                  <c:v>-0.15375745107834299</c:v>
                </c:pt>
                <c:pt idx="79">
                  <c:v>0.275779612393174</c:v>
                </c:pt>
                <c:pt idx="80">
                  <c:v>0.89982629100749401</c:v>
                </c:pt>
                <c:pt idx="81">
                  <c:v>1.77423667164499</c:v>
                </c:pt>
                <c:pt idx="82">
                  <c:v>2.9668293779714201</c:v>
                </c:pt>
                <c:pt idx="83">
                  <c:v>4.55920933114274</c:v>
                </c:pt>
                <c:pt idx="84">
                  <c:v>6.6487723424309202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汇总'!$F$97:$F$181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汇总'!$AL$97:$AL$181</c:f>
              <c:numCache>
                <c:formatCode>0.000_ </c:formatCode>
                <c:ptCount val="85"/>
                <c:pt idx="0">
                  <c:v>17.1386975110691</c:v>
                </c:pt>
                <c:pt idx="1">
                  <c:v>7.8432044605579199</c:v>
                </c:pt>
                <c:pt idx="2">
                  <c:v>1.78483220932022</c:v>
                </c:pt>
                <c:pt idx="3">
                  <c:v>-1.76474262261948</c:v>
                </c:pt>
                <c:pt idx="4">
                  <c:v>-3.4180984838712498</c:v>
                </c:pt>
                <c:pt idx="5">
                  <c:v>-3.6853161011868298</c:v>
                </c:pt>
                <c:pt idx="6">
                  <c:v>-2.9861678984397302</c:v>
                </c:pt>
                <c:pt idx="7">
                  <c:v>-1.6613030562109801</c:v>
                </c:pt>
                <c:pt idx="8">
                  <c:v>1.7519654233293401E-2</c:v>
                </c:pt>
                <c:pt idx="9">
                  <c:v>1.8381004261326701</c:v>
                </c:pt>
                <c:pt idx="10">
                  <c:v>3.6393188224983599</c:v>
                </c:pt>
                <c:pt idx="11">
                  <c:v>5.3034577897074602</c:v>
                </c:pt>
                <c:pt idx="12">
                  <c:v>6.7492843350249796</c:v>
                </c:pt>
                <c:pt idx="13">
                  <c:v>7.9258412209997804</c:v>
                </c:pt>
                <c:pt idx="14">
                  <c:v>8.8069053270268292</c:v>
                </c:pt>
                <c:pt idx="15">
                  <c:v>9.3860696257152902</c:v>
                </c:pt>
                <c:pt idx="16">
                  <c:v>9.6724070190462506</c:v>
                </c:pt>
                <c:pt idx="17">
                  <c:v>9.6866755766543307</c:v>
                </c:pt>
                <c:pt idx="18">
                  <c:v>9.4580260159087395</c:v>
                </c:pt>
                <c:pt idx="19">
                  <c:v>9.0211735608211399</c:v>
                </c:pt>
                <c:pt idx="20">
                  <c:v>8.4139976141493804</c:v>
                </c:pt>
                <c:pt idx="21">
                  <c:v>7.6755339744153597</c:v>
                </c:pt>
                <c:pt idx="22">
                  <c:v>6.8443256269025801</c:v>
                </c:pt>
                <c:pt idx="23">
                  <c:v>5.95709943504077</c:v>
                </c:pt>
                <c:pt idx="24">
                  <c:v>5.0477373559370298</c:v>
                </c:pt>
                <c:pt idx="25">
                  <c:v>4.1465121011592698</c:v>
                </c:pt>
                <c:pt idx="26">
                  <c:v>3.27955846121103</c:v>
                </c:pt>
                <c:pt idx="27">
                  <c:v>2.4685528095108902</c:v>
                </c:pt>
                <c:pt idx="28">
                  <c:v>1.7305745990036301</c:v>
                </c:pt>
                <c:pt idx="29">
                  <c:v>1.0781249619012301</c:v>
                </c:pt>
                <c:pt idx="30">
                  <c:v>0.51927882038560502</c:v>
                </c:pt>
                <c:pt idx="31">
                  <c:v>5.7948213458963997E-2</c:v>
                </c:pt>
                <c:pt idx="32">
                  <c:v>-0.30576415753603903</c:v>
                </c:pt>
                <c:pt idx="33">
                  <c:v>-0.57514086484538396</c:v>
                </c:pt>
                <c:pt idx="34">
                  <c:v>-0.75637357446164799</c:v>
                </c:pt>
                <c:pt idx="35">
                  <c:v>-0.85805185594764999</c:v>
                </c:pt>
                <c:pt idx="36">
                  <c:v>-0.89063279000616602</c:v>
                </c:pt>
                <c:pt idx="37">
                  <c:v>-0.865905884533543</c:v>
                </c:pt>
                <c:pt idx="38">
                  <c:v>-0.79646651255711398</c:v>
                </c:pt>
                <c:pt idx="39">
                  <c:v>-0.69520978810391698</c:v>
                </c:pt>
                <c:pt idx="40">
                  <c:v>-0.57485549867921704</c:v>
                </c:pt>
                <c:pt idx="41">
                  <c:v>-0.44751341574624698</c:v>
                </c:pt>
                <c:pt idx="42">
                  <c:v>-0.32429700717031901</c:v>
                </c:pt>
                <c:pt idx="43">
                  <c:v>-0.21499227832855899</c:v>
                </c:pt>
                <c:pt idx="44">
                  <c:v>-0.127787171173182</c:v>
                </c:pt>
                <c:pt idx="45">
                  <c:v>-6.9065653219592404E-2</c:v>
                </c:pt>
                <c:pt idx="46">
                  <c:v>-4.3269331092506698E-2</c:v>
                </c:pt>
                <c:pt idx="47">
                  <c:v>-5.2828125893881903E-2</c:v>
                </c:pt>
                <c:pt idx="48">
                  <c:v>-9.8160250319807602E-2</c:v>
                </c:pt>
                <c:pt idx="49">
                  <c:v>-0.17774043013184099</c:v>
                </c:pt>
                <c:pt idx="50">
                  <c:v>-0.28823401514446101</c:v>
                </c:pt>
                <c:pt idx="51">
                  <c:v>-0.42469332776794</c:v>
                </c:pt>
                <c:pt idx="52">
                  <c:v>-0.58081129944721999</c:v>
                </c:pt>
                <c:pt idx="53">
                  <c:v>-0.74922614838044799</c:v>
                </c:pt>
                <c:pt idx="54">
                  <c:v>-0.92186955422768002</c:v>
                </c:pt>
                <c:pt idx="55">
                  <c:v>-1.09034948841701</c:v>
                </c:pt>
                <c:pt idx="56">
                  <c:v>-1.24635756113801</c:v>
                </c:pt>
                <c:pt idx="57">
                  <c:v>-1.38208944882354</c:v>
                </c:pt>
                <c:pt idx="58">
                  <c:v>-1.4906656687008299</c:v>
                </c:pt>
                <c:pt idx="59">
                  <c:v>-1.5665386693049299</c:v>
                </c:pt>
                <c:pt idx="60">
                  <c:v>-1.6058709090052099</c:v>
                </c:pt>
                <c:pt idx="61">
                  <c:v>-1.6068672967422</c:v>
                </c:pt>
                <c:pt idx="62">
                  <c:v>-1.5700440721756099</c:v>
                </c:pt>
                <c:pt idx="63">
                  <c:v>-1.4984149048928801</c:v>
                </c:pt>
                <c:pt idx="64">
                  <c:v>-1.39757369511162</c:v>
                </c:pt>
                <c:pt idx="65">
                  <c:v>-1.27565226099726</c:v>
                </c:pt>
                <c:pt idx="66">
                  <c:v>-1.1431298001207999</c:v>
                </c:pt>
                <c:pt idx="67">
                  <c:v>-1.0124697154475899</c:v>
                </c:pt>
                <c:pt idx="68">
                  <c:v>-0.89755809901501504</c:v>
                </c:pt>
                <c:pt idx="69">
                  <c:v>-0.81291686875125502</c:v>
                </c:pt>
                <c:pt idx="70">
                  <c:v>-0.77266325666518298</c:v>
                </c:pt>
                <c:pt idx="71">
                  <c:v>-0.78918605002020603</c:v>
                </c:pt>
                <c:pt idx="72">
                  <c:v>-0.87150768790392497</c:v>
                </c:pt>
                <c:pt idx="73">
                  <c:v>-1.0233000207854499</c:v>
                </c:pt>
                <c:pt idx="74">
                  <c:v>-1.24052024101999</c:v>
                </c:pt>
                <c:pt idx="75">
                  <c:v>-1.50863219616279</c:v>
                </c:pt>
                <c:pt idx="76">
                  <c:v>-1.7993769998639699</c:v>
                </c:pt>
                <c:pt idx="77">
                  <c:v>-2.06705555596315</c:v>
                </c:pt>
                <c:pt idx="78">
                  <c:v>-2.2442843168408202</c:v>
                </c:pt>
                <c:pt idx="79">
                  <c:v>-2.2371842967529401</c:v>
                </c:pt>
                <c:pt idx="80">
                  <c:v>-1.9199620667063</c:v>
                </c:pt>
                <c:pt idx="81">
                  <c:v>-1.1288401559044201</c:v>
                </c:pt>
                <c:pt idx="82">
                  <c:v>0.34470700706766899</c:v>
                </c:pt>
                <c:pt idx="83">
                  <c:v>2.7614567831614201</c:v>
                </c:pt>
                <c:pt idx="84">
                  <c:v>6.4427281050049601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6268176"/>
        <c:axId val="936268720"/>
      </c:scatterChart>
      <c:valAx>
        <c:axId val="936268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68720"/>
        <c:crosses val="autoZero"/>
        <c:crossBetween val="midCat"/>
      </c:valAx>
      <c:valAx>
        <c:axId val="936268720"/>
        <c:scaling>
          <c:orientation val="minMax"/>
          <c:max val="1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681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汇总'!$H$131:$H$189</c:f>
              <c:numCache>
                <c:formatCode>0.0</c:formatCode>
                <c:ptCount val="59"/>
                <c:pt idx="0">
                  <c:v>-15.313917504951201</c:v>
                </c:pt>
                <c:pt idx="1">
                  <c:v>-6.5301041176529298</c:v>
                </c:pt>
                <c:pt idx="2">
                  <c:v>-1.37098321225509</c:v>
                </c:pt>
                <c:pt idx="3">
                  <c:v>1.2319985088668099</c:v>
                </c:pt>
                <c:pt idx="4">
                  <c:v>2.1195011618695401</c:v>
                </c:pt>
                <c:pt idx="5">
                  <c:v>1.9397616168771401</c:v>
                </c:pt>
                <c:pt idx="6">
                  <c:v>1.1801454068272399</c:v>
                </c:pt>
                <c:pt idx="7">
                  <c:v>0.19506042976634899</c:v>
                </c:pt>
                <c:pt idx="8">
                  <c:v>-0.76949757254843498</c:v>
                </c:pt>
                <c:pt idx="9">
                  <c:v>-1.5545076140632601</c:v>
                </c:pt>
                <c:pt idx="10">
                  <c:v>-2.0693438333593099</c:v>
                </c:pt>
                <c:pt idx="11">
                  <c:v>-2.2758131607844998</c:v>
                </c:pt>
                <c:pt idx="12">
                  <c:v>-2.1745796496468399</c:v>
                </c:pt>
                <c:pt idx="13">
                  <c:v>-1.79375467451185</c:v>
                </c:pt>
                <c:pt idx="14">
                  <c:v>-1.1794420368245899</c:v>
                </c:pt>
                <c:pt idx="15">
                  <c:v>-0.38803685525991199</c:v>
                </c:pt>
                <c:pt idx="16">
                  <c:v>0.51991304462036303</c:v>
                </c:pt>
                <c:pt idx="17">
                  <c:v>1.4844646896384499</c:v>
                </c:pt>
                <c:pt idx="18">
                  <c:v>2.4498280782617501</c:v>
                </c:pt>
                <c:pt idx="19">
                  <c:v>3.3668666337312598</c:v>
                </c:pt>
                <c:pt idx="20">
                  <c:v>4.1947019277549504</c:v>
                </c:pt>
                <c:pt idx="21">
                  <c:v>4.9015647742897599</c:v>
                </c:pt>
                <c:pt idx="22">
                  <c:v>5.4650249557433197</c:v>
                </c:pt>
                <c:pt idx="23">
                  <c:v>5.8717220067640898</c:v>
                </c:pt>
                <c:pt idx="24">
                  <c:v>6.1167096435922801</c:v>
                </c:pt>
                <c:pt idx="25">
                  <c:v>6.2025165897718004</c:v>
                </c:pt>
                <c:pt idx="26">
                  <c:v>6.1380167118461104</c:v>
                </c:pt>
                <c:pt idx="27">
                  <c:v>5.9371915414758396</c:v>
                </c:pt>
                <c:pt idx="28">
                  <c:v>5.6178584232376299</c:v>
                </c:pt>
                <c:pt idx="29">
                  <c:v>5.2004276901791497</c:v>
                </c:pt>
                <c:pt idx="30">
                  <c:v>4.70674243204168</c:v>
                </c:pt>
                <c:pt idx="31">
                  <c:v>4.1590445838631496</c:v>
                </c:pt>
                <c:pt idx="32">
                  <c:v>3.57910122549371</c:v>
                </c:pt>
                <c:pt idx="33">
                  <c:v>2.9875151454092599</c:v>
                </c:pt>
                <c:pt idx="34">
                  <c:v>2.40323388496487</c:v>
                </c:pt>
                <c:pt idx="35">
                  <c:v>1.8432616421291701</c:v>
                </c:pt>
                <c:pt idx="36">
                  <c:v>1.32256857649013</c:v>
                </c:pt>
                <c:pt idx="37">
                  <c:v>0.85418222019455903</c:v>
                </c:pt>
                <c:pt idx="38">
                  <c:v>0.44943586225821802</c:v>
                </c:pt>
                <c:pt idx="39">
                  <c:v>0.118338936544626</c:v>
                </c:pt>
                <c:pt idx="40">
                  <c:v>-0.12997539347978901</c:v>
                </c:pt>
                <c:pt idx="41">
                  <c:v>-0.28678009731475002</c:v>
                </c:pt>
                <c:pt idx="42">
                  <c:v>-0.343326068554205</c:v>
                </c:pt>
                <c:pt idx="43">
                  <c:v>-0.29053016304517798</c:v>
                </c:pt>
                <c:pt idx="44">
                  <c:v>-0.11886363968189299</c:v>
                </c:pt>
                <c:pt idx="45">
                  <c:v>0.18146500343272001</c:v>
                </c:pt>
                <c:pt idx="46">
                  <c:v>0.61992896733771397</c:v>
                </c:pt>
                <c:pt idx="47">
                  <c:v>1.2045901980501501</c:v>
                </c:pt>
                <c:pt idx="48">
                  <c:v>1.94037103547488</c:v>
                </c:pt>
                <c:pt idx="49">
                  <c:v>2.8265571239284601</c:v>
                </c:pt>
                <c:pt idx="50">
                  <c:v>3.8533884055222001</c:v>
                </c:pt>
                <c:pt idx="51">
                  <c:v>4.9975851804647098</c:v>
                </c:pt>
                <c:pt idx="52">
                  <c:v>6.2166463815530699</c:v>
                </c:pt>
                <c:pt idx="53">
                  <c:v>7.44174737202031</c:v>
                </c:pt>
                <c:pt idx="54">
                  <c:v>8.5690547400529304</c:v>
                </c:pt>
                <c:pt idx="55">
                  <c:v>9.4492657245892797</c:v>
                </c:pt>
                <c:pt idx="56">
                  <c:v>9.8751700714131108</c:v>
                </c:pt>
                <c:pt idx="57">
                  <c:v>9.5670222801444194</c:v>
                </c:pt>
                <c:pt idx="58">
                  <c:v>8.15550236557816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汇总'!$I$131:$I$189</c:f>
              <c:numCache>
                <c:formatCode>0.0</c:formatCode>
                <c:ptCount val="59"/>
                <c:pt idx="0">
                  <c:v>-17.357070250286899</c:v>
                </c:pt>
                <c:pt idx="1">
                  <c:v>-8.0551182557849206</c:v>
                </c:pt>
                <c:pt idx="2">
                  <c:v>-2.5158926583835401</c:v>
                </c:pt>
                <c:pt idx="3">
                  <c:v>0.44595085179514299</c:v>
                </c:pt>
                <c:pt idx="4">
                  <c:v>1.72941523930245</c:v>
                </c:pt>
                <c:pt idx="5">
                  <c:v>1.99862393964614</c:v>
                </c:pt>
                <c:pt idx="6">
                  <c:v>1.7277710252915901</c:v>
                </c:pt>
                <c:pt idx="7">
                  <c:v>1.24008042259048</c:v>
                </c:pt>
                <c:pt idx="8">
                  <c:v>0.74127495309959501</c:v>
                </c:pt>
                <c:pt idx="9">
                  <c:v>0.34803604500568902</c:v>
                </c:pt>
                <c:pt idx="10">
                  <c:v>0.111915032625756</c:v>
                </c:pt>
                <c:pt idx="11">
                  <c:v>3.9137034205189998E-2</c:v>
                </c:pt>
                <c:pt idx="12">
                  <c:v>0.106718470490254</c:v>
                </c:pt>
                <c:pt idx="13">
                  <c:v>0.275299358803618</c:v>
                </c:pt>
                <c:pt idx="14">
                  <c:v>0.49907158960586201</c:v>
                </c:pt>
                <c:pt idx="15">
                  <c:v>0.73316446477885899</c:v>
                </c:pt>
                <c:pt idx="16">
                  <c:v>0.93882884912018505</c:v>
                </c:pt>
                <c:pt idx="17">
                  <c:v>1.0867413587927901</c:v>
                </c:pt>
                <c:pt idx="18">
                  <c:v>1.1587300827223701</c:v>
                </c:pt>
                <c:pt idx="19">
                  <c:v>1.14820340519483</c:v>
                </c:pt>
                <c:pt idx="20">
                  <c:v>1.0595435701561999</c:v>
                </c:pt>
                <c:pt idx="21">
                  <c:v>0.90670669997037801</c:v>
                </c:pt>
                <c:pt idx="22">
                  <c:v>0.71125105364146202</c:v>
                </c:pt>
                <c:pt idx="23">
                  <c:v>0.49999538177020503</c:v>
                </c:pt>
                <c:pt idx="24">
                  <c:v>0.30248930775176702</c:v>
                </c:pt>
                <c:pt idx="25">
                  <c:v>0.14845773699207099</c:v>
                </c:pt>
                <c:pt idx="26">
                  <c:v>6.5361368158928498E-2</c:v>
                </c:pt>
                <c:pt idx="27">
                  <c:v>7.6195452747402498E-2</c:v>
                </c:pt>
                <c:pt idx="28">
                  <c:v>0.19762902149213299</c:v>
                </c:pt>
                <c:pt idx="29">
                  <c:v>0.43856686840254999</c:v>
                </c:pt>
                <c:pt idx="30">
                  <c:v>0.79919665544868901</c:v>
                </c:pt>
                <c:pt idx="31">
                  <c:v>1.2705635732293299</c:v>
                </c:pt>
                <c:pt idx="32">
                  <c:v>1.8346950650868801</c:v>
                </c:pt>
                <c:pt idx="33">
                  <c:v>2.46527819455943</c:v>
                </c:pt>
                <c:pt idx="34">
                  <c:v>3.1288723081417902</c:v>
                </c:pt>
                <c:pt idx="35">
                  <c:v>3.7866197176958698</c:v>
                </c:pt>
                <c:pt idx="36">
                  <c:v>4.3963971990526902</c:v>
                </c:pt>
                <c:pt idx="37">
                  <c:v>4.9153311756495102</c:v>
                </c:pt>
                <c:pt idx="38">
                  <c:v>5.3025795281957002</c:v>
                </c:pt>
                <c:pt idx="39">
                  <c:v>5.52226304372914</c:v>
                </c:pt>
                <c:pt idx="40">
                  <c:v>5.5464095896909402</c:v>
                </c:pt>
                <c:pt idx="41">
                  <c:v>5.35775417067698</c:v>
                </c:pt>
                <c:pt idx="42">
                  <c:v>4.9522180981049901</c:v>
                </c:pt>
                <c:pt idx="43">
                  <c:v>4.3408705750977399</c:v>
                </c:pt>
                <c:pt idx="44">
                  <c:v>3.5511560710224201</c:v>
                </c:pt>
                <c:pt idx="45">
                  <c:v>2.6271509327212001</c:v>
                </c:pt>
                <c:pt idx="46">
                  <c:v>1.6285927514465799</c:v>
                </c:pt>
                <c:pt idx="47">
                  <c:v>0.62840607672015403</c:v>
                </c:pt>
                <c:pt idx="48">
                  <c:v>-0.29157185902521099</c:v>
                </c:pt>
                <c:pt idx="49">
                  <c:v>-1.04698166947897</c:v>
                </c:pt>
                <c:pt idx="50">
                  <c:v>-1.5597847888549301</c:v>
                </c:pt>
                <c:pt idx="51">
                  <c:v>-1.7699150111714801</c:v>
                </c:pt>
                <c:pt idx="52">
                  <c:v>-1.65011464236517</c:v>
                </c:pt>
                <c:pt idx="53">
                  <c:v>-1.2243512396028</c:v>
                </c:pt>
                <c:pt idx="54">
                  <c:v>-0.59023084138941295</c:v>
                </c:pt>
                <c:pt idx="55">
                  <c:v>5.4156481533230098E-2</c:v>
                </c:pt>
                <c:pt idx="56">
                  <c:v>0.37850299548463401</c:v>
                </c:pt>
                <c:pt idx="57">
                  <c:v>-0.11681409223332299</c:v>
                </c:pt>
                <c:pt idx="58">
                  <c:v>-2.14368940897845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汇总'!$J$131:$J$189</c:f>
              <c:numCache>
                <c:formatCode>0.0</c:formatCode>
                <c:ptCount val="59"/>
                <c:pt idx="0">
                  <c:v>-9.1418961948020705</c:v>
                </c:pt>
                <c:pt idx="1">
                  <c:v>-5.77509860497348</c:v>
                </c:pt>
                <c:pt idx="2">
                  <c:v>-3.3365312246438799</c:v>
                </c:pt>
                <c:pt idx="3">
                  <c:v>-1.68155233234687</c:v>
                </c:pt>
                <c:pt idx="4">
                  <c:v>-0.643750128282086</c:v>
                </c:pt>
                <c:pt idx="5">
                  <c:v>-5.2520071801129803E-2</c:v>
                </c:pt>
                <c:pt idx="6">
                  <c:v>0.25361376772122302</c:v>
                </c:pt>
                <c:pt idx="7">
                  <c:v>0.41741623848466602</c:v>
                </c:pt>
                <c:pt idx="8">
                  <c:v>0.55660723686011704</c:v>
                </c:pt>
                <c:pt idx="9">
                  <c:v>0.76031299819088505</c:v>
                </c:pt>
                <c:pt idx="10">
                  <c:v>1.0878659376795199</c:v>
                </c:pt>
                <c:pt idx="11">
                  <c:v>1.5695432639168101</c:v>
                </c:pt>
                <c:pt idx="12">
                  <c:v>2.2088614202850998</c:v>
                </c:pt>
                <c:pt idx="13">
                  <c:v>2.9860702421438798</c:v>
                </c:pt>
                <c:pt idx="14">
                  <c:v>3.8625175503803399</c:v>
                </c:pt>
                <c:pt idx="15">
                  <c:v>4.7855817345844001</c:v>
                </c:pt>
                <c:pt idx="16">
                  <c:v>5.6938967117818402</c:v>
                </c:pt>
                <c:pt idx="17">
                  <c:v>6.5226204793358802</c:v>
                </c:pt>
                <c:pt idx="18">
                  <c:v>7.2085253133025597</c:v>
                </c:pt>
                <c:pt idx="19">
                  <c:v>7.6947144962006302</c:v>
                </c:pt>
                <c:pt idx="20">
                  <c:v>7.9347972908327202</c:v>
                </c:pt>
                <c:pt idx="21">
                  <c:v>7.8963807094694101</c:v>
                </c:pt>
                <c:pt idx="22">
                  <c:v>7.5637634603849397</c:v>
                </c:pt>
                <c:pt idx="23">
                  <c:v>6.9397442864055403</c:v>
                </c:pt>
                <c:pt idx="24">
                  <c:v>6.0464837428118701</c:v>
                </c:pt>
                <c:pt idx="25">
                  <c:v>4.9253852946072696</c:v>
                </c:pt>
                <c:pt idx="26">
                  <c:v>3.6359884458418898</c:v>
                </c:pt>
                <c:pt idx="27">
                  <c:v>2.2538934463618898</c:v>
                </c:pt>
                <c:pt idx="28">
                  <c:v>0.86776395401662598</c:v>
                </c:pt>
                <c:pt idx="29">
                  <c:v>-0.42451913694966198</c:v>
                </c:pt>
                <c:pt idx="30">
                  <c:v>-1.52045265794299</c:v>
                </c:pt>
                <c:pt idx="31">
                  <c:v>-2.3181280424145201</c:v>
                </c:pt>
                <c:pt idx="32">
                  <c:v>-2.72191640788389</c:v>
                </c:pt>
                <c:pt idx="33">
                  <c:v>-2.6484413021633202</c:v>
                </c:pt>
                <c:pt idx="34">
                  <c:v>-2.0326317396754501</c:v>
                </c:pt>
                <c:pt idx="35">
                  <c:v>-0.83362132112134402</c:v>
                </c:pt>
                <c:pt idx="36">
                  <c:v>0.95976760297182995</c:v>
                </c:pt>
                <c:pt idx="37">
                  <c:v>3.3242425969190701</c:v>
                </c:pt>
                <c:pt idx="38">
                  <c:v>6.19827733759106</c:v>
                </c:pt>
                <c:pt idx="39">
                  <c:v>9.4797068826057007</c:v>
                </c:pt>
                <c:pt idx="40">
                  <c:v>13.0250503791884</c:v>
                </c:pt>
                <c:pt idx="41">
                  <c:v>16.650956416457301</c:v>
                </c:pt>
                <c:pt idx="42">
                  <c:v>20.138193056735801</c:v>
                </c:pt>
                <c:pt idx="43">
                  <c:v>23.238631413969401</c:v>
                </c:pt>
                <c:pt idx="44">
                  <c:v>25.6856984800989</c:v>
                </c:pt>
                <c:pt idx="45">
                  <c:v>27.208801733039799</c:v>
                </c:pt>
                <c:pt idx="46">
                  <c:v>27.5522548923126</c:v>
                </c:pt>
                <c:pt idx="47">
                  <c:v>26.499261021218199</c:v>
                </c:pt>
                <c:pt idx="48">
                  <c:v>23.901536007307602</c:v>
                </c:pt>
                <c:pt idx="49">
                  <c:v>19.715182285068</c:v>
                </c:pt>
                <c:pt idx="50">
                  <c:v>14.043449497965399</c:v>
                </c:pt>
                <c:pt idx="51">
                  <c:v>7.1870456293200098</c:v>
                </c:pt>
                <c:pt idx="52">
                  <c:v>-0.29731103572956702</c:v>
                </c:pt>
                <c:pt idx="53">
                  <c:v>-7.5293819222065697</c:v>
                </c:pt>
                <c:pt idx="54">
                  <c:v>-13.2281961235949</c:v>
                </c:pt>
                <c:pt idx="55">
                  <c:v>-15.624365446317</c:v>
                </c:pt>
                <c:pt idx="56">
                  <c:v>-12.361128847271599</c:v>
                </c:pt>
                <c:pt idx="57">
                  <c:v>-0.383301738887663</c:v>
                </c:pt>
                <c:pt idx="58">
                  <c:v>24.1867211967113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汇总'!$K$131:$K$189</c:f>
              <c:numCache>
                <c:formatCode>0.0</c:formatCode>
                <c:ptCount val="59"/>
                <c:pt idx="0">
                  <c:v>-13.266078048207</c:v>
                </c:pt>
                <c:pt idx="1">
                  <c:v>-7.6814546369496099</c:v>
                </c:pt>
                <c:pt idx="2">
                  <c:v>-4.3590890419791197</c:v>
                </c:pt>
                <c:pt idx="3">
                  <c:v>-2.49231384081369</c:v>
                </c:pt>
                <c:pt idx="4">
                  <c:v>-1.4918724529426399</c:v>
                </c:pt>
                <c:pt idx="5">
                  <c:v>-0.94390177773674799</c:v>
                </c:pt>
                <c:pt idx="6">
                  <c:v>-0.57348039294432396</c:v>
                </c:pt>
                <c:pt idx="7">
                  <c:v>-0.213283758823444</c:v>
                </c:pt>
                <c:pt idx="8">
                  <c:v>0.22309420048387499</c:v>
                </c:pt>
                <c:pt idx="9">
                  <c:v>0.76357584017316404</c:v>
                </c:pt>
                <c:pt idx="10">
                  <c:v>1.39619563787669</c:v>
                </c:pt>
                <c:pt idx="11">
                  <c:v>2.0842439853661001</c:v>
                </c:pt>
                <c:pt idx="12">
                  <c:v>2.7783278510281302</c:v>
                </c:pt>
                <c:pt idx="13">
                  <c:v>3.4256993087277601</c:v>
                </c:pt>
                <c:pt idx="14">
                  <c:v>3.9771850021153501</c:v>
                </c:pt>
                <c:pt idx="15">
                  <c:v>4.3920316868807099</c:v>
                </c:pt>
                <c:pt idx="16">
                  <c:v>4.6409650668995202</c:v>
                </c:pt>
                <c:pt idx="17">
                  <c:v>4.7077412136607197</c:v>
                </c:pt>
                <c:pt idx="18">
                  <c:v>4.5894519318095801</c:v>
                </c:pt>
                <c:pt idx="19">
                  <c:v>4.2958275070843399</c:v>
                </c:pt>
                <c:pt idx="20">
                  <c:v>3.8477623463660402</c:v>
                </c:pt>
                <c:pt idx="21">
                  <c:v>3.2752710930095001</c:v>
                </c:pt>
                <c:pt idx="22">
                  <c:v>2.6150648740634601</c:v>
                </c:pt>
                <c:pt idx="23">
                  <c:v>1.90791940943365</c:v>
                </c:pt>
                <c:pt idx="24">
                  <c:v>1.19598878648647</c:v>
                </c:pt>
                <c:pt idx="25">
                  <c:v>0.52020077703268996</c:v>
                </c:pt>
                <c:pt idx="26">
                  <c:v>-8.2148352915812198E-2</c:v>
                </c:pt>
                <c:pt idx="27">
                  <c:v>-0.57949951680169098</c:v>
                </c:pt>
                <c:pt idx="28">
                  <c:v>-0.94775486730171099</c:v>
                </c:pt>
                <c:pt idx="29">
                  <c:v>-1.17155607151557</c:v>
                </c:pt>
                <c:pt idx="30">
                  <c:v>-1.24507055741984</c:v>
                </c:pt>
                <c:pt idx="31">
                  <c:v>-1.1722574139511099</c:v>
                </c:pt>
                <c:pt idx="32">
                  <c:v>-0.96660255369824499</c:v>
                </c:pt>
                <c:pt idx="33">
                  <c:v>-0.65033067369820496</c:v>
                </c:pt>
                <c:pt idx="34">
                  <c:v>-0.25311947638730098</c:v>
                </c:pt>
                <c:pt idx="35">
                  <c:v>0.18964046064846199</c:v>
                </c:pt>
                <c:pt idx="36">
                  <c:v>0.63897885096812101</c:v>
                </c:pt>
                <c:pt idx="37">
                  <c:v>1.0547926598859401</c:v>
                </c:pt>
                <c:pt idx="38">
                  <c:v>1.3985096910830901</c:v>
                </c:pt>
                <c:pt idx="39">
                  <c:v>1.6358537044271799</c:v>
                </c:pt>
                <c:pt idx="40">
                  <c:v>1.7395780435491299</c:v>
                </c:pt>
                <c:pt idx="41">
                  <c:v>1.6920168252389101</c:v>
                </c:pt>
                <c:pt idx="42">
                  <c:v>1.48728481618342</c:v>
                </c:pt>
                <c:pt idx="43">
                  <c:v>1.1329391959414801</c:v>
                </c:pt>
                <c:pt idx="44">
                  <c:v>0.65089847849411897</c:v>
                </c:pt>
                <c:pt idx="45">
                  <c:v>7.73959383366183E-2</c:v>
                </c:pt>
                <c:pt idx="46">
                  <c:v>-0.53827303981444496</c:v>
                </c:pt>
                <c:pt idx="47">
                  <c:v>-1.13646819486328</c:v>
                </c:pt>
                <c:pt idx="48">
                  <c:v>-1.65166264060065</c:v>
                </c:pt>
                <c:pt idx="49">
                  <c:v>-2.0189364947358799</c:v>
                </c:pt>
                <c:pt idx="50">
                  <c:v>-2.18281817291924</c:v>
                </c:pt>
                <c:pt idx="51">
                  <c:v>-2.1088035608251801</c:v>
                </c:pt>
                <c:pt idx="52">
                  <c:v>-1.79790120479947</c:v>
                </c:pt>
                <c:pt idx="53">
                  <c:v>-1.3045695874118499</c:v>
                </c:pt>
                <c:pt idx="54">
                  <c:v>-0.75843048125287604</c:v>
                </c:pt>
                <c:pt idx="55">
                  <c:v>-0.39016030054815198</c:v>
                </c:pt>
                <c:pt idx="56">
                  <c:v>-0.56197929735985697</c:v>
                </c:pt>
                <c:pt idx="57">
                  <c:v>-1.80317637415948</c:v>
                </c:pt>
                <c:pt idx="58">
                  <c:v>-4.8511252136901302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汇总'!$L$131:$L$189</c:f>
              <c:numCache>
                <c:formatCode>0.0</c:formatCode>
                <c:ptCount val="59"/>
                <c:pt idx="0">
                  <c:v>-18.283379025409602</c:v>
                </c:pt>
                <c:pt idx="1">
                  <c:v>-9.1002327327104702</c:v>
                </c:pt>
                <c:pt idx="2">
                  <c:v>-3.4960752906868602</c:v>
                </c:pt>
                <c:pt idx="3">
                  <c:v>-0.443498553117738</c:v>
                </c:pt>
                <c:pt idx="4">
                  <c:v>0.876957724308703</c:v>
                </c:pt>
                <c:pt idx="5">
                  <c:v>1.1060069267361501</c:v>
                </c:pt>
                <c:pt idx="6">
                  <c:v>0.73210128816383302</c:v>
                </c:pt>
                <c:pt idx="7">
                  <c:v>0.11535053769937401</c:v>
                </c:pt>
                <c:pt idx="8">
                  <c:v>-0.49098166069775601</c:v>
                </c:pt>
                <c:pt idx="9">
                  <c:v>-0.921262037405569</c:v>
                </c:pt>
                <c:pt idx="10">
                  <c:v>-1.0804147953698999</c:v>
                </c:pt>
                <c:pt idx="11">
                  <c:v>-0.92885683516956197</c:v>
                </c:pt>
                <c:pt idx="12">
                  <c:v>-0.46930994239412999</c:v>
                </c:pt>
                <c:pt idx="13">
                  <c:v>0.26463782950161602</c:v>
                </c:pt>
                <c:pt idx="14">
                  <c:v>1.21834593001956</c:v>
                </c:pt>
                <c:pt idx="15">
                  <c:v>2.32443116758136</c:v>
                </c:pt>
                <c:pt idx="16">
                  <c:v>3.5096911644161399</c:v>
                </c:pt>
                <c:pt idx="17">
                  <c:v>4.7007555064684201</c:v>
                </c:pt>
                <c:pt idx="18">
                  <c:v>5.8285752667403097</c:v>
                </c:pt>
                <c:pt idx="19">
                  <c:v>6.8318581627897599</c:v>
                </c:pt>
                <c:pt idx="20">
                  <c:v>7.6595531914339396</c:v>
                </c:pt>
                <c:pt idx="21">
                  <c:v>8.2724851660085399</c:v>
                </c:pt>
                <c:pt idx="22">
                  <c:v>8.6442361638568705</c:v>
                </c:pt>
                <c:pt idx="23">
                  <c:v>8.7613674740385896</c:v>
                </c:pt>
                <c:pt idx="24">
                  <c:v>8.6230722175541299</c:v>
                </c:pt>
                <c:pt idx="25">
                  <c:v>8.2403453947079797</c:v>
                </c:pt>
                <c:pt idx="26">
                  <c:v>7.6347546965383</c:v>
                </c:pt>
                <c:pt idx="27">
                  <c:v>6.8368919995646298</c:v>
                </c:pt>
                <c:pt idx="28">
                  <c:v>5.8845820454058204</c:v>
                </c:pt>
                <c:pt idx="29">
                  <c:v>4.82092138916311</c:v>
                </c:pt>
                <c:pt idx="30">
                  <c:v>3.69221728273881</c:v>
                </c:pt>
                <c:pt idx="31">
                  <c:v>2.5458927416177399</c:v>
                </c:pt>
                <c:pt idx="32">
                  <c:v>1.4284206259200201</c:v>
                </c:pt>
                <c:pt idx="33">
                  <c:v>0.38334614886277801</c:v>
                </c:pt>
                <c:pt idx="34">
                  <c:v>-0.55054619189458298</c:v>
                </c:pt>
                <c:pt idx="35">
                  <c:v>-1.3408686823069</c:v>
                </c:pt>
                <c:pt idx="36">
                  <c:v>-1.9630202992426999</c:v>
                </c:pt>
                <c:pt idx="37">
                  <c:v>-2.4012847147000702</c:v>
                </c:pt>
                <c:pt idx="38">
                  <c:v>-2.6495940721961699</c:v>
                </c:pt>
                <c:pt idx="39">
                  <c:v>-2.7119196282820601</c:v>
                </c:pt>
                <c:pt idx="40">
                  <c:v>-2.6022537698958002</c:v>
                </c:pt>
                <c:pt idx="41">
                  <c:v>-2.3441513358370698</c:v>
                </c:pt>
                <c:pt idx="42">
                  <c:v>-1.9698015884242299</c:v>
                </c:pt>
                <c:pt idx="43">
                  <c:v>-1.51860559905505</c:v>
                </c:pt>
                <c:pt idx="44">
                  <c:v>-1.03523722901861</c:v>
                </c:pt>
                <c:pt idx="45">
                  <c:v>-0.56716930471623095</c:v>
                </c:pt>
                <c:pt idx="46">
                  <c:v>-0.16165000399051299</c:v>
                </c:pt>
                <c:pt idx="47">
                  <c:v>0.137882111961218</c:v>
                </c:pt>
                <c:pt idx="48">
                  <c:v>0.29595256892284999</c:v>
                </c:pt>
                <c:pt idx="49">
                  <c:v>0.28977968247709601</c:v>
                </c:pt>
                <c:pt idx="50">
                  <c:v>0.11457880574512599</c:v>
                </c:pt>
                <c:pt idx="51">
                  <c:v>-0.21055998310114499</c:v>
                </c:pt>
                <c:pt idx="52">
                  <c:v>-0.6362262764844</c:v>
                </c:pt>
                <c:pt idx="53">
                  <c:v>-1.0756847566872101</c:v>
                </c:pt>
                <c:pt idx="54">
                  <c:v>-1.39732399712943</c:v>
                </c:pt>
                <c:pt idx="55">
                  <c:v>-1.41657442144112</c:v>
                </c:pt>
                <c:pt idx="56">
                  <c:v>-0.88731461409705104</c:v>
                </c:pt>
                <c:pt idx="57">
                  <c:v>0.50721140624426297</c:v>
                </c:pt>
                <c:pt idx="58">
                  <c:v>3.1639399215454702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汇总'!$M$131:$M$189</c:f>
              <c:numCache>
                <c:formatCode>0.0</c:formatCode>
                <c:ptCount val="59"/>
                <c:pt idx="0">
                  <c:v>-5.2664831638135299</c:v>
                </c:pt>
                <c:pt idx="1">
                  <c:v>-4.0234535205302198</c:v>
                </c:pt>
                <c:pt idx="2">
                  <c:v>-2.8531492623397501</c:v>
                </c:pt>
                <c:pt idx="3">
                  <c:v>-1.8110021234601199</c:v>
                </c:pt>
                <c:pt idx="4">
                  <c:v>-0.92802752226387397</c:v>
                </c:pt>
                <c:pt idx="5">
                  <c:v>-0.21593333314367699</c:v>
                </c:pt>
                <c:pt idx="6">
                  <c:v>0.32837924353041997</c:v>
                </c:pt>
                <c:pt idx="7">
                  <c:v>0.71888458597432803</c:v>
                </c:pt>
                <c:pt idx="8">
                  <c:v>0.97703407688782196</c:v>
                </c:pt>
                <c:pt idx="9">
                  <c:v>1.12885367170239</c:v>
                </c:pt>
                <c:pt idx="10">
                  <c:v>1.20250210439609</c:v>
                </c:pt>
                <c:pt idx="11">
                  <c:v>1.22625510029378</c:v>
                </c:pt>
                <c:pt idx="12">
                  <c:v>1.2268818394730601</c:v>
                </c:pt>
                <c:pt idx="13">
                  <c:v>1.22838078859717</c:v>
                </c:pt>
                <c:pt idx="14">
                  <c:v>1.2510428931984101</c:v>
                </c:pt>
                <c:pt idx="15">
                  <c:v>1.3108109966363699</c:v>
                </c:pt>
                <c:pt idx="16">
                  <c:v>1.4189052261575199</c:v>
                </c:pt>
                <c:pt idx="17">
                  <c:v>1.58168496068375</c:v>
                </c:pt>
                <c:pt idx="18">
                  <c:v>1.8007188691593199</c:v>
                </c:pt>
                <c:pt idx="19">
                  <c:v>2.07303538248682</c:v>
                </c:pt>
                <c:pt idx="20">
                  <c:v>2.3915268362850699</c:v>
                </c:pt>
                <c:pt idx="21">
                  <c:v>2.7454813959020998</c:v>
                </c:pt>
                <c:pt idx="22">
                  <c:v>3.1212177493196198</c:v>
                </c:pt>
                <c:pt idx="23">
                  <c:v>3.5027984277853199</c:v>
                </c:pt>
                <c:pt idx="24">
                  <c:v>3.8727984882116901</c:v>
                </c:pt>
                <c:pt idx="25">
                  <c:v>4.2131071655818797</c:v>
                </c:pt>
                <c:pt idx="26">
                  <c:v>4.5057409778037503</c:v>
                </c:pt>
                <c:pt idx="27">
                  <c:v>4.7336476396557696</c:v>
                </c:pt>
                <c:pt idx="28">
                  <c:v>4.8814810166690101</c:v>
                </c:pt>
                <c:pt idx="29">
                  <c:v>4.9363282239912696</c:v>
                </c:pt>
                <c:pt idx="30">
                  <c:v>4.8883708494834899</c:v>
                </c:pt>
                <c:pt idx="31">
                  <c:v>4.7314631544933698</c:v>
                </c:pt>
                <c:pt idx="32">
                  <c:v>4.4636109799622199</c:v>
                </c:pt>
                <c:pt idx="33">
                  <c:v>4.0873359597132097</c:v>
                </c:pt>
                <c:pt idx="34">
                  <c:v>3.60991051697702</c:v>
                </c:pt>
                <c:pt idx="35">
                  <c:v>3.0434499944123501</c:v>
                </c:pt>
                <c:pt idx="36">
                  <c:v>2.4048491420723401</c:v>
                </c:pt>
                <c:pt idx="37">
                  <c:v>1.7155510619827099</c:v>
                </c:pt>
                <c:pt idx="38">
                  <c:v>1.00113758218765</c:v>
                </c:pt>
                <c:pt idx="39">
                  <c:v>0.29073090732443102</c:v>
                </c:pt>
                <c:pt idx="40">
                  <c:v>-0.38380273300484302</c:v>
                </c:pt>
                <c:pt idx="41">
                  <c:v>-0.98885584260989001</c:v>
                </c:pt>
                <c:pt idx="42">
                  <c:v>-1.4902963541541501</c:v>
                </c:pt>
                <c:pt idx="43">
                  <c:v>-1.8549049178160399</c:v>
                </c:pt>
                <c:pt idx="44">
                  <c:v>-2.0520385650774702</c:v>
                </c:pt>
                <c:pt idx="45">
                  <c:v>-2.0555256553860599</c:v>
                </c:pt>
                <c:pt idx="46">
                  <c:v>-1.8457961392087301</c:v>
                </c:pt>
                <c:pt idx="47">
                  <c:v>-1.41225029681216</c:v>
                </c:pt>
                <c:pt idx="48">
                  <c:v>-0.75586823787439394</c:v>
                </c:pt>
                <c:pt idx="49">
                  <c:v>0.107938427115385</c:v>
                </c:pt>
                <c:pt idx="50">
                  <c:v>1.1462322069908699</c:v>
                </c:pt>
                <c:pt idx="51">
                  <c:v>2.3052129790125901</c:v>
                </c:pt>
                <c:pt idx="52">
                  <c:v>3.50664007866669</c:v>
                </c:pt>
                <c:pt idx="53">
                  <c:v>4.6440153159851301</c:v>
                </c:pt>
                <c:pt idx="54">
                  <c:v>5.57852987855025</c:v>
                </c:pt>
                <c:pt idx="55">
                  <c:v>6.1347789554066603</c:v>
                </c:pt>
                <c:pt idx="56">
                  <c:v>6.0962487903508302</c:v>
                </c:pt>
                <c:pt idx="57">
                  <c:v>5.2005817474227198</c:v>
                </c:pt>
                <c:pt idx="58">
                  <c:v>3.1346258452670002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汇总'!$N$131:$N$189</c:f>
              <c:numCache>
                <c:formatCode>0.0</c:formatCode>
                <c:ptCount val="59"/>
                <c:pt idx="0">
                  <c:v>-11.856857157682899</c:v>
                </c:pt>
                <c:pt idx="1">
                  <c:v>-5.9592558023250097</c:v>
                </c:pt>
                <c:pt idx="2">
                  <c:v>-2.3125766443263598</c:v>
                </c:pt>
                <c:pt idx="3">
                  <c:v>-0.23236179848326299</c:v>
                </c:pt>
                <c:pt idx="4">
                  <c:v>0.81464566897857105</c:v>
                </c:pt>
                <c:pt idx="5">
                  <c:v>1.23330096529475</c:v>
                </c:pt>
                <c:pt idx="6">
                  <c:v>1.32070174335039</c:v>
                </c:pt>
                <c:pt idx="7">
                  <c:v>1.28478284886164</c:v>
                </c:pt>
                <c:pt idx="8">
                  <c:v>1.2609659279255001</c:v>
                </c:pt>
                <c:pt idx="9">
                  <c:v>1.32696683799181</c:v>
                </c:pt>
                <c:pt idx="10">
                  <c:v>1.5158624629901001</c:v>
                </c:pt>
                <c:pt idx="11">
                  <c:v>1.82751719102291</c:v>
                </c:pt>
                <c:pt idx="12">
                  <c:v>2.2384679707163899</c:v>
                </c:pt>
                <c:pt idx="13">
                  <c:v>2.71036551999727</c:v>
                </c:pt>
                <c:pt idx="14">
                  <c:v>3.1970679187451698</c:v>
                </c:pt>
                <c:pt idx="15">
                  <c:v>3.6504814744468401</c:v>
                </c:pt>
                <c:pt idx="16">
                  <c:v>4.0252424076593298</c:v>
                </c:pt>
                <c:pt idx="17">
                  <c:v>4.2823315617665401</c:v>
                </c:pt>
                <c:pt idx="18">
                  <c:v>4.3917129991937598</c:v>
                </c:pt>
                <c:pt idx="19">
                  <c:v>4.3340860039227698</c:v>
                </c:pt>
                <c:pt idx="20">
                  <c:v>4.1018386678302603</c:v>
                </c:pt>
                <c:pt idx="21">
                  <c:v>3.6992898960479201</c:v>
                </c:pt>
                <c:pt idx="22">
                  <c:v>3.1423053242277001</c:v>
                </c:pt>
                <c:pt idx="23">
                  <c:v>2.45737129826805</c:v>
                </c:pt>
                <c:pt idx="24">
                  <c:v>1.68020972473867</c:v>
                </c:pt>
                <c:pt idx="25">
                  <c:v>0.85401525792162603</c:v>
                </c:pt>
                <c:pt idx="26">
                  <c:v>2.7394947064840001E-2</c:v>
                </c:pt>
                <c:pt idx="27">
                  <c:v>-0.74791087488049102</c:v>
                </c:pt>
                <c:pt idx="28">
                  <c:v>-1.4194490220853999</c:v>
                </c:pt>
                <c:pt idx="29">
                  <c:v>-1.93653910959385</c:v>
                </c:pt>
                <c:pt idx="30">
                  <c:v>-2.2527496756938898</c:v>
                </c:pt>
                <c:pt idx="31">
                  <c:v>-2.3282913609196898</c:v>
                </c:pt>
                <c:pt idx="32">
                  <c:v>-2.1322550740070398</c:v>
                </c:pt>
                <c:pt idx="33">
                  <c:v>-1.64462441746751</c:v>
                </c:pt>
                <c:pt idx="34">
                  <c:v>-0.85799298774260901</c:v>
                </c:pt>
                <c:pt idx="35">
                  <c:v>0.22108149276451899</c:v>
                </c:pt>
                <c:pt idx="36">
                  <c:v>1.5711529121525101</c:v>
                </c:pt>
                <c:pt idx="37">
                  <c:v>3.1554577320620898</c:v>
                </c:pt>
                <c:pt idx="38">
                  <c:v>4.9220451930307698</c:v>
                </c:pt>
                <c:pt idx="39">
                  <c:v>6.8045294355708297</c:v>
                </c:pt>
                <c:pt idx="40">
                  <c:v>8.7235248680757795</c:v>
                </c:pt>
                <c:pt idx="41">
                  <c:v>10.588824770361001</c:v>
                </c:pt>
                <c:pt idx="42">
                  <c:v>12.3023817792399</c:v>
                </c:pt>
                <c:pt idx="43">
                  <c:v>13.762147560337</c:v>
                </c:pt>
                <c:pt idx="44">
                  <c:v>14.866827627913899</c:v>
                </c:pt>
                <c:pt idx="45">
                  <c:v>15.5216059321858</c:v>
                </c:pt>
                <c:pt idx="46">
                  <c:v>15.644892491379601</c:v>
                </c:pt>
                <c:pt idx="47">
                  <c:v>15.1761460032843</c:v>
                </c:pt>
                <c:pt idx="48">
                  <c:v>14.084822028926199</c:v>
                </c:pt>
                <c:pt idx="49">
                  <c:v>12.3804959984659</c:v>
                </c:pt>
                <c:pt idx="50">
                  <c:v>10.124208947312299</c:v>
                </c:pt>
                <c:pt idx="51">
                  <c:v>7.4410825480040996</c:v>
                </c:pt>
                <c:pt idx="52">
                  <c:v>4.5342486609984496</c:v>
                </c:pt>
                <c:pt idx="53">
                  <c:v>1.7001372854694601</c:v>
                </c:pt>
                <c:pt idx="54">
                  <c:v>-0.654834551459897</c:v>
                </c:pt>
                <c:pt idx="55">
                  <c:v>-1.99613177058882</c:v>
                </c:pt>
                <c:pt idx="56">
                  <c:v>-1.6414882278341001</c:v>
                </c:pt>
                <c:pt idx="57">
                  <c:v>1.2602267990067599</c:v>
                </c:pt>
                <c:pt idx="58">
                  <c:v>7.7516997933052902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汇总'!$O$131:$O$189</c:f>
              <c:numCache>
                <c:formatCode>0.0</c:formatCode>
                <c:ptCount val="59"/>
                <c:pt idx="0">
                  <c:v>2.8083716969416401</c:v>
                </c:pt>
                <c:pt idx="1">
                  <c:v>-2.5947569202351501</c:v>
                </c:pt>
                <c:pt idx="2">
                  <c:v>-4.3035080005887503</c:v>
                </c:pt>
                <c:pt idx="3">
                  <c:v>-3.6512603188514201</c:v>
                </c:pt>
                <c:pt idx="4">
                  <c:v>-1.64738197031572</c:v>
                </c:pt>
                <c:pt idx="5">
                  <c:v>0.96647150090476597</c:v>
                </c:pt>
                <c:pt idx="6">
                  <c:v>3.6669257251738099</c:v>
                </c:pt>
                <c:pt idx="7">
                  <c:v>6.1057878861496002</c:v>
                </c:pt>
                <c:pt idx="8">
                  <c:v>8.0727640868137094</c:v>
                </c:pt>
                <c:pt idx="9">
                  <c:v>9.4634991621384703</c:v>
                </c:pt>
                <c:pt idx="10">
                  <c:v>10.2524646255525</c:v>
                </c:pt>
                <c:pt idx="11">
                  <c:v>10.4702406640973</c:v>
                </c:pt>
                <c:pt idx="12">
                  <c:v>10.184758324902401</c:v>
                </c:pt>
                <c:pt idx="13">
                  <c:v>9.4860882633375496</c:v>
                </c:pt>
                <c:pt idx="14">
                  <c:v>8.4743826509355706</c:v>
                </c:pt>
                <c:pt idx="15">
                  <c:v>7.2505970689141002</c:v>
                </c:pt>
                <c:pt idx="16">
                  <c:v>5.9096394408530202</c:v>
                </c:pt>
                <c:pt idx="17">
                  <c:v>4.53561328582306</c:v>
                </c:pt>
                <c:pt idx="18">
                  <c:v>3.1988428009929599</c:v>
                </c:pt>
                <c:pt idx="19">
                  <c:v>1.95438751047051</c:v>
                </c:pt>
                <c:pt idx="20">
                  <c:v>0.84177444488013997</c:v>
                </c:pt>
                <c:pt idx="21">
                  <c:v>-0.114303956112912</c:v>
                </c:pt>
                <c:pt idx="22">
                  <c:v>-0.902557798347291</c:v>
                </c:pt>
                <c:pt idx="23">
                  <c:v>-1.5231448971117001</c:v>
                </c:pt>
                <c:pt idx="24">
                  <c:v>-1.98538427505018</c:v>
                </c:pt>
                <c:pt idx="25">
                  <c:v>-2.3053088908672299</c:v>
                </c:pt>
                <c:pt idx="26">
                  <c:v>-2.50320826794254</c:v>
                </c:pt>
                <c:pt idx="27">
                  <c:v>-2.6012914642385701</c:v>
                </c:pt>
                <c:pt idx="28">
                  <c:v>-2.6215805971138</c:v>
                </c:pt>
                <c:pt idx="29">
                  <c:v>-2.5841249089807201</c:v>
                </c:pt>
                <c:pt idx="30">
                  <c:v>-2.5056051319569699</c:v>
                </c:pt>
                <c:pt idx="31">
                  <c:v>-2.3983776819593401</c:v>
                </c:pt>
                <c:pt idx="32">
                  <c:v>-2.2699879849590099</c:v>
                </c:pt>
                <c:pt idx="33">
                  <c:v>-2.1231620103330302</c:v>
                </c:pt>
                <c:pt idx="34">
                  <c:v>-1.95626485860609</c:v>
                </c:pt>
                <c:pt idx="35">
                  <c:v>-1.7641950230469701</c:v>
                </c:pt>
                <c:pt idx="36">
                  <c:v>-1.53966271690264</c:v>
                </c:pt>
                <c:pt idx="37">
                  <c:v>-1.2747804303145001</c:v>
                </c:pt>
                <c:pt idx="38">
                  <c:v>-0.96287365324602203</c:v>
                </c:pt>
                <c:pt idx="39">
                  <c:v>-0.60039947292890805</c:v>
                </c:pt>
                <c:pt idx="40">
                  <c:v>-0.18884052672745</c:v>
                </c:pt>
                <c:pt idx="41">
                  <c:v>0.263578436426051</c:v>
                </c:pt>
                <c:pt idx="42">
                  <c:v>0.74052436088292695</c:v>
                </c:pt>
                <c:pt idx="43">
                  <c:v>1.21673325736116</c:v>
                </c:pt>
                <c:pt idx="44">
                  <c:v>1.65794457488212</c:v>
                </c:pt>
                <c:pt idx="45">
                  <c:v>2.0218262288751698</c:v>
                </c:pt>
                <c:pt idx="46">
                  <c:v>2.26014417139932</c:v>
                </c:pt>
                <c:pt idx="47">
                  <c:v>2.3224506164856402</c:v>
                </c:pt>
                <c:pt idx="48">
                  <c:v>2.1615852619111302</c:v>
                </c:pt>
                <c:pt idx="49">
                  <c:v>1.7413040758407301</c:v>
                </c:pt>
                <c:pt idx="50">
                  <c:v>1.0463704452461799</c:v>
                </c:pt>
                <c:pt idx="51">
                  <c:v>9.5463709805977598E-2</c:v>
                </c:pt>
                <c:pt idx="52">
                  <c:v>-1.04271966622781</c:v>
                </c:pt>
                <c:pt idx="53">
                  <c:v>-2.2297768049878299</c:v>
                </c:pt>
                <c:pt idx="54">
                  <c:v>-3.2339053007985599</c:v>
                </c:pt>
                <c:pt idx="55">
                  <c:v>-3.7017703462973301</c:v>
                </c:pt>
                <c:pt idx="56">
                  <c:v>-3.1254759353645798</c:v>
                </c:pt>
                <c:pt idx="57">
                  <c:v>-0.80416375278044205</c:v>
                </c:pt>
                <c:pt idx="58">
                  <c:v>4.2002568680649404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汇总'!$P$131:$P$189</c:f>
              <c:numCache>
                <c:formatCode>0.0</c:formatCode>
                <c:ptCount val="59"/>
                <c:pt idx="0">
                  <c:v>-16.1917297942998</c:v>
                </c:pt>
                <c:pt idx="1">
                  <c:v>-8.2439090437689408</c:v>
                </c:pt>
                <c:pt idx="2">
                  <c:v>-2.6692691026995101</c:v>
                </c:pt>
                <c:pt idx="3">
                  <c:v>0.88281707690536104</c:v>
                </c:pt>
                <c:pt idx="4">
                  <c:v>2.7875419264424601</c:v>
                </c:pt>
                <c:pt idx="5">
                  <c:v>3.4217469420356799</c:v>
                </c:pt>
                <c:pt idx="6">
                  <c:v>3.14592894882052</c:v>
                </c:pt>
                <c:pt idx="7">
                  <c:v>2.2906388710385399</c:v>
                </c:pt>
                <c:pt idx="8">
                  <c:v>1.1467676544465</c:v>
                </c:pt>
                <c:pt idx="9">
                  <c:v>-4.0761288803565797E-2</c:v>
                </c:pt>
                <c:pt idx="10">
                  <c:v>-1.07634901900507</c:v>
                </c:pt>
                <c:pt idx="11">
                  <c:v>-1.81455857399841</c:v>
                </c:pt>
                <c:pt idx="12">
                  <c:v>-2.1588394994213802</c:v>
                </c:pt>
                <c:pt idx="13">
                  <c:v>-2.0585211393448399</c:v>
                </c:pt>
                <c:pt idx="14">
                  <c:v>-1.5044316988781301</c:v>
                </c:pt>
                <c:pt idx="15">
                  <c:v>-0.52347536667676797</c:v>
                </c:pt>
                <c:pt idx="16">
                  <c:v>0.82752493836622099</c:v>
                </c:pt>
                <c:pt idx="17">
                  <c:v>2.4684363556172899</c:v>
                </c:pt>
                <c:pt idx="18">
                  <c:v>4.3026182894092599</c:v>
                </c:pt>
                <c:pt idx="19">
                  <c:v>6.2236846406337198</c:v>
                </c:pt>
                <c:pt idx="20">
                  <c:v>8.1220173935454003</c:v>
                </c:pt>
                <c:pt idx="21">
                  <c:v>9.89084761175498</c:v>
                </c:pt>
                <c:pt idx="22">
                  <c:v>11.431744621043901</c:v>
                </c:pt>
                <c:pt idx="23">
                  <c:v>12.6593788802793</c:v>
                </c:pt>
                <c:pt idx="24">
                  <c:v>13.5054487653656</c:v>
                </c:pt>
                <c:pt idx="25">
                  <c:v>13.9216862148169</c:v>
                </c:pt>
                <c:pt idx="26">
                  <c:v>13.881880909187901</c:v>
                </c:pt>
                <c:pt idx="27">
                  <c:v>13.382887380253001</c:v>
                </c:pt>
                <c:pt idx="28">
                  <c:v>12.4446041694738</c:v>
                </c:pt>
                <c:pt idx="29">
                  <c:v>11.1089388789484</c:v>
                </c:pt>
                <c:pt idx="30">
                  <c:v>9.4377976816874298</c:v>
                </c:pt>
                <c:pt idx="31">
                  <c:v>7.51016258171357</c:v>
                </c:pt>
                <c:pt idx="32">
                  <c:v>5.4183444381290196</c:v>
                </c:pt>
                <c:pt idx="33">
                  <c:v>3.2635244909582899</c:v>
                </c:pt>
                <c:pt idx="34">
                  <c:v>1.15072185021514</c:v>
                </c:pt>
                <c:pt idx="35">
                  <c:v>-0.81665086670876297</c:v>
                </c:pt>
                <c:pt idx="36">
                  <c:v>-2.54245684056874</c:v>
                </c:pt>
                <c:pt idx="37">
                  <c:v>-3.9435176663004898</c:v>
                </c:pt>
                <c:pt idx="38">
                  <c:v>-4.9550729235075499</c:v>
                </c:pt>
                <c:pt idx="39">
                  <c:v>-5.5357556216798898</c:v>
                </c:pt>
                <c:pt idx="40">
                  <c:v>-5.6717977168110698</c:v>
                </c:pt>
                <c:pt idx="41">
                  <c:v>-5.3801551723348098</c:v>
                </c:pt>
                <c:pt idx="42">
                  <c:v>-4.7102173138110501</c:v>
                </c:pt>
                <c:pt idx="43">
                  <c:v>-3.7437405029418001</c:v>
                </c:pt>
                <c:pt idx="44">
                  <c:v>-2.5926214330215398</c:v>
                </c:pt>
                <c:pt idx="45">
                  <c:v>-1.39410062415277</c:v>
                </c:pt>
                <c:pt idx="46">
                  <c:v>-0.302961972999997</c:v>
                </c:pt>
                <c:pt idx="47">
                  <c:v>0.51973051191339104</c:v>
                </c:pt>
                <c:pt idx="48">
                  <c:v>0.92184238185310696</c:v>
                </c:pt>
                <c:pt idx="49">
                  <c:v>0.77983314279425298</c:v>
                </c:pt>
                <c:pt idx="50">
                  <c:v>2.3408413381904601E-2</c:v>
                </c:pt>
                <c:pt idx="51">
                  <c:v>-1.3342823904188099</c:v>
                </c:pt>
                <c:pt idx="52">
                  <c:v>-3.1603203568478899</c:v>
                </c:pt>
                <c:pt idx="53">
                  <c:v>-5.1589561552246996</c:v>
                </c:pt>
                <c:pt idx="54">
                  <c:v>-6.8211819537979697</c:v>
                </c:pt>
                <c:pt idx="55">
                  <c:v>-7.36627952002807</c:v>
                </c:pt>
                <c:pt idx="56">
                  <c:v>-5.6746631221850503</c:v>
                </c:pt>
                <c:pt idx="57">
                  <c:v>-0.21131112598837601</c:v>
                </c:pt>
                <c:pt idx="58">
                  <c:v>11.060944542043799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汇总'!$Q$131:$Q$189</c:f>
              <c:numCache>
                <c:formatCode>0.0</c:formatCode>
                <c:ptCount val="59"/>
                <c:pt idx="0">
                  <c:v>-24.114732379270102</c:v>
                </c:pt>
                <c:pt idx="1">
                  <c:v>-8.8427161421376503</c:v>
                </c:pt>
                <c:pt idx="2">
                  <c:v>-0.85193922465338601</c:v>
                </c:pt>
                <c:pt idx="3">
                  <c:v>2.43557605435366</c:v>
                </c:pt>
                <c:pt idx="4">
                  <c:v>2.9426728972544098</c:v>
                </c:pt>
                <c:pt idx="5">
                  <c:v>2.0556492039769498</c:v>
                </c:pt>
                <c:pt idx="6">
                  <c:v>0.72804947447014401</c:v>
                </c:pt>
                <c:pt idx="7">
                  <c:v>-0.42918225373276903</c:v>
                </c:pt>
                <c:pt idx="8">
                  <c:v>-1.07007351156108</c:v>
                </c:pt>
                <c:pt idx="9">
                  <c:v>-1.04744701447683</c:v>
                </c:pt>
                <c:pt idx="10">
                  <c:v>-0.357168642685949</c:v>
                </c:pt>
                <c:pt idx="11">
                  <c:v>0.90816497269054597</c:v>
                </c:pt>
                <c:pt idx="12">
                  <c:v>2.5970406279598501</c:v>
                </c:pt>
                <c:pt idx="13">
                  <c:v>4.5292424724913998</c:v>
                </c:pt>
                <c:pt idx="14">
                  <c:v>6.5193202767065799</c:v>
                </c:pt>
                <c:pt idx="15">
                  <c:v>8.3941232497961504</c:v>
                </c:pt>
                <c:pt idx="16">
                  <c:v>10.005167226821699</c:v>
                </c:pt>
                <c:pt idx="17">
                  <c:v>11.2365596571672</c:v>
                </c:pt>
                <c:pt idx="18">
                  <c:v>12.0091634385898</c:v>
                </c:pt>
                <c:pt idx="19">
                  <c:v>12.2816372534328</c:v>
                </c:pt>
                <c:pt idx="20">
                  <c:v>12.048946675833299</c:v>
                </c:pt>
                <c:pt idx="21">
                  <c:v>11.3388969310909</c:v>
                </c:pt>
                <c:pt idx="22">
                  <c:v>10.2071948006264</c:v>
                </c:pt>
                <c:pt idx="23">
                  <c:v>8.7315037782655303</c:v>
                </c:pt>
                <c:pt idx="24">
                  <c:v>7.00491319590523</c:v>
                </c:pt>
                <c:pt idx="25">
                  <c:v>5.1291986488664802</c:v>
                </c:pt>
                <c:pt idx="26">
                  <c:v>3.2082076635874301</c:v>
                </c:pt>
                <c:pt idx="27">
                  <c:v>1.3416611625638599</c:v>
                </c:pt>
                <c:pt idx="28">
                  <c:v>-0.38038210622872998</c:v>
                </c:pt>
                <c:pt idx="29">
                  <c:v>-1.88219439591558</c:v>
                </c:pt>
                <c:pt idx="30">
                  <c:v>-3.1060206515038602</c:v>
                </c:pt>
                <c:pt idx="31">
                  <c:v>-4.0145760607209304</c:v>
                </c:pt>
                <c:pt idx="32">
                  <c:v>-4.5923258485260003</c:v>
                </c:pt>
                <c:pt idx="33">
                  <c:v>-4.8455170866107702</c:v>
                </c:pt>
                <c:pt idx="34">
                  <c:v>-4.8009756768159502</c:v>
                </c:pt>
                <c:pt idx="35">
                  <c:v>-4.5037250552367301</c:v>
                </c:pt>
                <c:pt idx="36">
                  <c:v>-4.0135265513953504</c:v>
                </c:pt>
                <c:pt idx="37">
                  <c:v>-3.4004847246197101</c:v>
                </c:pt>
                <c:pt idx="38">
                  <c:v>-2.7399043872811299</c:v>
                </c:pt>
                <c:pt idx="39">
                  <c:v>-2.1066294127821101</c:v>
                </c:pt>
                <c:pt idx="40">
                  <c:v>-1.56913681287895</c:v>
                </c:pt>
                <c:pt idx="41">
                  <c:v>-1.1837029581816301</c:v>
                </c:pt>
                <c:pt idx="42">
                  <c:v>-0.98900220134607497</c:v>
                </c:pt>
                <c:pt idx="43">
                  <c:v>-1.0015415523069899</c:v>
                </c:pt>
                <c:pt idx="44">
                  <c:v>-1.2123784408376499</c:v>
                </c:pt>
                <c:pt idx="45">
                  <c:v>-1.58561199080991</c:v>
                </c:pt>
                <c:pt idx="46">
                  <c:v>-2.0591816167603199</c:v>
                </c:pt>
                <c:pt idx="47">
                  <c:v>-2.5485501429644701</c:v>
                </c:pt>
                <c:pt idx="48">
                  <c:v>-2.95389203098118</c:v>
                </c:pt>
                <c:pt idx="49">
                  <c:v>-3.1714506902731299</c:v>
                </c:pt>
                <c:pt idx="50">
                  <c:v>-3.1097722352788999</c:v>
                </c:pt>
                <c:pt idx="51">
                  <c:v>-2.7115664369918302</c:v>
                </c:pt>
                <c:pt idx="52">
                  <c:v>-1.98198900852862</c:v>
                </c:pt>
                <c:pt idx="53">
                  <c:v>-1.0241827489229001</c:v>
                </c:pt>
                <c:pt idx="54">
                  <c:v>-8.2958458552852193E-2</c:v>
                </c:pt>
                <c:pt idx="55">
                  <c:v>0.40246007297019998</c:v>
                </c:pt>
                <c:pt idx="56">
                  <c:v>-0.26434068197788801</c:v>
                </c:pt>
                <c:pt idx="57">
                  <c:v>-3.1107835747418102</c:v>
                </c:pt>
                <c:pt idx="58">
                  <c:v>-9.5812176678147303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6274160"/>
        <c:axId val="936269264"/>
      </c:scatterChart>
      <c:valAx>
        <c:axId val="936274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69264"/>
        <c:crosses val="autoZero"/>
        <c:crossBetween val="midCat"/>
      </c:valAx>
      <c:valAx>
        <c:axId val="936269264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741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xy08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Sheet1!$I$7:$I$46</c:f>
              <c:numCache>
                <c:formatCode>General</c:formatCode>
                <c:ptCount val="40"/>
                <c:pt idx="0">
                  <c:v>0</c:v>
                </c:pt>
                <c:pt idx="1">
                  <c:v>4.5</c:v>
                </c:pt>
                <c:pt idx="2">
                  <c:v>9</c:v>
                </c:pt>
                <c:pt idx="3">
                  <c:v>13.5</c:v>
                </c:pt>
                <c:pt idx="4">
                  <c:v>18</c:v>
                </c:pt>
                <c:pt idx="5">
                  <c:v>22.5</c:v>
                </c:pt>
                <c:pt idx="6">
                  <c:v>27</c:v>
                </c:pt>
                <c:pt idx="7">
                  <c:v>31.5</c:v>
                </c:pt>
                <c:pt idx="8">
                  <c:v>36</c:v>
                </c:pt>
                <c:pt idx="9">
                  <c:v>40.5</c:v>
                </c:pt>
                <c:pt idx="10">
                  <c:v>45</c:v>
                </c:pt>
                <c:pt idx="11">
                  <c:v>49.5</c:v>
                </c:pt>
                <c:pt idx="12">
                  <c:v>54</c:v>
                </c:pt>
                <c:pt idx="13">
                  <c:v>58.5</c:v>
                </c:pt>
                <c:pt idx="14">
                  <c:v>63</c:v>
                </c:pt>
                <c:pt idx="15">
                  <c:v>67.5</c:v>
                </c:pt>
                <c:pt idx="16">
                  <c:v>72</c:v>
                </c:pt>
                <c:pt idx="17">
                  <c:v>76.5</c:v>
                </c:pt>
                <c:pt idx="18">
                  <c:v>81</c:v>
                </c:pt>
                <c:pt idx="19">
                  <c:v>85.5</c:v>
                </c:pt>
                <c:pt idx="20">
                  <c:v>90</c:v>
                </c:pt>
                <c:pt idx="21">
                  <c:v>94.5</c:v>
                </c:pt>
                <c:pt idx="22">
                  <c:v>99</c:v>
                </c:pt>
                <c:pt idx="23">
                  <c:v>103.5</c:v>
                </c:pt>
                <c:pt idx="24">
                  <c:v>108</c:v>
                </c:pt>
                <c:pt idx="25">
                  <c:v>112.5</c:v>
                </c:pt>
                <c:pt idx="26">
                  <c:v>117</c:v>
                </c:pt>
                <c:pt idx="27">
                  <c:v>121.5</c:v>
                </c:pt>
                <c:pt idx="28">
                  <c:v>126</c:v>
                </c:pt>
                <c:pt idx="29">
                  <c:v>130.5</c:v>
                </c:pt>
                <c:pt idx="30">
                  <c:v>135</c:v>
                </c:pt>
                <c:pt idx="31">
                  <c:v>139.5</c:v>
                </c:pt>
                <c:pt idx="32">
                  <c:v>144</c:v>
                </c:pt>
                <c:pt idx="33">
                  <c:v>148.5</c:v>
                </c:pt>
                <c:pt idx="34">
                  <c:v>153</c:v>
                </c:pt>
                <c:pt idx="35">
                  <c:v>157.5</c:v>
                </c:pt>
                <c:pt idx="36">
                  <c:v>162</c:v>
                </c:pt>
                <c:pt idx="37">
                  <c:v>166.5</c:v>
                </c:pt>
                <c:pt idx="38">
                  <c:v>171</c:v>
                </c:pt>
                <c:pt idx="39">
                  <c:v>175.5</c:v>
                </c:pt>
              </c:numCache>
            </c:numRef>
          </c:xVal>
          <c:yVal>
            <c:numRef>
              <c:f>Sheet1!$J$7:$J$46</c:f>
              <c:numCache>
                <c:formatCode>General</c:formatCode>
                <c:ptCount val="40"/>
                <c:pt idx="0">
                  <c:v>1324.809</c:v>
                </c:pt>
                <c:pt idx="1">
                  <c:v>1305.3520000000001</c:v>
                </c:pt>
                <c:pt idx="2">
                  <c:v>1359.3789999999999</c:v>
                </c:pt>
                <c:pt idx="3">
                  <c:v>1300.0509999999999</c:v>
                </c:pt>
                <c:pt idx="4">
                  <c:v>1329.5150000000001</c:v>
                </c:pt>
                <c:pt idx="5">
                  <c:v>1246.7750000000001</c:v>
                </c:pt>
                <c:pt idx="6">
                  <c:v>1183.0239999999999</c:v>
                </c:pt>
                <c:pt idx="7">
                  <c:v>1230.7239999999999</c:v>
                </c:pt>
                <c:pt idx="8">
                  <c:v>1249.414</c:v>
                </c:pt>
                <c:pt idx="9">
                  <c:v>1246.008</c:v>
                </c:pt>
                <c:pt idx="10">
                  <c:v>1213.4570000000001</c:v>
                </c:pt>
                <c:pt idx="11">
                  <c:v>1242.615</c:v>
                </c:pt>
                <c:pt idx="12">
                  <c:v>1162.9949999999999</c:v>
                </c:pt>
                <c:pt idx="13">
                  <c:v>1190.7550000000001</c:v>
                </c:pt>
                <c:pt idx="14">
                  <c:v>1197.2860000000001</c:v>
                </c:pt>
                <c:pt idx="15">
                  <c:v>1238.095</c:v>
                </c:pt>
                <c:pt idx="16">
                  <c:v>1145.566</c:v>
                </c:pt>
                <c:pt idx="17">
                  <c:v>1195.2139999999999</c:v>
                </c:pt>
                <c:pt idx="18">
                  <c:v>1201.489</c:v>
                </c:pt>
                <c:pt idx="19">
                  <c:v>1213.6210000000001</c:v>
                </c:pt>
                <c:pt idx="20">
                  <c:v>1157.441</c:v>
                </c:pt>
                <c:pt idx="21">
                  <c:v>1133.412</c:v>
                </c:pt>
                <c:pt idx="22">
                  <c:v>1129.73</c:v>
                </c:pt>
                <c:pt idx="23">
                  <c:v>1101.2439999999999</c:v>
                </c:pt>
                <c:pt idx="24">
                  <c:v>1209.787</c:v>
                </c:pt>
                <c:pt idx="25">
                  <c:v>1166.4929999999999</c:v>
                </c:pt>
                <c:pt idx="26">
                  <c:v>1238.789</c:v>
                </c:pt>
                <c:pt idx="27">
                  <c:v>1236.172</c:v>
                </c:pt>
                <c:pt idx="28">
                  <c:v>1173.297</c:v>
                </c:pt>
                <c:pt idx="29">
                  <c:v>1164.825</c:v>
                </c:pt>
                <c:pt idx="30">
                  <c:v>1170.3109999999999</c:v>
                </c:pt>
                <c:pt idx="31">
                  <c:v>1154.9570000000001</c:v>
                </c:pt>
                <c:pt idx="32">
                  <c:v>1229.6420000000001</c:v>
                </c:pt>
                <c:pt idx="33">
                  <c:v>1314.7429999999999</c:v>
                </c:pt>
                <c:pt idx="34">
                  <c:v>1262.5640000000001</c:v>
                </c:pt>
                <c:pt idx="35">
                  <c:v>1184.816</c:v>
                </c:pt>
                <c:pt idx="36">
                  <c:v>1261.6320000000001</c:v>
                </c:pt>
                <c:pt idx="37">
                  <c:v>1217.277</c:v>
                </c:pt>
                <c:pt idx="38">
                  <c:v>1075.7239999999999</c:v>
                </c:pt>
                <c:pt idx="39">
                  <c:v>1249.759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4588752"/>
        <c:axId val="894598544"/>
      </c:scatterChart>
      <c:valAx>
        <c:axId val="894588752"/>
        <c:scaling>
          <c:orientation val="minMax"/>
          <c:max val="18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598544"/>
        <c:crosses val="autoZero"/>
        <c:crossBetween val="midCat"/>
      </c:valAx>
      <c:valAx>
        <c:axId val="894598544"/>
        <c:scaling>
          <c:orientation val="minMax"/>
          <c:min val="10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588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20'!$AU$118:$AU$202</c:f>
              <c:numCache>
                <c:formatCode>General</c:formatCode>
                <c:ptCount val="85"/>
                <c:pt idx="0">
                  <c:v>186.89499999999998</c:v>
                </c:pt>
                <c:pt idx="1">
                  <c:v>195.08999999999992</c:v>
                </c:pt>
                <c:pt idx="2">
                  <c:v>213.39599999999996</c:v>
                </c:pt>
                <c:pt idx="3">
                  <c:v>202.30100000000004</c:v>
                </c:pt>
                <c:pt idx="4">
                  <c:v>235.56000000000006</c:v>
                </c:pt>
                <c:pt idx="5">
                  <c:v>269.13699999999994</c:v>
                </c:pt>
                <c:pt idx="6">
                  <c:v>289.89999999999986</c:v>
                </c:pt>
                <c:pt idx="7">
                  <c:v>312.12299999999993</c:v>
                </c:pt>
                <c:pt idx="8">
                  <c:v>352.30099999999993</c:v>
                </c:pt>
                <c:pt idx="9">
                  <c:v>385.51499999999987</c:v>
                </c:pt>
                <c:pt idx="10">
                  <c:v>421.846</c:v>
                </c:pt>
                <c:pt idx="11">
                  <c:v>457.34800000000007</c:v>
                </c:pt>
                <c:pt idx="12">
                  <c:v>482.24399999999991</c:v>
                </c:pt>
                <c:pt idx="13">
                  <c:v>475.93299999999999</c:v>
                </c:pt>
                <c:pt idx="14">
                  <c:v>481.66100000000006</c:v>
                </c:pt>
                <c:pt idx="15">
                  <c:v>475.77200000000005</c:v>
                </c:pt>
                <c:pt idx="16">
                  <c:v>499.80899999999997</c:v>
                </c:pt>
                <c:pt idx="17">
                  <c:v>517.13000000000011</c:v>
                </c:pt>
                <c:pt idx="18">
                  <c:v>487.06399999999985</c:v>
                </c:pt>
                <c:pt idx="19">
                  <c:v>511.01600000000008</c:v>
                </c:pt>
                <c:pt idx="20">
                  <c:v>495.15599999999995</c:v>
                </c:pt>
                <c:pt idx="21">
                  <c:v>515.58800000000008</c:v>
                </c:pt>
                <c:pt idx="22">
                  <c:v>502.99</c:v>
                </c:pt>
                <c:pt idx="23">
                  <c:v>489.13600000000008</c:v>
                </c:pt>
                <c:pt idx="24">
                  <c:v>522.7059999999999</c:v>
                </c:pt>
                <c:pt idx="25">
                  <c:v>530.39699999999993</c:v>
                </c:pt>
                <c:pt idx="26">
                  <c:v>512.32499999999993</c:v>
                </c:pt>
                <c:pt idx="27">
                  <c:v>546.23399999999992</c:v>
                </c:pt>
                <c:pt idx="28">
                  <c:v>550.25799999999992</c:v>
                </c:pt>
                <c:pt idx="29">
                  <c:v>574.971</c:v>
                </c:pt>
                <c:pt idx="30">
                  <c:v>580.65499999999997</c:v>
                </c:pt>
                <c:pt idx="31">
                  <c:v>580.73299999999995</c:v>
                </c:pt>
                <c:pt idx="32">
                  <c:v>583.1049999999999</c:v>
                </c:pt>
                <c:pt idx="33">
                  <c:v>587.34800000000007</c:v>
                </c:pt>
                <c:pt idx="34">
                  <c:v>598.39599999999996</c:v>
                </c:pt>
                <c:pt idx="35">
                  <c:v>589.69799999999998</c:v>
                </c:pt>
                <c:pt idx="36">
                  <c:v>590.79999999999995</c:v>
                </c:pt>
                <c:pt idx="37">
                  <c:v>575.67700000000013</c:v>
                </c:pt>
                <c:pt idx="38">
                  <c:v>588.65099999999995</c:v>
                </c:pt>
                <c:pt idx="39">
                  <c:v>561.54300000000001</c:v>
                </c:pt>
                <c:pt idx="40">
                  <c:v>566.48899999999992</c:v>
                </c:pt>
                <c:pt idx="41">
                  <c:v>566.93299999999999</c:v>
                </c:pt>
                <c:pt idx="42">
                  <c:v>571.60900000000004</c:v>
                </c:pt>
                <c:pt idx="43">
                  <c:v>554.27100000000007</c:v>
                </c:pt>
                <c:pt idx="44">
                  <c:v>555.86800000000005</c:v>
                </c:pt>
                <c:pt idx="45">
                  <c:v>561.34199999999998</c:v>
                </c:pt>
                <c:pt idx="46">
                  <c:v>572.81700000000001</c:v>
                </c:pt>
                <c:pt idx="47">
                  <c:v>575.61599999999987</c:v>
                </c:pt>
                <c:pt idx="48">
                  <c:v>578.53500000000008</c:v>
                </c:pt>
                <c:pt idx="49">
                  <c:v>587.0619999999999</c:v>
                </c:pt>
                <c:pt idx="50">
                  <c:v>558.2650000000001</c:v>
                </c:pt>
                <c:pt idx="51">
                  <c:v>545.53200000000004</c:v>
                </c:pt>
                <c:pt idx="52">
                  <c:v>552.16</c:v>
                </c:pt>
                <c:pt idx="53">
                  <c:v>528.14499999999998</c:v>
                </c:pt>
                <c:pt idx="54">
                  <c:v>525.25600000000009</c:v>
                </c:pt>
                <c:pt idx="55">
                  <c:v>531.99800000000005</c:v>
                </c:pt>
                <c:pt idx="56">
                  <c:v>512.93600000000004</c:v>
                </c:pt>
                <c:pt idx="57">
                  <c:v>515.83499999999992</c:v>
                </c:pt>
                <c:pt idx="58">
                  <c:v>518.8660000000001</c:v>
                </c:pt>
                <c:pt idx="59">
                  <c:v>507.46299999999985</c:v>
                </c:pt>
                <c:pt idx="60">
                  <c:v>512.36200000000008</c:v>
                </c:pt>
                <c:pt idx="61">
                  <c:v>518.5680000000001</c:v>
                </c:pt>
                <c:pt idx="62">
                  <c:v>508.67600000000004</c:v>
                </c:pt>
                <c:pt idx="63">
                  <c:v>505.37299999999993</c:v>
                </c:pt>
                <c:pt idx="64">
                  <c:v>514.13200000000006</c:v>
                </c:pt>
                <c:pt idx="65">
                  <c:v>529.50699999999995</c:v>
                </c:pt>
                <c:pt idx="66">
                  <c:v>516.255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20'!$AV$118:$AV$202</c:f>
              <c:numCache>
                <c:formatCode>General</c:formatCode>
                <c:ptCount val="85"/>
                <c:pt idx="0">
                  <c:v>128.89800000000002</c:v>
                </c:pt>
                <c:pt idx="1">
                  <c:v>133.47000000000003</c:v>
                </c:pt>
                <c:pt idx="2">
                  <c:v>144.15300000000002</c:v>
                </c:pt>
                <c:pt idx="3">
                  <c:v>147.05500000000006</c:v>
                </c:pt>
                <c:pt idx="4">
                  <c:v>156.92600000000004</c:v>
                </c:pt>
                <c:pt idx="5">
                  <c:v>173.72900000000004</c:v>
                </c:pt>
                <c:pt idx="6">
                  <c:v>179.28899999999999</c:v>
                </c:pt>
                <c:pt idx="7">
                  <c:v>192.40800000000002</c:v>
                </c:pt>
                <c:pt idx="8">
                  <c:v>214.3610000000001</c:v>
                </c:pt>
                <c:pt idx="9">
                  <c:v>232.19799999999998</c:v>
                </c:pt>
                <c:pt idx="10">
                  <c:v>270.19000000000005</c:v>
                </c:pt>
                <c:pt idx="11">
                  <c:v>283.029</c:v>
                </c:pt>
                <c:pt idx="12">
                  <c:v>304.75699999999995</c:v>
                </c:pt>
                <c:pt idx="13">
                  <c:v>329.65299999999991</c:v>
                </c:pt>
                <c:pt idx="14">
                  <c:v>363.77399999999989</c:v>
                </c:pt>
                <c:pt idx="15">
                  <c:v>364.03700000000003</c:v>
                </c:pt>
                <c:pt idx="16">
                  <c:v>372.09900000000005</c:v>
                </c:pt>
                <c:pt idx="17">
                  <c:v>376.58400000000006</c:v>
                </c:pt>
                <c:pt idx="18">
                  <c:v>386.35799999999995</c:v>
                </c:pt>
                <c:pt idx="19">
                  <c:v>381.35400000000004</c:v>
                </c:pt>
                <c:pt idx="20">
                  <c:v>387.20600000000002</c:v>
                </c:pt>
                <c:pt idx="21">
                  <c:v>397.70900000000006</c:v>
                </c:pt>
                <c:pt idx="22">
                  <c:v>399.58199999999988</c:v>
                </c:pt>
                <c:pt idx="23">
                  <c:v>425.43200000000002</c:v>
                </c:pt>
                <c:pt idx="24">
                  <c:v>442.36400000000015</c:v>
                </c:pt>
                <c:pt idx="25">
                  <c:v>487.98299999999995</c:v>
                </c:pt>
                <c:pt idx="26">
                  <c:v>497.45800000000008</c:v>
                </c:pt>
                <c:pt idx="27">
                  <c:v>523.23099999999999</c:v>
                </c:pt>
                <c:pt idx="28">
                  <c:v>533.55700000000002</c:v>
                </c:pt>
                <c:pt idx="29">
                  <c:v>554.31100000000015</c:v>
                </c:pt>
                <c:pt idx="30">
                  <c:v>566.66</c:v>
                </c:pt>
                <c:pt idx="31">
                  <c:v>544.74299999999994</c:v>
                </c:pt>
                <c:pt idx="32">
                  <c:v>557.49799999999993</c:v>
                </c:pt>
                <c:pt idx="33">
                  <c:v>571.16699999999992</c:v>
                </c:pt>
                <c:pt idx="34">
                  <c:v>557.65100000000007</c:v>
                </c:pt>
                <c:pt idx="35">
                  <c:v>562.37600000000009</c:v>
                </c:pt>
                <c:pt idx="36">
                  <c:v>567.79099999999994</c:v>
                </c:pt>
                <c:pt idx="37">
                  <c:v>554.303</c:v>
                </c:pt>
                <c:pt idx="38">
                  <c:v>557.60400000000004</c:v>
                </c:pt>
                <c:pt idx="39">
                  <c:v>564.47700000000009</c:v>
                </c:pt>
                <c:pt idx="40">
                  <c:v>576.38799999999992</c:v>
                </c:pt>
                <c:pt idx="41">
                  <c:v>592.16999999999996</c:v>
                </c:pt>
                <c:pt idx="42">
                  <c:v>631.70400000000006</c:v>
                </c:pt>
                <c:pt idx="43">
                  <c:v>671.74700000000007</c:v>
                </c:pt>
                <c:pt idx="44">
                  <c:v>692.98899999999992</c:v>
                </c:pt>
                <c:pt idx="45">
                  <c:v>718.03600000000006</c:v>
                </c:pt>
                <c:pt idx="46">
                  <c:v>708.17200000000003</c:v>
                </c:pt>
                <c:pt idx="47">
                  <c:v>748.524</c:v>
                </c:pt>
                <c:pt idx="48">
                  <c:v>714.21600000000001</c:v>
                </c:pt>
                <c:pt idx="49">
                  <c:v>726.23699999999997</c:v>
                </c:pt>
                <c:pt idx="50">
                  <c:v>708.34300000000007</c:v>
                </c:pt>
                <c:pt idx="51">
                  <c:v>684.38199999999995</c:v>
                </c:pt>
                <c:pt idx="52">
                  <c:v>675.64800000000002</c:v>
                </c:pt>
                <c:pt idx="53">
                  <c:v>626.59299999999996</c:v>
                </c:pt>
                <c:pt idx="54">
                  <c:v>644.35800000000006</c:v>
                </c:pt>
                <c:pt idx="55">
                  <c:v>654.05400000000009</c:v>
                </c:pt>
                <c:pt idx="56">
                  <c:v>631.44799999999998</c:v>
                </c:pt>
                <c:pt idx="57">
                  <c:v>621.57899999999995</c:v>
                </c:pt>
                <c:pt idx="58">
                  <c:v>610.02</c:v>
                </c:pt>
                <c:pt idx="59">
                  <c:v>588.20399999999995</c:v>
                </c:pt>
                <c:pt idx="60">
                  <c:v>587.8359999999999</c:v>
                </c:pt>
                <c:pt idx="61">
                  <c:v>584.01499999999999</c:v>
                </c:pt>
                <c:pt idx="62">
                  <c:v>560.49099999999999</c:v>
                </c:pt>
                <c:pt idx="63">
                  <c:v>573.48400000000015</c:v>
                </c:pt>
                <c:pt idx="64">
                  <c:v>569.92200000000003</c:v>
                </c:pt>
                <c:pt idx="65">
                  <c:v>550.56100000000004</c:v>
                </c:pt>
                <c:pt idx="66">
                  <c:v>547.61299999999994</c:v>
                </c:pt>
                <c:pt idx="67">
                  <c:v>588.10800000000006</c:v>
                </c:pt>
                <c:pt idx="68">
                  <c:v>580.15600000000006</c:v>
                </c:pt>
                <c:pt idx="69">
                  <c:v>609.20699999999988</c:v>
                </c:pt>
                <c:pt idx="70">
                  <c:v>614.05100000000004</c:v>
                </c:pt>
                <c:pt idx="71">
                  <c:v>609.49799999999993</c:v>
                </c:pt>
                <c:pt idx="72">
                  <c:v>630.42600000000004</c:v>
                </c:pt>
                <c:pt idx="73">
                  <c:v>646.79</c:v>
                </c:pt>
                <c:pt idx="74">
                  <c:v>645.82599999999991</c:v>
                </c:pt>
                <c:pt idx="75">
                  <c:v>622.06699999999989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20'!$AW$118:$AW$202</c:f>
              <c:numCache>
                <c:formatCode>General</c:formatCode>
                <c:ptCount val="85"/>
                <c:pt idx="0">
                  <c:v>174.02700000000004</c:v>
                </c:pt>
                <c:pt idx="1">
                  <c:v>147.87099999999998</c:v>
                </c:pt>
                <c:pt idx="2">
                  <c:v>148.64699999999993</c:v>
                </c:pt>
                <c:pt idx="3">
                  <c:v>143.93900000000008</c:v>
                </c:pt>
                <c:pt idx="4">
                  <c:v>139.351</c:v>
                </c:pt>
                <c:pt idx="5">
                  <c:v>149.25</c:v>
                </c:pt>
                <c:pt idx="6">
                  <c:v>170.14400000000001</c:v>
                </c:pt>
                <c:pt idx="7">
                  <c:v>208.96499999999992</c:v>
                </c:pt>
                <c:pt idx="8">
                  <c:v>245.255</c:v>
                </c:pt>
                <c:pt idx="9">
                  <c:v>282.49200000000008</c:v>
                </c:pt>
                <c:pt idx="10">
                  <c:v>304.51599999999996</c:v>
                </c:pt>
                <c:pt idx="11">
                  <c:v>323.57800000000009</c:v>
                </c:pt>
                <c:pt idx="12">
                  <c:v>324.20600000000013</c:v>
                </c:pt>
                <c:pt idx="13">
                  <c:v>331.59100000000012</c:v>
                </c:pt>
                <c:pt idx="14">
                  <c:v>347.98800000000006</c:v>
                </c:pt>
                <c:pt idx="15">
                  <c:v>354.95000000000005</c:v>
                </c:pt>
                <c:pt idx="16">
                  <c:v>382.41800000000001</c:v>
                </c:pt>
                <c:pt idx="17">
                  <c:v>382.98800000000006</c:v>
                </c:pt>
                <c:pt idx="18">
                  <c:v>409.5089999999999</c:v>
                </c:pt>
                <c:pt idx="19">
                  <c:v>431.13400000000001</c:v>
                </c:pt>
                <c:pt idx="20">
                  <c:v>427.80400000000009</c:v>
                </c:pt>
                <c:pt idx="21">
                  <c:v>425.53700000000015</c:v>
                </c:pt>
                <c:pt idx="22">
                  <c:v>451.93099999999993</c:v>
                </c:pt>
                <c:pt idx="23">
                  <c:v>449.86400000000003</c:v>
                </c:pt>
                <c:pt idx="24">
                  <c:v>466.875</c:v>
                </c:pt>
                <c:pt idx="25">
                  <c:v>489.09000000000003</c:v>
                </c:pt>
                <c:pt idx="26">
                  <c:v>508.54999999999995</c:v>
                </c:pt>
                <c:pt idx="27">
                  <c:v>513.90699999999993</c:v>
                </c:pt>
                <c:pt idx="28">
                  <c:v>517.62599999999998</c:v>
                </c:pt>
                <c:pt idx="29">
                  <c:v>530.23599999999999</c:v>
                </c:pt>
                <c:pt idx="30">
                  <c:v>544.93000000000006</c:v>
                </c:pt>
                <c:pt idx="31">
                  <c:v>522.26800000000003</c:v>
                </c:pt>
                <c:pt idx="32">
                  <c:v>538.50600000000009</c:v>
                </c:pt>
                <c:pt idx="33">
                  <c:v>544.98599999999999</c:v>
                </c:pt>
                <c:pt idx="34">
                  <c:v>554.00800000000004</c:v>
                </c:pt>
                <c:pt idx="35">
                  <c:v>606.70700000000011</c:v>
                </c:pt>
                <c:pt idx="36">
                  <c:v>622.298</c:v>
                </c:pt>
                <c:pt idx="37">
                  <c:v>673.10500000000002</c:v>
                </c:pt>
                <c:pt idx="38">
                  <c:v>683.346</c:v>
                </c:pt>
                <c:pt idx="39">
                  <c:v>729.09</c:v>
                </c:pt>
                <c:pt idx="40">
                  <c:v>755.00800000000004</c:v>
                </c:pt>
                <c:pt idx="41">
                  <c:v>764.91300000000012</c:v>
                </c:pt>
                <c:pt idx="42">
                  <c:v>759.68000000000006</c:v>
                </c:pt>
                <c:pt idx="43">
                  <c:v>791.98299999999995</c:v>
                </c:pt>
                <c:pt idx="44">
                  <c:v>782.44600000000003</c:v>
                </c:pt>
                <c:pt idx="45">
                  <c:v>843.42399999999998</c:v>
                </c:pt>
                <c:pt idx="46">
                  <c:v>833.15700000000004</c:v>
                </c:pt>
                <c:pt idx="47">
                  <c:v>826.64400000000001</c:v>
                </c:pt>
                <c:pt idx="48">
                  <c:v>815.452</c:v>
                </c:pt>
                <c:pt idx="49">
                  <c:v>809.94700000000012</c:v>
                </c:pt>
                <c:pt idx="50">
                  <c:v>806.10599999999988</c:v>
                </c:pt>
                <c:pt idx="51">
                  <c:v>837.74799999999993</c:v>
                </c:pt>
                <c:pt idx="52">
                  <c:v>800.94399999999996</c:v>
                </c:pt>
                <c:pt idx="53">
                  <c:v>779.33199999999999</c:v>
                </c:pt>
                <c:pt idx="54">
                  <c:v>801.11799999999994</c:v>
                </c:pt>
                <c:pt idx="55">
                  <c:v>796.28300000000013</c:v>
                </c:pt>
                <c:pt idx="56">
                  <c:v>810.71400000000006</c:v>
                </c:pt>
                <c:pt idx="57">
                  <c:v>810.14800000000002</c:v>
                </c:pt>
                <c:pt idx="58">
                  <c:v>828.75699999999995</c:v>
                </c:pt>
                <c:pt idx="59">
                  <c:v>855.44799999999987</c:v>
                </c:pt>
                <c:pt idx="60">
                  <c:v>820.03399999999999</c:v>
                </c:pt>
                <c:pt idx="61">
                  <c:v>816.96600000000001</c:v>
                </c:pt>
                <c:pt idx="62">
                  <c:v>814.37</c:v>
                </c:pt>
                <c:pt idx="63">
                  <c:v>825.63900000000001</c:v>
                </c:pt>
                <c:pt idx="64">
                  <c:v>832.94399999999996</c:v>
                </c:pt>
                <c:pt idx="65">
                  <c:v>839.23699999999997</c:v>
                </c:pt>
                <c:pt idx="66">
                  <c:v>844.7639999999999</c:v>
                </c:pt>
                <c:pt idx="67">
                  <c:v>829.63599999999997</c:v>
                </c:pt>
                <c:pt idx="68">
                  <c:v>779.01700000000005</c:v>
                </c:pt>
                <c:pt idx="69">
                  <c:v>802.40399999999988</c:v>
                </c:pt>
                <c:pt idx="70">
                  <c:v>787.75200000000007</c:v>
                </c:pt>
                <c:pt idx="71">
                  <c:v>772.07500000000005</c:v>
                </c:pt>
                <c:pt idx="72">
                  <c:v>768.56899999999996</c:v>
                </c:pt>
                <c:pt idx="73">
                  <c:v>770.95399999999995</c:v>
                </c:pt>
                <c:pt idx="74">
                  <c:v>758.82900000000006</c:v>
                </c:pt>
                <c:pt idx="75">
                  <c:v>727.18399999999986</c:v>
                </c:pt>
                <c:pt idx="76">
                  <c:v>752.06399999999996</c:v>
                </c:pt>
                <c:pt idx="77">
                  <c:v>717.38099999999997</c:v>
                </c:pt>
                <c:pt idx="78">
                  <c:v>724.58400000000006</c:v>
                </c:pt>
                <c:pt idx="79">
                  <c:v>719.29599999999994</c:v>
                </c:pt>
                <c:pt idx="80">
                  <c:v>715.83100000000002</c:v>
                </c:pt>
                <c:pt idx="81">
                  <c:v>690.53499999999997</c:v>
                </c:pt>
                <c:pt idx="82">
                  <c:v>692.85200000000009</c:v>
                </c:pt>
                <c:pt idx="83">
                  <c:v>725.03699999999992</c:v>
                </c:pt>
                <c:pt idx="84">
                  <c:v>722.88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20'!$AX$118:$AX$202</c:f>
              <c:numCache>
                <c:formatCode>General</c:formatCode>
                <c:ptCount val="85"/>
                <c:pt idx="0">
                  <c:v>195.10900000000004</c:v>
                </c:pt>
                <c:pt idx="1">
                  <c:v>158.78700000000003</c:v>
                </c:pt>
                <c:pt idx="2">
                  <c:v>148.75199999999995</c:v>
                </c:pt>
                <c:pt idx="3">
                  <c:v>137.096</c:v>
                </c:pt>
                <c:pt idx="4">
                  <c:v>142.52499999999998</c:v>
                </c:pt>
                <c:pt idx="5">
                  <c:v>146.62700000000007</c:v>
                </c:pt>
                <c:pt idx="6">
                  <c:v>149.69200000000001</c:v>
                </c:pt>
                <c:pt idx="7">
                  <c:v>145.7829999999999</c:v>
                </c:pt>
                <c:pt idx="8">
                  <c:v>147.23099999999999</c:v>
                </c:pt>
                <c:pt idx="9">
                  <c:v>148.46600000000001</c:v>
                </c:pt>
                <c:pt idx="10">
                  <c:v>152.2700000000001</c:v>
                </c:pt>
                <c:pt idx="11">
                  <c:v>167.154</c:v>
                </c:pt>
                <c:pt idx="12">
                  <c:v>170.01400000000001</c:v>
                </c:pt>
                <c:pt idx="13">
                  <c:v>178.375</c:v>
                </c:pt>
                <c:pt idx="14">
                  <c:v>202.74699999999996</c:v>
                </c:pt>
                <c:pt idx="15">
                  <c:v>213.28599999999994</c:v>
                </c:pt>
                <c:pt idx="16">
                  <c:v>227.70899999999995</c:v>
                </c:pt>
                <c:pt idx="17">
                  <c:v>225.26900000000001</c:v>
                </c:pt>
                <c:pt idx="18">
                  <c:v>237.54699999999991</c:v>
                </c:pt>
                <c:pt idx="19">
                  <c:v>250.39499999999998</c:v>
                </c:pt>
                <c:pt idx="20">
                  <c:v>254.07199999999989</c:v>
                </c:pt>
                <c:pt idx="21">
                  <c:v>263.50000000000011</c:v>
                </c:pt>
                <c:pt idx="22">
                  <c:v>287.17700000000002</c:v>
                </c:pt>
                <c:pt idx="23">
                  <c:v>310.28700000000003</c:v>
                </c:pt>
                <c:pt idx="24">
                  <c:v>325.97299999999996</c:v>
                </c:pt>
                <c:pt idx="25">
                  <c:v>350.95099999999991</c:v>
                </c:pt>
                <c:pt idx="26">
                  <c:v>334.37599999999998</c:v>
                </c:pt>
                <c:pt idx="27">
                  <c:v>337.24499999999989</c:v>
                </c:pt>
                <c:pt idx="28">
                  <c:v>333.58299999999986</c:v>
                </c:pt>
                <c:pt idx="29">
                  <c:v>313.46000000000015</c:v>
                </c:pt>
                <c:pt idx="30">
                  <c:v>346.70299999999997</c:v>
                </c:pt>
                <c:pt idx="31">
                  <c:v>346.50599999999986</c:v>
                </c:pt>
                <c:pt idx="32">
                  <c:v>348.01700000000005</c:v>
                </c:pt>
                <c:pt idx="33">
                  <c:v>354.95500000000004</c:v>
                </c:pt>
                <c:pt idx="34">
                  <c:v>350.53600000000006</c:v>
                </c:pt>
                <c:pt idx="35">
                  <c:v>366.14300000000003</c:v>
                </c:pt>
                <c:pt idx="36">
                  <c:v>347.28700000000003</c:v>
                </c:pt>
                <c:pt idx="37">
                  <c:v>364.69599999999991</c:v>
                </c:pt>
                <c:pt idx="38">
                  <c:v>351.57100000000014</c:v>
                </c:pt>
                <c:pt idx="39">
                  <c:v>365.63600000000008</c:v>
                </c:pt>
                <c:pt idx="40">
                  <c:v>346.5809999999999</c:v>
                </c:pt>
                <c:pt idx="41">
                  <c:v>354.74200000000008</c:v>
                </c:pt>
                <c:pt idx="42">
                  <c:v>367.24900000000002</c:v>
                </c:pt>
                <c:pt idx="43">
                  <c:v>354.05199999999991</c:v>
                </c:pt>
                <c:pt idx="44">
                  <c:v>384.63299999999992</c:v>
                </c:pt>
                <c:pt idx="45">
                  <c:v>404.02800000000002</c:v>
                </c:pt>
                <c:pt idx="46">
                  <c:v>404.50699999999995</c:v>
                </c:pt>
                <c:pt idx="47">
                  <c:v>404.14899999999989</c:v>
                </c:pt>
                <c:pt idx="48">
                  <c:v>395.16399999999999</c:v>
                </c:pt>
                <c:pt idx="49">
                  <c:v>384.55999999999995</c:v>
                </c:pt>
                <c:pt idx="50">
                  <c:v>356.53399999999999</c:v>
                </c:pt>
                <c:pt idx="51">
                  <c:v>371.05200000000002</c:v>
                </c:pt>
                <c:pt idx="52">
                  <c:v>379.44200000000001</c:v>
                </c:pt>
                <c:pt idx="53">
                  <c:v>371.27699999999993</c:v>
                </c:pt>
                <c:pt idx="54">
                  <c:v>364.90300000000002</c:v>
                </c:pt>
                <c:pt idx="55">
                  <c:v>363.82799999999997</c:v>
                </c:pt>
                <c:pt idx="56">
                  <c:v>370.97899999999993</c:v>
                </c:pt>
                <c:pt idx="57">
                  <c:v>378.96400000000006</c:v>
                </c:pt>
                <c:pt idx="58">
                  <c:v>386.04699999999991</c:v>
                </c:pt>
                <c:pt idx="59">
                  <c:v>384.0619999999999</c:v>
                </c:pt>
                <c:pt idx="60">
                  <c:v>385.76900000000012</c:v>
                </c:pt>
                <c:pt idx="61">
                  <c:v>363.76200000000006</c:v>
                </c:pt>
                <c:pt idx="62">
                  <c:v>369.16600000000005</c:v>
                </c:pt>
                <c:pt idx="63">
                  <c:v>380.255</c:v>
                </c:pt>
                <c:pt idx="64">
                  <c:v>385.61200000000008</c:v>
                </c:pt>
                <c:pt idx="65">
                  <c:v>383.34100000000001</c:v>
                </c:pt>
                <c:pt idx="66">
                  <c:v>388.702</c:v>
                </c:pt>
                <c:pt idx="67">
                  <c:v>383.78600000000006</c:v>
                </c:pt>
                <c:pt idx="68">
                  <c:v>367.80200000000013</c:v>
                </c:pt>
                <c:pt idx="69">
                  <c:v>378.55599999999993</c:v>
                </c:pt>
                <c:pt idx="70">
                  <c:v>374.69899999999996</c:v>
                </c:pt>
                <c:pt idx="71">
                  <c:v>358.85100000000011</c:v>
                </c:pt>
                <c:pt idx="72">
                  <c:v>369.38200000000006</c:v>
                </c:pt>
                <c:pt idx="73">
                  <c:v>372.84699999999998</c:v>
                </c:pt>
                <c:pt idx="74">
                  <c:v>357.37800000000004</c:v>
                </c:pt>
                <c:pt idx="75">
                  <c:v>365.07599999999991</c:v>
                </c:pt>
                <c:pt idx="76">
                  <c:v>378.15300000000013</c:v>
                </c:pt>
                <c:pt idx="77">
                  <c:v>374.15499999999986</c:v>
                </c:pt>
                <c:pt idx="78">
                  <c:v>380.81400000000008</c:v>
                </c:pt>
                <c:pt idx="79">
                  <c:v>405.17700000000002</c:v>
                </c:pt>
                <c:pt idx="80">
                  <c:v>401.63700000000006</c:v>
                </c:pt>
                <c:pt idx="81">
                  <c:v>420.0680000000001</c:v>
                </c:pt>
                <c:pt idx="82">
                  <c:v>424.37999999999988</c:v>
                </c:pt>
                <c:pt idx="83">
                  <c:v>445.94899999999996</c:v>
                </c:pt>
                <c:pt idx="84">
                  <c:v>464.94899999999996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20'!$AY$118:$AY$202</c:f>
              <c:numCache>
                <c:formatCode>General</c:formatCode>
                <c:ptCount val="85"/>
                <c:pt idx="0">
                  <c:v>387.87400000000002</c:v>
                </c:pt>
                <c:pt idx="1">
                  <c:v>411.9319999999999</c:v>
                </c:pt>
                <c:pt idx="2">
                  <c:v>412.60799999999995</c:v>
                </c:pt>
                <c:pt idx="3">
                  <c:v>411.28199999999993</c:v>
                </c:pt>
                <c:pt idx="4">
                  <c:v>424.53399999999988</c:v>
                </c:pt>
                <c:pt idx="5">
                  <c:v>407.6450000000001</c:v>
                </c:pt>
                <c:pt idx="6">
                  <c:v>416.07999999999993</c:v>
                </c:pt>
                <c:pt idx="7">
                  <c:v>407.59999999999991</c:v>
                </c:pt>
                <c:pt idx="8">
                  <c:v>442.44900000000007</c:v>
                </c:pt>
                <c:pt idx="9">
                  <c:v>476.03499999999997</c:v>
                </c:pt>
                <c:pt idx="10">
                  <c:v>518.49300000000017</c:v>
                </c:pt>
                <c:pt idx="11">
                  <c:v>576.76</c:v>
                </c:pt>
                <c:pt idx="12">
                  <c:v>612.47299999999996</c:v>
                </c:pt>
                <c:pt idx="13">
                  <c:v>663.40900000000011</c:v>
                </c:pt>
                <c:pt idx="14">
                  <c:v>681.0150000000001</c:v>
                </c:pt>
                <c:pt idx="15">
                  <c:v>690.30399999999997</c:v>
                </c:pt>
                <c:pt idx="16">
                  <c:v>672.7170000000001</c:v>
                </c:pt>
                <c:pt idx="17">
                  <c:v>709.74699999999996</c:v>
                </c:pt>
                <c:pt idx="18">
                  <c:v>712.06700000000001</c:v>
                </c:pt>
                <c:pt idx="19">
                  <c:v>708.76900000000001</c:v>
                </c:pt>
                <c:pt idx="20">
                  <c:v>706.226</c:v>
                </c:pt>
                <c:pt idx="21">
                  <c:v>720.31899999999996</c:v>
                </c:pt>
                <c:pt idx="22">
                  <c:v>718.24200000000008</c:v>
                </c:pt>
                <c:pt idx="23">
                  <c:v>702.577</c:v>
                </c:pt>
                <c:pt idx="24">
                  <c:v>686.71399999999994</c:v>
                </c:pt>
                <c:pt idx="25">
                  <c:v>662.00399999999991</c:v>
                </c:pt>
                <c:pt idx="26">
                  <c:v>662.13600000000008</c:v>
                </c:pt>
                <c:pt idx="27">
                  <c:v>667.54599999999994</c:v>
                </c:pt>
                <c:pt idx="28">
                  <c:v>657.96499999999992</c:v>
                </c:pt>
                <c:pt idx="29">
                  <c:v>656.96500000000003</c:v>
                </c:pt>
                <c:pt idx="30">
                  <c:v>694.44499999999994</c:v>
                </c:pt>
                <c:pt idx="31">
                  <c:v>687.57300000000009</c:v>
                </c:pt>
                <c:pt idx="32">
                  <c:v>726.04599999999994</c:v>
                </c:pt>
                <c:pt idx="33">
                  <c:v>782.46799999999996</c:v>
                </c:pt>
                <c:pt idx="34">
                  <c:v>831.88</c:v>
                </c:pt>
                <c:pt idx="35">
                  <c:v>903.34099999999989</c:v>
                </c:pt>
                <c:pt idx="36">
                  <c:v>893.94600000000003</c:v>
                </c:pt>
                <c:pt idx="37">
                  <c:v>931.99099999999987</c:v>
                </c:pt>
                <c:pt idx="38">
                  <c:v>979.66199999999992</c:v>
                </c:pt>
                <c:pt idx="39">
                  <c:v>965.85800000000006</c:v>
                </c:pt>
                <c:pt idx="40">
                  <c:v>985.42599999999993</c:v>
                </c:pt>
                <c:pt idx="41">
                  <c:v>939.56799999999987</c:v>
                </c:pt>
                <c:pt idx="42">
                  <c:v>894.36200000000008</c:v>
                </c:pt>
                <c:pt idx="43">
                  <c:v>861.90499999999997</c:v>
                </c:pt>
                <c:pt idx="44">
                  <c:v>813.86400000000003</c:v>
                </c:pt>
                <c:pt idx="45">
                  <c:v>863.41399999999987</c:v>
                </c:pt>
                <c:pt idx="46">
                  <c:v>828.44500000000005</c:v>
                </c:pt>
                <c:pt idx="47">
                  <c:v>849.43000000000006</c:v>
                </c:pt>
                <c:pt idx="48">
                  <c:v>860.64300000000003</c:v>
                </c:pt>
                <c:pt idx="49">
                  <c:v>853.45299999999997</c:v>
                </c:pt>
                <c:pt idx="50">
                  <c:v>826.90800000000002</c:v>
                </c:pt>
                <c:pt idx="51">
                  <c:v>788.49899999999991</c:v>
                </c:pt>
                <c:pt idx="52">
                  <c:v>791.14199999999994</c:v>
                </c:pt>
                <c:pt idx="53">
                  <c:v>787.77699999999993</c:v>
                </c:pt>
                <c:pt idx="54">
                  <c:v>759.66000000000008</c:v>
                </c:pt>
                <c:pt idx="55">
                  <c:v>747.63600000000008</c:v>
                </c:pt>
                <c:pt idx="56">
                  <c:v>759.48599999999999</c:v>
                </c:pt>
                <c:pt idx="57">
                  <c:v>708.97500000000002</c:v>
                </c:pt>
                <c:pt idx="58">
                  <c:v>690.40100000000007</c:v>
                </c:pt>
                <c:pt idx="59">
                  <c:v>688.83199999999999</c:v>
                </c:pt>
                <c:pt idx="60">
                  <c:v>682.84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20'!$AZ$118:$AZ$202</c:f>
              <c:numCache>
                <c:formatCode>General</c:formatCode>
                <c:ptCount val="85"/>
                <c:pt idx="0">
                  <c:v>109.89400000000001</c:v>
                </c:pt>
                <c:pt idx="1">
                  <c:v>114.81900000000007</c:v>
                </c:pt>
                <c:pt idx="2">
                  <c:v>123.10199999999998</c:v>
                </c:pt>
                <c:pt idx="3">
                  <c:v>126.404</c:v>
                </c:pt>
                <c:pt idx="4">
                  <c:v>138.31200000000001</c:v>
                </c:pt>
                <c:pt idx="5">
                  <c:v>148.91700000000003</c:v>
                </c:pt>
                <c:pt idx="6">
                  <c:v>155.08299999999997</c:v>
                </c:pt>
                <c:pt idx="7">
                  <c:v>158.072</c:v>
                </c:pt>
                <c:pt idx="8">
                  <c:v>162.74</c:v>
                </c:pt>
                <c:pt idx="9">
                  <c:v>174.08199999999999</c:v>
                </c:pt>
                <c:pt idx="10">
                  <c:v>180.36899999999991</c:v>
                </c:pt>
                <c:pt idx="11">
                  <c:v>188.2059999999999</c:v>
                </c:pt>
                <c:pt idx="12">
                  <c:v>207.81000000000006</c:v>
                </c:pt>
                <c:pt idx="13">
                  <c:v>225.20800000000008</c:v>
                </c:pt>
                <c:pt idx="14">
                  <c:v>239.00699999999995</c:v>
                </c:pt>
                <c:pt idx="15">
                  <c:v>259.851</c:v>
                </c:pt>
                <c:pt idx="16">
                  <c:v>283.25900000000001</c:v>
                </c:pt>
                <c:pt idx="17">
                  <c:v>303.22000000000014</c:v>
                </c:pt>
                <c:pt idx="18">
                  <c:v>317.33399999999995</c:v>
                </c:pt>
                <c:pt idx="19">
                  <c:v>342.59100000000001</c:v>
                </c:pt>
                <c:pt idx="20">
                  <c:v>336.73099999999999</c:v>
                </c:pt>
                <c:pt idx="21">
                  <c:v>356.02200000000005</c:v>
                </c:pt>
                <c:pt idx="22">
                  <c:v>350.11300000000006</c:v>
                </c:pt>
                <c:pt idx="23">
                  <c:v>382.30100000000004</c:v>
                </c:pt>
                <c:pt idx="24">
                  <c:v>392.10300000000007</c:v>
                </c:pt>
                <c:pt idx="25">
                  <c:v>403.50199999999995</c:v>
                </c:pt>
                <c:pt idx="26">
                  <c:v>405.5809999999999</c:v>
                </c:pt>
                <c:pt idx="27">
                  <c:v>426.87199999999996</c:v>
                </c:pt>
                <c:pt idx="28">
                  <c:v>401.66600000000005</c:v>
                </c:pt>
                <c:pt idx="29">
                  <c:v>398.57099999999991</c:v>
                </c:pt>
                <c:pt idx="30">
                  <c:v>404.07100000000003</c:v>
                </c:pt>
                <c:pt idx="31">
                  <c:v>384.18799999999987</c:v>
                </c:pt>
                <c:pt idx="32">
                  <c:v>371.64600000000007</c:v>
                </c:pt>
                <c:pt idx="33">
                  <c:v>382.18599999999992</c:v>
                </c:pt>
                <c:pt idx="34">
                  <c:v>372.04599999999994</c:v>
                </c:pt>
                <c:pt idx="35">
                  <c:v>396.72500000000002</c:v>
                </c:pt>
                <c:pt idx="36">
                  <c:v>394.35</c:v>
                </c:pt>
                <c:pt idx="37">
                  <c:v>404.54600000000005</c:v>
                </c:pt>
                <c:pt idx="38">
                  <c:v>438.92700000000002</c:v>
                </c:pt>
                <c:pt idx="39">
                  <c:v>402.71500000000003</c:v>
                </c:pt>
                <c:pt idx="40">
                  <c:v>442.39</c:v>
                </c:pt>
                <c:pt idx="41">
                  <c:v>417.37300000000005</c:v>
                </c:pt>
                <c:pt idx="42">
                  <c:v>406.12200000000007</c:v>
                </c:pt>
                <c:pt idx="43">
                  <c:v>400.36700000000008</c:v>
                </c:pt>
                <c:pt idx="44">
                  <c:v>402.47199999999987</c:v>
                </c:pt>
                <c:pt idx="45">
                  <c:v>398.37699999999995</c:v>
                </c:pt>
                <c:pt idx="46">
                  <c:v>406.88600000000008</c:v>
                </c:pt>
                <c:pt idx="47">
                  <c:v>391.93999999999994</c:v>
                </c:pt>
                <c:pt idx="48">
                  <c:v>401.57600000000014</c:v>
                </c:pt>
                <c:pt idx="49">
                  <c:v>393.33199999999988</c:v>
                </c:pt>
                <c:pt idx="50">
                  <c:v>402.28999999999996</c:v>
                </c:pt>
                <c:pt idx="51">
                  <c:v>427.14300000000003</c:v>
                </c:pt>
                <c:pt idx="52">
                  <c:v>431.37999999999988</c:v>
                </c:pt>
                <c:pt idx="53">
                  <c:v>443.3660000000001</c:v>
                </c:pt>
                <c:pt idx="54">
                  <c:v>435.13000000000011</c:v>
                </c:pt>
                <c:pt idx="55">
                  <c:v>437.7299999999999</c:v>
                </c:pt>
                <c:pt idx="56">
                  <c:v>376.26499999999999</c:v>
                </c:pt>
                <c:pt idx="57">
                  <c:v>394.13900000000001</c:v>
                </c:pt>
                <c:pt idx="58">
                  <c:v>370.78500000000008</c:v>
                </c:pt>
                <c:pt idx="59">
                  <c:v>358.26300000000003</c:v>
                </c:pt>
                <c:pt idx="60">
                  <c:v>374.90299999999991</c:v>
                </c:pt>
                <c:pt idx="61">
                  <c:v>380.66699999999992</c:v>
                </c:pt>
                <c:pt idx="62">
                  <c:v>375.11800000000005</c:v>
                </c:pt>
                <c:pt idx="63">
                  <c:v>377.73800000000006</c:v>
                </c:pt>
                <c:pt idx="64">
                  <c:v>383.49300000000005</c:v>
                </c:pt>
                <c:pt idx="65">
                  <c:v>461.82600000000002</c:v>
                </c:pt>
                <c:pt idx="66">
                  <c:v>447.08799999999997</c:v>
                </c:pt>
                <c:pt idx="67">
                  <c:v>469.52499999999998</c:v>
                </c:pt>
                <c:pt idx="68">
                  <c:v>468.02200000000005</c:v>
                </c:pt>
                <c:pt idx="69">
                  <c:v>467.83399999999995</c:v>
                </c:pt>
                <c:pt idx="70">
                  <c:v>456.33900000000006</c:v>
                </c:pt>
                <c:pt idx="71">
                  <c:v>437.33799999999997</c:v>
                </c:pt>
                <c:pt idx="72">
                  <c:v>454.85299999999995</c:v>
                </c:pt>
                <c:pt idx="73">
                  <c:v>422.56500000000005</c:v>
                </c:pt>
                <c:pt idx="74">
                  <c:v>453.33799999999985</c:v>
                </c:pt>
                <c:pt idx="75">
                  <c:v>460.11500000000012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20'!$BA$118:$BA$202</c:f>
              <c:numCache>
                <c:formatCode>General</c:formatCode>
                <c:ptCount val="85"/>
                <c:pt idx="0">
                  <c:v>109.71499999999992</c:v>
                </c:pt>
                <c:pt idx="1">
                  <c:v>111.66800000000001</c:v>
                </c:pt>
                <c:pt idx="2">
                  <c:v>107.76999999999998</c:v>
                </c:pt>
                <c:pt idx="3">
                  <c:v>110.18400000000008</c:v>
                </c:pt>
                <c:pt idx="4">
                  <c:v>116.48400000000004</c:v>
                </c:pt>
                <c:pt idx="5">
                  <c:v>114.053</c:v>
                </c:pt>
                <c:pt idx="6">
                  <c:v>121.54300000000001</c:v>
                </c:pt>
                <c:pt idx="7">
                  <c:v>131.45099999999991</c:v>
                </c:pt>
                <c:pt idx="8">
                  <c:v>147.45000000000005</c:v>
                </c:pt>
                <c:pt idx="9">
                  <c:v>161.82600000000002</c:v>
                </c:pt>
                <c:pt idx="10">
                  <c:v>171.34299999999996</c:v>
                </c:pt>
                <c:pt idx="11">
                  <c:v>189.23500000000001</c:v>
                </c:pt>
                <c:pt idx="12">
                  <c:v>195.51999999999998</c:v>
                </c:pt>
                <c:pt idx="13">
                  <c:v>204.50599999999997</c:v>
                </c:pt>
                <c:pt idx="14">
                  <c:v>225.60699999999997</c:v>
                </c:pt>
                <c:pt idx="15">
                  <c:v>253.91700000000003</c:v>
                </c:pt>
                <c:pt idx="16">
                  <c:v>273.71100000000001</c:v>
                </c:pt>
                <c:pt idx="17">
                  <c:v>291.16100000000006</c:v>
                </c:pt>
                <c:pt idx="18">
                  <c:v>326.10299999999995</c:v>
                </c:pt>
                <c:pt idx="19">
                  <c:v>362.43099999999993</c:v>
                </c:pt>
                <c:pt idx="20">
                  <c:v>384.05299999999988</c:v>
                </c:pt>
                <c:pt idx="21">
                  <c:v>382.21899999999994</c:v>
                </c:pt>
                <c:pt idx="22">
                  <c:v>387.74000000000012</c:v>
                </c:pt>
                <c:pt idx="23">
                  <c:v>390.20099999999991</c:v>
                </c:pt>
                <c:pt idx="24">
                  <c:v>368.5329999999999</c:v>
                </c:pt>
                <c:pt idx="25">
                  <c:v>387.9620000000001</c:v>
                </c:pt>
                <c:pt idx="26">
                  <c:v>370.11699999999996</c:v>
                </c:pt>
                <c:pt idx="27">
                  <c:v>366.8370000000001</c:v>
                </c:pt>
                <c:pt idx="28">
                  <c:v>366.07500000000005</c:v>
                </c:pt>
                <c:pt idx="29">
                  <c:v>366.38100000000009</c:v>
                </c:pt>
                <c:pt idx="30">
                  <c:v>368.69299999999998</c:v>
                </c:pt>
                <c:pt idx="31">
                  <c:v>385.93500000000006</c:v>
                </c:pt>
                <c:pt idx="32">
                  <c:v>379.06000000000006</c:v>
                </c:pt>
                <c:pt idx="33">
                  <c:v>400.39899999999989</c:v>
                </c:pt>
                <c:pt idx="34">
                  <c:v>428.12700000000007</c:v>
                </c:pt>
                <c:pt idx="35">
                  <c:v>460.23700000000008</c:v>
                </c:pt>
                <c:pt idx="36">
                  <c:v>452.28599999999994</c:v>
                </c:pt>
                <c:pt idx="37">
                  <c:v>466.17900000000009</c:v>
                </c:pt>
                <c:pt idx="38">
                  <c:v>449.31299999999999</c:v>
                </c:pt>
                <c:pt idx="39">
                  <c:v>462.53000000000009</c:v>
                </c:pt>
                <c:pt idx="40">
                  <c:v>472.13600000000008</c:v>
                </c:pt>
                <c:pt idx="41">
                  <c:v>489.07400000000007</c:v>
                </c:pt>
                <c:pt idx="42">
                  <c:v>502.75300000000004</c:v>
                </c:pt>
                <c:pt idx="43">
                  <c:v>495.36</c:v>
                </c:pt>
                <c:pt idx="44">
                  <c:v>472.66300000000012</c:v>
                </c:pt>
                <c:pt idx="45">
                  <c:v>470.20299999999997</c:v>
                </c:pt>
                <c:pt idx="46">
                  <c:v>480.875</c:v>
                </c:pt>
                <c:pt idx="47">
                  <c:v>465.82299999999998</c:v>
                </c:pt>
                <c:pt idx="48">
                  <c:v>457.07100000000003</c:v>
                </c:pt>
                <c:pt idx="49">
                  <c:v>447.26900000000001</c:v>
                </c:pt>
                <c:pt idx="50">
                  <c:v>447.23000000000013</c:v>
                </c:pt>
                <c:pt idx="51">
                  <c:v>442.67299999999989</c:v>
                </c:pt>
                <c:pt idx="52">
                  <c:v>450.74000000000012</c:v>
                </c:pt>
                <c:pt idx="53">
                  <c:v>443.28099999999995</c:v>
                </c:pt>
                <c:pt idx="54">
                  <c:v>434.38200000000006</c:v>
                </c:pt>
                <c:pt idx="55">
                  <c:v>439.82099999999991</c:v>
                </c:pt>
                <c:pt idx="56">
                  <c:v>427.92399999999998</c:v>
                </c:pt>
                <c:pt idx="57">
                  <c:v>423.11900000000003</c:v>
                </c:pt>
                <c:pt idx="58">
                  <c:v>440.61899999999991</c:v>
                </c:pt>
                <c:pt idx="59">
                  <c:v>451.94400000000007</c:v>
                </c:pt>
                <c:pt idx="60">
                  <c:v>420.03100000000006</c:v>
                </c:pt>
                <c:pt idx="61">
                  <c:v>416.57800000000009</c:v>
                </c:pt>
                <c:pt idx="62">
                  <c:v>436.14499999999998</c:v>
                </c:pt>
                <c:pt idx="63">
                  <c:v>434.33900000000006</c:v>
                </c:pt>
                <c:pt idx="64">
                  <c:v>435.86900000000003</c:v>
                </c:pt>
                <c:pt idx="65">
                  <c:v>449.99700000000007</c:v>
                </c:pt>
                <c:pt idx="66">
                  <c:v>435.8950000000001</c:v>
                </c:pt>
                <c:pt idx="67">
                  <c:v>433.97699999999986</c:v>
                </c:pt>
                <c:pt idx="68">
                  <c:v>439.40600000000006</c:v>
                </c:pt>
                <c:pt idx="69">
                  <c:v>452.40599999999995</c:v>
                </c:pt>
                <c:pt idx="70">
                  <c:v>443.94800000000009</c:v>
                </c:pt>
                <c:pt idx="71">
                  <c:v>429.601</c:v>
                </c:pt>
                <c:pt idx="72">
                  <c:v>424.89299999999992</c:v>
                </c:pt>
                <c:pt idx="73">
                  <c:v>436.62099999999998</c:v>
                </c:pt>
                <c:pt idx="74">
                  <c:v>446.99099999999987</c:v>
                </c:pt>
                <c:pt idx="75">
                  <c:v>433.99</c:v>
                </c:pt>
                <c:pt idx="76">
                  <c:v>456.5200000000001</c:v>
                </c:pt>
                <c:pt idx="77">
                  <c:v>443.19100000000003</c:v>
                </c:pt>
                <c:pt idx="78">
                  <c:v>450.53100000000006</c:v>
                </c:pt>
                <c:pt idx="79">
                  <c:v>463.21799999999996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20'!$BB$118:$BB$202</c:f>
              <c:numCache>
                <c:formatCode>General</c:formatCode>
                <c:ptCount val="85"/>
                <c:pt idx="0">
                  <c:v>157.33600000000001</c:v>
                </c:pt>
                <c:pt idx="1">
                  <c:v>166.67999999999995</c:v>
                </c:pt>
                <c:pt idx="2">
                  <c:v>167.75800000000004</c:v>
                </c:pt>
                <c:pt idx="3">
                  <c:v>169.65999999999997</c:v>
                </c:pt>
                <c:pt idx="4">
                  <c:v>202.84899999999993</c:v>
                </c:pt>
                <c:pt idx="5">
                  <c:v>265.52</c:v>
                </c:pt>
                <c:pt idx="6">
                  <c:v>367.56600000000003</c:v>
                </c:pt>
                <c:pt idx="7">
                  <c:v>451.05200000000002</c:v>
                </c:pt>
                <c:pt idx="8">
                  <c:v>551.99300000000005</c:v>
                </c:pt>
                <c:pt idx="9">
                  <c:v>627.5150000000001</c:v>
                </c:pt>
                <c:pt idx="10">
                  <c:v>739.02499999999998</c:v>
                </c:pt>
                <c:pt idx="11">
                  <c:v>864.88299999999992</c:v>
                </c:pt>
                <c:pt idx="12">
                  <c:v>953.85399999999993</c:v>
                </c:pt>
                <c:pt idx="13">
                  <c:v>993.173</c:v>
                </c:pt>
                <c:pt idx="14">
                  <c:v>1013.6070000000001</c:v>
                </c:pt>
                <c:pt idx="15">
                  <c:v>1084.5930000000001</c:v>
                </c:pt>
                <c:pt idx="16">
                  <c:v>1143.2710000000002</c:v>
                </c:pt>
                <c:pt idx="17">
                  <c:v>1140.7850000000001</c:v>
                </c:pt>
                <c:pt idx="18">
                  <c:v>1063.242</c:v>
                </c:pt>
                <c:pt idx="19">
                  <c:v>1071.877</c:v>
                </c:pt>
                <c:pt idx="20">
                  <c:v>1029.79</c:v>
                </c:pt>
                <c:pt idx="21">
                  <c:v>998.81499999999994</c:v>
                </c:pt>
                <c:pt idx="22">
                  <c:v>1012.549</c:v>
                </c:pt>
                <c:pt idx="23">
                  <c:v>1057.9830000000002</c:v>
                </c:pt>
                <c:pt idx="24">
                  <c:v>1118.8499999999999</c:v>
                </c:pt>
                <c:pt idx="25">
                  <c:v>1065.0010000000002</c:v>
                </c:pt>
                <c:pt idx="26">
                  <c:v>1066.6590000000001</c:v>
                </c:pt>
                <c:pt idx="27">
                  <c:v>1014.59</c:v>
                </c:pt>
                <c:pt idx="28">
                  <c:v>992.07599999999991</c:v>
                </c:pt>
                <c:pt idx="29">
                  <c:v>976.06599999999992</c:v>
                </c:pt>
                <c:pt idx="30">
                  <c:v>961.52300000000014</c:v>
                </c:pt>
                <c:pt idx="31">
                  <c:v>935.66499999999985</c:v>
                </c:pt>
                <c:pt idx="32">
                  <c:v>913.82299999999998</c:v>
                </c:pt>
                <c:pt idx="33">
                  <c:v>904.34900000000005</c:v>
                </c:pt>
                <c:pt idx="34">
                  <c:v>884.55799999999999</c:v>
                </c:pt>
                <c:pt idx="35">
                  <c:v>852.56</c:v>
                </c:pt>
                <c:pt idx="36">
                  <c:v>855.87399999999991</c:v>
                </c:pt>
                <c:pt idx="37">
                  <c:v>853.29899999999986</c:v>
                </c:pt>
                <c:pt idx="38">
                  <c:v>832.125</c:v>
                </c:pt>
                <c:pt idx="39">
                  <c:v>843.93899999999996</c:v>
                </c:pt>
                <c:pt idx="40">
                  <c:v>814.20899999999995</c:v>
                </c:pt>
                <c:pt idx="41">
                  <c:v>868.27499999999998</c:v>
                </c:pt>
                <c:pt idx="42">
                  <c:v>854.15200000000004</c:v>
                </c:pt>
                <c:pt idx="43">
                  <c:v>837.32899999999995</c:v>
                </c:pt>
                <c:pt idx="44">
                  <c:v>874.69100000000003</c:v>
                </c:pt>
                <c:pt idx="45">
                  <c:v>873.43799999999987</c:v>
                </c:pt>
                <c:pt idx="46">
                  <c:v>847.91199999999992</c:v>
                </c:pt>
                <c:pt idx="47">
                  <c:v>825.41100000000006</c:v>
                </c:pt>
                <c:pt idx="48">
                  <c:v>833.56200000000001</c:v>
                </c:pt>
                <c:pt idx="49">
                  <c:v>811.21899999999994</c:v>
                </c:pt>
                <c:pt idx="50">
                  <c:v>794.601</c:v>
                </c:pt>
                <c:pt idx="51">
                  <c:v>823.71100000000001</c:v>
                </c:pt>
                <c:pt idx="52">
                  <c:v>781.28100000000006</c:v>
                </c:pt>
                <c:pt idx="53">
                  <c:v>775.8839999999999</c:v>
                </c:pt>
                <c:pt idx="54">
                  <c:v>721.56600000000003</c:v>
                </c:pt>
                <c:pt idx="55">
                  <c:v>690.03599999999994</c:v>
                </c:pt>
                <c:pt idx="56">
                  <c:v>704.74399999999991</c:v>
                </c:pt>
                <c:pt idx="57">
                  <c:v>688.87199999999996</c:v>
                </c:pt>
                <c:pt idx="58">
                  <c:v>695.87100000000009</c:v>
                </c:pt>
                <c:pt idx="59">
                  <c:v>698.49199999999996</c:v>
                </c:pt>
                <c:pt idx="60">
                  <c:v>690.18600000000004</c:v>
                </c:pt>
                <c:pt idx="61">
                  <c:v>669.94799999999998</c:v>
                </c:pt>
                <c:pt idx="62">
                  <c:v>682.48599999999999</c:v>
                </c:pt>
                <c:pt idx="63">
                  <c:v>662.58399999999995</c:v>
                </c:pt>
                <c:pt idx="64">
                  <c:v>631.27600000000007</c:v>
                </c:pt>
                <c:pt idx="65">
                  <c:v>628.06000000000006</c:v>
                </c:pt>
                <c:pt idx="66">
                  <c:v>583.51199999999994</c:v>
                </c:pt>
                <c:pt idx="67">
                  <c:v>586.33499999999992</c:v>
                </c:pt>
                <c:pt idx="68">
                  <c:v>580.63800000000003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20'!$BC$118:$BC$202</c:f>
              <c:numCache>
                <c:formatCode>General</c:formatCode>
                <c:ptCount val="85"/>
                <c:pt idx="0">
                  <c:v>177.245</c:v>
                </c:pt>
                <c:pt idx="1">
                  <c:v>172.26100000000008</c:v>
                </c:pt>
                <c:pt idx="2">
                  <c:v>175.77199999999993</c:v>
                </c:pt>
                <c:pt idx="3">
                  <c:v>184.53499999999997</c:v>
                </c:pt>
                <c:pt idx="4">
                  <c:v>197.95600000000002</c:v>
                </c:pt>
                <c:pt idx="5">
                  <c:v>202.49799999999993</c:v>
                </c:pt>
                <c:pt idx="6">
                  <c:v>211.83199999999999</c:v>
                </c:pt>
                <c:pt idx="7">
                  <c:v>229.75299999999993</c:v>
                </c:pt>
                <c:pt idx="8">
                  <c:v>232.21999999999991</c:v>
                </c:pt>
                <c:pt idx="9">
                  <c:v>255.88999999999987</c:v>
                </c:pt>
                <c:pt idx="10">
                  <c:v>272.82000000000005</c:v>
                </c:pt>
                <c:pt idx="11">
                  <c:v>290.77400000000011</c:v>
                </c:pt>
                <c:pt idx="12">
                  <c:v>299.12300000000005</c:v>
                </c:pt>
                <c:pt idx="13">
                  <c:v>320.79599999999994</c:v>
                </c:pt>
                <c:pt idx="14">
                  <c:v>344.80399999999997</c:v>
                </c:pt>
                <c:pt idx="15">
                  <c:v>356.80600000000004</c:v>
                </c:pt>
                <c:pt idx="16">
                  <c:v>380.04200000000003</c:v>
                </c:pt>
                <c:pt idx="17">
                  <c:v>395.45600000000002</c:v>
                </c:pt>
                <c:pt idx="18">
                  <c:v>422.245</c:v>
                </c:pt>
                <c:pt idx="19">
                  <c:v>403.2940000000001</c:v>
                </c:pt>
                <c:pt idx="20">
                  <c:v>418.87600000000009</c:v>
                </c:pt>
                <c:pt idx="21">
                  <c:v>441.21299999999997</c:v>
                </c:pt>
                <c:pt idx="22">
                  <c:v>452.02200000000005</c:v>
                </c:pt>
                <c:pt idx="23">
                  <c:v>465.471</c:v>
                </c:pt>
                <c:pt idx="24">
                  <c:v>494.08100000000013</c:v>
                </c:pt>
                <c:pt idx="25">
                  <c:v>478.12200000000007</c:v>
                </c:pt>
                <c:pt idx="26">
                  <c:v>500.25200000000007</c:v>
                </c:pt>
                <c:pt idx="27">
                  <c:v>492.55200000000002</c:v>
                </c:pt>
                <c:pt idx="28">
                  <c:v>550.22599999999989</c:v>
                </c:pt>
                <c:pt idx="29">
                  <c:v>526.197</c:v>
                </c:pt>
                <c:pt idx="30">
                  <c:v>501.423</c:v>
                </c:pt>
                <c:pt idx="31">
                  <c:v>502.25300000000004</c:v>
                </c:pt>
                <c:pt idx="32">
                  <c:v>517.99800000000005</c:v>
                </c:pt>
                <c:pt idx="33">
                  <c:v>505.00999999999988</c:v>
                </c:pt>
                <c:pt idx="34">
                  <c:v>518.89</c:v>
                </c:pt>
                <c:pt idx="35">
                  <c:v>527.197</c:v>
                </c:pt>
                <c:pt idx="36">
                  <c:v>533.8130000000001</c:v>
                </c:pt>
                <c:pt idx="37">
                  <c:v>553.75999999999988</c:v>
                </c:pt>
                <c:pt idx="38">
                  <c:v>561.15099999999995</c:v>
                </c:pt>
                <c:pt idx="39">
                  <c:v>581.46899999999994</c:v>
                </c:pt>
                <c:pt idx="40">
                  <c:v>569.9670000000001</c:v>
                </c:pt>
                <c:pt idx="41">
                  <c:v>576.52</c:v>
                </c:pt>
                <c:pt idx="42">
                  <c:v>575.6350000000001</c:v>
                </c:pt>
                <c:pt idx="43">
                  <c:v>577.24099999999987</c:v>
                </c:pt>
                <c:pt idx="44">
                  <c:v>586.47399999999993</c:v>
                </c:pt>
                <c:pt idx="45">
                  <c:v>594.40899999999999</c:v>
                </c:pt>
                <c:pt idx="46">
                  <c:v>595.31000000000006</c:v>
                </c:pt>
                <c:pt idx="47">
                  <c:v>599.57600000000014</c:v>
                </c:pt>
                <c:pt idx="48">
                  <c:v>597.81600000000003</c:v>
                </c:pt>
                <c:pt idx="49">
                  <c:v>570.47399999999993</c:v>
                </c:pt>
                <c:pt idx="50">
                  <c:v>561.35300000000007</c:v>
                </c:pt>
                <c:pt idx="51">
                  <c:v>611.20800000000008</c:v>
                </c:pt>
                <c:pt idx="52">
                  <c:v>614.69400000000007</c:v>
                </c:pt>
                <c:pt idx="53">
                  <c:v>591.81099999999992</c:v>
                </c:pt>
                <c:pt idx="54">
                  <c:v>607.85900000000004</c:v>
                </c:pt>
                <c:pt idx="55">
                  <c:v>608.15400000000011</c:v>
                </c:pt>
                <c:pt idx="56">
                  <c:v>610.25799999999992</c:v>
                </c:pt>
                <c:pt idx="57">
                  <c:v>557.94900000000007</c:v>
                </c:pt>
                <c:pt idx="58">
                  <c:v>597.33000000000004</c:v>
                </c:pt>
                <c:pt idx="59">
                  <c:v>595.65500000000009</c:v>
                </c:pt>
                <c:pt idx="60">
                  <c:v>578.39599999999996</c:v>
                </c:pt>
                <c:pt idx="61">
                  <c:v>544.17400000000009</c:v>
                </c:pt>
                <c:pt idx="62">
                  <c:v>592.39200000000005</c:v>
                </c:pt>
                <c:pt idx="63">
                  <c:v>603.46299999999985</c:v>
                </c:pt>
                <c:pt idx="64">
                  <c:v>639.20700000000011</c:v>
                </c:pt>
                <c:pt idx="65">
                  <c:v>625.923</c:v>
                </c:pt>
                <c:pt idx="66">
                  <c:v>584.33199999999999</c:v>
                </c:pt>
                <c:pt idx="67">
                  <c:v>588.43500000000006</c:v>
                </c:pt>
                <c:pt idx="68">
                  <c:v>585.33500000000015</c:v>
                </c:pt>
                <c:pt idx="69">
                  <c:v>558.19999999999993</c:v>
                </c:pt>
                <c:pt idx="70">
                  <c:v>560.471</c:v>
                </c:pt>
                <c:pt idx="71">
                  <c:v>562.62400000000014</c:v>
                </c:pt>
                <c:pt idx="72">
                  <c:v>553.3420000000001</c:v>
                </c:pt>
                <c:pt idx="73">
                  <c:v>554.35399999999993</c:v>
                </c:pt>
                <c:pt idx="74">
                  <c:v>552.83299999999997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20'!$BD$118:$BD$202</c:f>
              <c:numCache>
                <c:formatCode>General</c:formatCode>
                <c:ptCount val="85"/>
                <c:pt idx="0">
                  <c:v>161.16300000000001</c:v>
                </c:pt>
                <c:pt idx="1">
                  <c:v>163.74799999999993</c:v>
                </c:pt>
                <c:pt idx="2">
                  <c:v>186.91099999999994</c:v>
                </c:pt>
                <c:pt idx="3">
                  <c:v>215.30300000000011</c:v>
                </c:pt>
                <c:pt idx="4">
                  <c:v>261.59299999999996</c:v>
                </c:pt>
                <c:pt idx="5">
                  <c:v>317.28399999999999</c:v>
                </c:pt>
                <c:pt idx="6">
                  <c:v>378.40100000000007</c:v>
                </c:pt>
                <c:pt idx="7">
                  <c:v>416.39399999999989</c:v>
                </c:pt>
                <c:pt idx="8">
                  <c:v>446.37699999999995</c:v>
                </c:pt>
                <c:pt idx="9">
                  <c:v>490.255</c:v>
                </c:pt>
                <c:pt idx="10">
                  <c:v>516.18200000000002</c:v>
                </c:pt>
                <c:pt idx="11">
                  <c:v>609.94000000000005</c:v>
                </c:pt>
                <c:pt idx="12">
                  <c:v>629.56900000000007</c:v>
                </c:pt>
                <c:pt idx="13">
                  <c:v>646.84900000000005</c:v>
                </c:pt>
                <c:pt idx="14">
                  <c:v>657.51099999999997</c:v>
                </c:pt>
                <c:pt idx="15">
                  <c:v>710.35700000000008</c:v>
                </c:pt>
                <c:pt idx="16">
                  <c:v>683.49599999999998</c:v>
                </c:pt>
                <c:pt idx="17">
                  <c:v>706.97899999999993</c:v>
                </c:pt>
                <c:pt idx="18">
                  <c:v>705.58400000000006</c:v>
                </c:pt>
                <c:pt idx="19">
                  <c:v>709.25200000000007</c:v>
                </c:pt>
                <c:pt idx="20">
                  <c:v>756.35799999999995</c:v>
                </c:pt>
                <c:pt idx="21">
                  <c:v>785.61900000000003</c:v>
                </c:pt>
                <c:pt idx="22">
                  <c:v>889.73299999999995</c:v>
                </c:pt>
                <c:pt idx="23">
                  <c:v>884.76199999999994</c:v>
                </c:pt>
                <c:pt idx="24">
                  <c:v>875.69599999999991</c:v>
                </c:pt>
                <c:pt idx="25">
                  <c:v>891.23000000000013</c:v>
                </c:pt>
                <c:pt idx="26">
                  <c:v>872.2120000000001</c:v>
                </c:pt>
                <c:pt idx="27">
                  <c:v>870.10899999999992</c:v>
                </c:pt>
                <c:pt idx="28">
                  <c:v>835.38800000000003</c:v>
                </c:pt>
                <c:pt idx="29">
                  <c:v>844.45900000000006</c:v>
                </c:pt>
                <c:pt idx="30">
                  <c:v>818.1160000000001</c:v>
                </c:pt>
                <c:pt idx="31">
                  <c:v>829.346</c:v>
                </c:pt>
                <c:pt idx="32">
                  <c:v>784.45300000000009</c:v>
                </c:pt>
                <c:pt idx="33">
                  <c:v>785.52200000000005</c:v>
                </c:pt>
                <c:pt idx="34">
                  <c:v>806.28699999999992</c:v>
                </c:pt>
                <c:pt idx="35">
                  <c:v>746.62699999999995</c:v>
                </c:pt>
                <c:pt idx="36">
                  <c:v>743.77999999999986</c:v>
                </c:pt>
                <c:pt idx="37">
                  <c:v>745.14099999999996</c:v>
                </c:pt>
                <c:pt idx="38">
                  <c:v>750.02699999999993</c:v>
                </c:pt>
                <c:pt idx="39">
                  <c:v>712.60699999999997</c:v>
                </c:pt>
                <c:pt idx="40">
                  <c:v>743.54200000000014</c:v>
                </c:pt>
                <c:pt idx="41">
                  <c:v>730.42500000000007</c:v>
                </c:pt>
                <c:pt idx="42">
                  <c:v>710.14299999999992</c:v>
                </c:pt>
                <c:pt idx="43">
                  <c:v>723.31899999999996</c:v>
                </c:pt>
                <c:pt idx="44">
                  <c:v>710.10900000000004</c:v>
                </c:pt>
                <c:pt idx="45">
                  <c:v>692.67</c:v>
                </c:pt>
                <c:pt idx="46">
                  <c:v>714.40700000000004</c:v>
                </c:pt>
                <c:pt idx="47">
                  <c:v>727.76099999999997</c:v>
                </c:pt>
                <c:pt idx="48">
                  <c:v>703.47199999999998</c:v>
                </c:pt>
                <c:pt idx="49">
                  <c:v>686.1880000000001</c:v>
                </c:pt>
                <c:pt idx="50">
                  <c:v>674.65699999999993</c:v>
                </c:pt>
                <c:pt idx="51">
                  <c:v>673.25799999999992</c:v>
                </c:pt>
                <c:pt idx="52">
                  <c:v>673.05500000000006</c:v>
                </c:pt>
                <c:pt idx="53">
                  <c:v>676.36399999999992</c:v>
                </c:pt>
                <c:pt idx="54">
                  <c:v>625.78300000000002</c:v>
                </c:pt>
                <c:pt idx="55">
                  <c:v>623.47899999999993</c:v>
                </c:pt>
                <c:pt idx="56">
                  <c:v>618.23399999999992</c:v>
                </c:pt>
                <c:pt idx="57">
                  <c:v>580.64800000000002</c:v>
                </c:pt>
                <c:pt idx="58">
                  <c:v>584.96400000000006</c:v>
                </c:pt>
                <c:pt idx="59">
                  <c:v>570.28700000000003</c:v>
                </c:pt>
                <c:pt idx="60">
                  <c:v>553.90600000000006</c:v>
                </c:pt>
                <c:pt idx="61">
                  <c:v>532.92399999999998</c:v>
                </c:pt>
                <c:pt idx="62">
                  <c:v>522.15</c:v>
                </c:pt>
                <c:pt idx="63">
                  <c:v>538.09400000000005</c:v>
                </c:pt>
                <c:pt idx="64">
                  <c:v>538.24299999999994</c:v>
                </c:pt>
                <c:pt idx="65">
                  <c:v>535.73500000000001</c:v>
                </c:pt>
                <c:pt idx="66">
                  <c:v>533.21999999999991</c:v>
                </c:pt>
                <c:pt idx="67">
                  <c:v>523.80100000000004</c:v>
                </c:pt>
                <c:pt idx="68">
                  <c:v>533.87299999999993</c:v>
                </c:pt>
                <c:pt idx="69">
                  <c:v>520.39499999999998</c:v>
                </c:pt>
                <c:pt idx="70">
                  <c:v>522.79399999999998</c:v>
                </c:pt>
                <c:pt idx="71">
                  <c:v>511.69100000000003</c:v>
                </c:pt>
                <c:pt idx="72">
                  <c:v>541.76099999999985</c:v>
                </c:pt>
                <c:pt idx="73">
                  <c:v>544.32600000000014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20'!$BE$118:$BE$202</c:f>
              <c:numCache>
                <c:formatCode>General</c:formatCode>
                <c:ptCount val="85"/>
                <c:pt idx="0">
                  <c:v>206.13100000000009</c:v>
                </c:pt>
                <c:pt idx="1">
                  <c:v>192.21000000000004</c:v>
                </c:pt>
                <c:pt idx="2">
                  <c:v>177.23699999999997</c:v>
                </c:pt>
                <c:pt idx="3">
                  <c:v>188.71699999999998</c:v>
                </c:pt>
                <c:pt idx="4">
                  <c:v>187.11099999999999</c:v>
                </c:pt>
                <c:pt idx="5">
                  <c:v>188.173</c:v>
                </c:pt>
                <c:pt idx="6">
                  <c:v>190.88300000000004</c:v>
                </c:pt>
                <c:pt idx="7">
                  <c:v>199.86</c:v>
                </c:pt>
                <c:pt idx="8">
                  <c:v>209.97500000000002</c:v>
                </c:pt>
                <c:pt idx="9">
                  <c:v>222.73000000000013</c:v>
                </c:pt>
                <c:pt idx="10">
                  <c:v>234.45100000000002</c:v>
                </c:pt>
                <c:pt idx="11">
                  <c:v>260.84700000000009</c:v>
                </c:pt>
                <c:pt idx="12">
                  <c:v>284.721</c:v>
                </c:pt>
                <c:pt idx="13">
                  <c:v>294.803</c:v>
                </c:pt>
                <c:pt idx="14">
                  <c:v>304.82100000000003</c:v>
                </c:pt>
                <c:pt idx="15">
                  <c:v>316.61599999999999</c:v>
                </c:pt>
                <c:pt idx="16">
                  <c:v>334.58900000000006</c:v>
                </c:pt>
                <c:pt idx="17">
                  <c:v>352.02600000000007</c:v>
                </c:pt>
                <c:pt idx="18">
                  <c:v>364.97699999999998</c:v>
                </c:pt>
                <c:pt idx="19">
                  <c:v>374.82600000000002</c:v>
                </c:pt>
                <c:pt idx="20">
                  <c:v>374.28500000000008</c:v>
                </c:pt>
                <c:pt idx="21">
                  <c:v>366.84699999999987</c:v>
                </c:pt>
                <c:pt idx="22">
                  <c:v>370.84799999999984</c:v>
                </c:pt>
                <c:pt idx="23">
                  <c:v>377.92599999999993</c:v>
                </c:pt>
                <c:pt idx="24">
                  <c:v>400.56399999999996</c:v>
                </c:pt>
                <c:pt idx="25">
                  <c:v>415.19200000000012</c:v>
                </c:pt>
                <c:pt idx="26">
                  <c:v>447.45999999999992</c:v>
                </c:pt>
                <c:pt idx="27">
                  <c:v>456.11400000000003</c:v>
                </c:pt>
                <c:pt idx="28">
                  <c:v>505.63</c:v>
                </c:pt>
                <c:pt idx="29">
                  <c:v>534.57400000000007</c:v>
                </c:pt>
                <c:pt idx="30">
                  <c:v>590.02300000000002</c:v>
                </c:pt>
                <c:pt idx="31">
                  <c:v>619.03500000000008</c:v>
                </c:pt>
                <c:pt idx="32">
                  <c:v>671.39800000000014</c:v>
                </c:pt>
                <c:pt idx="33">
                  <c:v>690.65699999999993</c:v>
                </c:pt>
                <c:pt idx="34">
                  <c:v>802.27499999999998</c:v>
                </c:pt>
                <c:pt idx="35">
                  <c:v>780.75300000000004</c:v>
                </c:pt>
                <c:pt idx="36">
                  <c:v>864.99199999999996</c:v>
                </c:pt>
                <c:pt idx="37">
                  <c:v>919.7700000000001</c:v>
                </c:pt>
                <c:pt idx="38">
                  <c:v>859.44</c:v>
                </c:pt>
                <c:pt idx="39">
                  <c:v>939.65700000000004</c:v>
                </c:pt>
                <c:pt idx="40">
                  <c:v>973.4190000000001</c:v>
                </c:pt>
                <c:pt idx="41">
                  <c:v>944.32100000000003</c:v>
                </c:pt>
                <c:pt idx="42">
                  <c:v>931.51499999999999</c:v>
                </c:pt>
                <c:pt idx="43">
                  <c:v>950.45099999999991</c:v>
                </c:pt>
                <c:pt idx="44">
                  <c:v>910.11599999999999</c:v>
                </c:pt>
                <c:pt idx="45">
                  <c:v>834.68099999999993</c:v>
                </c:pt>
                <c:pt idx="46">
                  <c:v>789.19500000000005</c:v>
                </c:pt>
                <c:pt idx="47">
                  <c:v>797.68099999999993</c:v>
                </c:pt>
                <c:pt idx="48">
                  <c:v>771.56500000000005</c:v>
                </c:pt>
                <c:pt idx="49">
                  <c:v>816.96299999999997</c:v>
                </c:pt>
                <c:pt idx="50">
                  <c:v>930.0390000000001</c:v>
                </c:pt>
                <c:pt idx="51">
                  <c:v>880.72500000000002</c:v>
                </c:pt>
                <c:pt idx="52">
                  <c:v>854.54600000000005</c:v>
                </c:pt>
                <c:pt idx="53">
                  <c:v>841.66099999999994</c:v>
                </c:pt>
                <c:pt idx="54">
                  <c:v>775.48500000000001</c:v>
                </c:pt>
                <c:pt idx="55">
                  <c:v>830.25699999999995</c:v>
                </c:pt>
                <c:pt idx="56">
                  <c:v>825.6389999999999</c:v>
                </c:pt>
                <c:pt idx="57">
                  <c:v>785.64799999999991</c:v>
                </c:pt>
                <c:pt idx="58">
                  <c:v>753.07600000000002</c:v>
                </c:pt>
                <c:pt idx="59">
                  <c:v>776.79099999999994</c:v>
                </c:pt>
                <c:pt idx="60">
                  <c:v>736.85199999999998</c:v>
                </c:pt>
                <c:pt idx="61">
                  <c:v>721.29600000000005</c:v>
                </c:pt>
                <c:pt idx="62">
                  <c:v>737.65099999999995</c:v>
                </c:pt>
                <c:pt idx="63">
                  <c:v>723.05000000000007</c:v>
                </c:pt>
                <c:pt idx="64">
                  <c:v>701.68200000000013</c:v>
                </c:pt>
                <c:pt idx="65">
                  <c:v>674.49600000000009</c:v>
                </c:pt>
                <c:pt idx="66">
                  <c:v>698.12299999999993</c:v>
                </c:pt>
                <c:pt idx="67">
                  <c:v>709.76400000000001</c:v>
                </c:pt>
                <c:pt idx="68">
                  <c:v>713.76099999999997</c:v>
                </c:pt>
                <c:pt idx="69">
                  <c:v>718.73799999999994</c:v>
                </c:pt>
                <c:pt idx="70">
                  <c:v>743.83600000000001</c:v>
                </c:pt>
                <c:pt idx="71">
                  <c:v>763.59800000000007</c:v>
                </c:pt>
                <c:pt idx="72">
                  <c:v>743.61799999999994</c:v>
                </c:pt>
                <c:pt idx="73">
                  <c:v>721.83500000000004</c:v>
                </c:pt>
                <c:pt idx="74">
                  <c:v>773.3180000000001</c:v>
                </c:pt>
                <c:pt idx="75">
                  <c:v>795.35900000000004</c:v>
                </c:pt>
                <c:pt idx="76">
                  <c:v>815.64300000000014</c:v>
                </c:pt>
                <c:pt idx="77">
                  <c:v>808.81000000000006</c:v>
                </c:pt>
                <c:pt idx="78">
                  <c:v>810.35200000000009</c:v>
                </c:pt>
                <c:pt idx="79">
                  <c:v>794.48699999999997</c:v>
                </c:pt>
                <c:pt idx="80">
                  <c:v>773.82400000000007</c:v>
                </c:pt>
                <c:pt idx="81">
                  <c:v>765.68399999999986</c:v>
                </c:pt>
                <c:pt idx="82">
                  <c:v>765.50100000000009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20'!$BF$118:$BF$202</c:f>
              <c:numCache>
                <c:formatCode>General</c:formatCode>
                <c:ptCount val="85"/>
                <c:pt idx="0">
                  <c:v>367.64899999999989</c:v>
                </c:pt>
                <c:pt idx="1">
                  <c:v>372.43100000000015</c:v>
                </c:pt>
                <c:pt idx="2">
                  <c:v>366.21600000000001</c:v>
                </c:pt>
                <c:pt idx="3">
                  <c:v>370.399</c:v>
                </c:pt>
                <c:pt idx="4">
                  <c:v>354.81799999999998</c:v>
                </c:pt>
                <c:pt idx="5">
                  <c:v>352.46400000000006</c:v>
                </c:pt>
                <c:pt idx="6">
                  <c:v>345.2349999999999</c:v>
                </c:pt>
                <c:pt idx="7">
                  <c:v>347.02499999999998</c:v>
                </c:pt>
                <c:pt idx="8">
                  <c:v>334.49399999999991</c:v>
                </c:pt>
                <c:pt idx="9">
                  <c:v>333.15300000000002</c:v>
                </c:pt>
                <c:pt idx="10">
                  <c:v>321.56700000000001</c:v>
                </c:pt>
                <c:pt idx="11">
                  <c:v>326.62299999999993</c:v>
                </c:pt>
                <c:pt idx="12">
                  <c:v>304.1350000000001</c:v>
                </c:pt>
                <c:pt idx="13">
                  <c:v>314.66300000000001</c:v>
                </c:pt>
                <c:pt idx="14">
                  <c:v>318.51599999999996</c:v>
                </c:pt>
                <c:pt idx="15">
                  <c:v>304.43200000000002</c:v>
                </c:pt>
                <c:pt idx="16">
                  <c:v>321.53000000000009</c:v>
                </c:pt>
                <c:pt idx="17">
                  <c:v>320.83500000000004</c:v>
                </c:pt>
                <c:pt idx="18">
                  <c:v>318.10700000000008</c:v>
                </c:pt>
                <c:pt idx="19">
                  <c:v>321.48200000000008</c:v>
                </c:pt>
                <c:pt idx="20">
                  <c:v>320.58100000000002</c:v>
                </c:pt>
                <c:pt idx="21">
                  <c:v>319.32600000000002</c:v>
                </c:pt>
                <c:pt idx="22">
                  <c:v>300.39399999999989</c:v>
                </c:pt>
                <c:pt idx="23">
                  <c:v>317.61500000000012</c:v>
                </c:pt>
                <c:pt idx="24">
                  <c:v>325.95600000000002</c:v>
                </c:pt>
                <c:pt idx="25">
                  <c:v>329.12899999999991</c:v>
                </c:pt>
                <c:pt idx="26">
                  <c:v>332.01</c:v>
                </c:pt>
                <c:pt idx="27">
                  <c:v>333.51699999999994</c:v>
                </c:pt>
                <c:pt idx="28">
                  <c:v>323.82699999999988</c:v>
                </c:pt>
                <c:pt idx="29">
                  <c:v>324.96000000000004</c:v>
                </c:pt>
                <c:pt idx="30">
                  <c:v>325.39099999999996</c:v>
                </c:pt>
                <c:pt idx="31">
                  <c:v>321.77699999999993</c:v>
                </c:pt>
                <c:pt idx="32">
                  <c:v>330.50100000000009</c:v>
                </c:pt>
                <c:pt idx="33">
                  <c:v>332.72299999999996</c:v>
                </c:pt>
                <c:pt idx="34">
                  <c:v>328.96800000000007</c:v>
                </c:pt>
                <c:pt idx="35">
                  <c:v>329.33999999999992</c:v>
                </c:pt>
                <c:pt idx="36">
                  <c:v>338.36599999999999</c:v>
                </c:pt>
                <c:pt idx="37">
                  <c:v>356.58100000000002</c:v>
                </c:pt>
                <c:pt idx="38">
                  <c:v>380.89100000000008</c:v>
                </c:pt>
                <c:pt idx="39">
                  <c:v>402.58199999999999</c:v>
                </c:pt>
                <c:pt idx="40">
                  <c:v>415.83299999999997</c:v>
                </c:pt>
                <c:pt idx="41">
                  <c:v>438.88</c:v>
                </c:pt>
                <c:pt idx="42">
                  <c:v>448.16399999999999</c:v>
                </c:pt>
                <c:pt idx="43">
                  <c:v>449.15199999999993</c:v>
                </c:pt>
                <c:pt idx="44">
                  <c:v>455.53699999999992</c:v>
                </c:pt>
                <c:pt idx="45">
                  <c:v>463.69800000000009</c:v>
                </c:pt>
                <c:pt idx="46">
                  <c:v>449.67700000000002</c:v>
                </c:pt>
                <c:pt idx="47">
                  <c:v>464.5619999999999</c:v>
                </c:pt>
                <c:pt idx="48">
                  <c:v>467.65499999999986</c:v>
                </c:pt>
                <c:pt idx="49">
                  <c:v>474.53199999999993</c:v>
                </c:pt>
                <c:pt idx="50">
                  <c:v>448.154</c:v>
                </c:pt>
                <c:pt idx="51">
                  <c:v>447.48599999999999</c:v>
                </c:pt>
                <c:pt idx="52">
                  <c:v>459.44199999999989</c:v>
                </c:pt>
                <c:pt idx="53">
                  <c:v>417.91099999999994</c:v>
                </c:pt>
                <c:pt idx="54">
                  <c:v>421.71899999999994</c:v>
                </c:pt>
                <c:pt idx="55">
                  <c:v>436.94200000000001</c:v>
                </c:pt>
                <c:pt idx="56">
                  <c:v>417.86</c:v>
                </c:pt>
                <c:pt idx="57">
                  <c:v>419.89599999999996</c:v>
                </c:pt>
                <c:pt idx="58">
                  <c:v>433.74300000000005</c:v>
                </c:pt>
                <c:pt idx="59">
                  <c:v>449.27800000000013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20'!$BG$118:$BG$202</c:f>
              <c:numCache>
                <c:formatCode>General</c:formatCode>
                <c:ptCount val="85"/>
                <c:pt idx="0">
                  <c:v>124.23599999999999</c:v>
                </c:pt>
                <c:pt idx="1">
                  <c:v>133.14800000000002</c:v>
                </c:pt>
                <c:pt idx="2">
                  <c:v>134.56899999999996</c:v>
                </c:pt>
                <c:pt idx="3">
                  <c:v>147.98800000000006</c:v>
                </c:pt>
                <c:pt idx="4">
                  <c:v>160.82100000000003</c:v>
                </c:pt>
                <c:pt idx="5">
                  <c:v>180.25199999999995</c:v>
                </c:pt>
                <c:pt idx="6">
                  <c:v>201.08199999999999</c:v>
                </c:pt>
                <c:pt idx="7">
                  <c:v>230.83600000000001</c:v>
                </c:pt>
                <c:pt idx="8">
                  <c:v>251.54300000000001</c:v>
                </c:pt>
                <c:pt idx="9">
                  <c:v>299.93100000000004</c:v>
                </c:pt>
                <c:pt idx="10">
                  <c:v>339.94199999999989</c:v>
                </c:pt>
                <c:pt idx="11">
                  <c:v>419.93499999999995</c:v>
                </c:pt>
                <c:pt idx="12">
                  <c:v>499.20299999999997</c:v>
                </c:pt>
                <c:pt idx="13">
                  <c:v>535.26999999999987</c:v>
                </c:pt>
                <c:pt idx="14">
                  <c:v>582.02799999999991</c:v>
                </c:pt>
                <c:pt idx="15">
                  <c:v>607.61500000000001</c:v>
                </c:pt>
                <c:pt idx="16">
                  <c:v>669.98900000000015</c:v>
                </c:pt>
                <c:pt idx="17">
                  <c:v>693.20300000000009</c:v>
                </c:pt>
                <c:pt idx="18">
                  <c:v>719.12199999999996</c:v>
                </c:pt>
                <c:pt idx="19">
                  <c:v>710.56</c:v>
                </c:pt>
                <c:pt idx="20">
                  <c:v>695.08600000000013</c:v>
                </c:pt>
                <c:pt idx="21">
                  <c:v>678.68200000000002</c:v>
                </c:pt>
                <c:pt idx="22">
                  <c:v>690.65400000000011</c:v>
                </c:pt>
                <c:pt idx="23">
                  <c:v>667.18499999999995</c:v>
                </c:pt>
                <c:pt idx="24">
                  <c:v>637.53899999999999</c:v>
                </c:pt>
                <c:pt idx="25">
                  <c:v>622.65000000000009</c:v>
                </c:pt>
                <c:pt idx="26">
                  <c:v>662.71799999999996</c:v>
                </c:pt>
                <c:pt idx="27">
                  <c:v>688.005</c:v>
                </c:pt>
                <c:pt idx="28">
                  <c:v>756.37999999999988</c:v>
                </c:pt>
                <c:pt idx="29">
                  <c:v>697.83199999999999</c:v>
                </c:pt>
                <c:pt idx="30">
                  <c:v>692.77199999999993</c:v>
                </c:pt>
                <c:pt idx="31">
                  <c:v>734.74699999999996</c:v>
                </c:pt>
                <c:pt idx="32">
                  <c:v>720.69200000000001</c:v>
                </c:pt>
                <c:pt idx="33">
                  <c:v>674.90399999999988</c:v>
                </c:pt>
                <c:pt idx="34">
                  <c:v>688.52200000000005</c:v>
                </c:pt>
                <c:pt idx="35">
                  <c:v>679.77499999999998</c:v>
                </c:pt>
                <c:pt idx="36">
                  <c:v>693.21900000000005</c:v>
                </c:pt>
                <c:pt idx="37">
                  <c:v>652.76899999999989</c:v>
                </c:pt>
                <c:pt idx="38">
                  <c:v>644.71500000000003</c:v>
                </c:pt>
                <c:pt idx="39">
                  <c:v>632.02799999999991</c:v>
                </c:pt>
                <c:pt idx="40">
                  <c:v>603.4079999999999</c:v>
                </c:pt>
                <c:pt idx="41">
                  <c:v>624.45000000000005</c:v>
                </c:pt>
                <c:pt idx="42">
                  <c:v>634.101</c:v>
                </c:pt>
                <c:pt idx="43">
                  <c:v>609.68399999999986</c:v>
                </c:pt>
                <c:pt idx="44">
                  <c:v>616.548</c:v>
                </c:pt>
                <c:pt idx="45">
                  <c:v>628.1450000000001</c:v>
                </c:pt>
                <c:pt idx="46">
                  <c:v>657.58100000000002</c:v>
                </c:pt>
                <c:pt idx="47">
                  <c:v>690.63800000000003</c:v>
                </c:pt>
                <c:pt idx="48">
                  <c:v>717.904</c:v>
                </c:pt>
                <c:pt idx="49">
                  <c:v>753.69800000000009</c:v>
                </c:pt>
                <c:pt idx="50">
                  <c:v>839.45900000000006</c:v>
                </c:pt>
                <c:pt idx="51">
                  <c:v>869.49499999999989</c:v>
                </c:pt>
                <c:pt idx="52">
                  <c:v>874.76799999999992</c:v>
                </c:pt>
                <c:pt idx="53">
                  <c:v>882.59500000000003</c:v>
                </c:pt>
                <c:pt idx="54">
                  <c:v>876.95300000000009</c:v>
                </c:pt>
                <c:pt idx="55">
                  <c:v>863.34700000000009</c:v>
                </c:pt>
                <c:pt idx="56">
                  <c:v>838.83600000000013</c:v>
                </c:pt>
                <c:pt idx="57">
                  <c:v>819.81899999999996</c:v>
                </c:pt>
                <c:pt idx="58">
                  <c:v>796.97799999999995</c:v>
                </c:pt>
                <c:pt idx="59">
                  <c:v>762.74400000000003</c:v>
                </c:pt>
                <c:pt idx="60">
                  <c:v>800.02399999999989</c:v>
                </c:pt>
                <c:pt idx="61">
                  <c:v>775.43899999999996</c:v>
                </c:pt>
                <c:pt idx="62">
                  <c:v>784.03700000000003</c:v>
                </c:pt>
                <c:pt idx="63">
                  <c:v>760.78499999999997</c:v>
                </c:pt>
                <c:pt idx="64">
                  <c:v>795.32400000000007</c:v>
                </c:pt>
                <c:pt idx="65">
                  <c:v>772.38400000000001</c:v>
                </c:pt>
                <c:pt idx="66">
                  <c:v>737.23799999999994</c:v>
                </c:pt>
                <c:pt idx="67">
                  <c:v>708.37700000000007</c:v>
                </c:pt>
                <c:pt idx="68">
                  <c:v>693.84100000000001</c:v>
                </c:pt>
                <c:pt idx="69">
                  <c:v>681.53399999999999</c:v>
                </c:pt>
                <c:pt idx="70">
                  <c:v>634.33100000000013</c:v>
                </c:pt>
                <c:pt idx="71">
                  <c:v>653.98599999999999</c:v>
                </c:pt>
                <c:pt idx="72">
                  <c:v>704.77500000000009</c:v>
                </c:pt>
                <c:pt idx="73">
                  <c:v>759.46999999999991</c:v>
                </c:pt>
                <c:pt idx="74">
                  <c:v>747.55200000000002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20'!$BH$118:$BH$202</c:f>
              <c:numCache>
                <c:formatCode>General</c:formatCode>
                <c:ptCount val="85"/>
                <c:pt idx="0">
                  <c:v>234.72699999999986</c:v>
                </c:pt>
                <c:pt idx="1">
                  <c:v>223.41399999999999</c:v>
                </c:pt>
                <c:pt idx="2">
                  <c:v>244.3839999999999</c:v>
                </c:pt>
                <c:pt idx="3">
                  <c:v>249.49799999999993</c:v>
                </c:pt>
                <c:pt idx="4">
                  <c:v>278.07600000000002</c:v>
                </c:pt>
                <c:pt idx="5">
                  <c:v>306.5440000000001</c:v>
                </c:pt>
                <c:pt idx="6">
                  <c:v>344.73699999999997</c:v>
                </c:pt>
                <c:pt idx="7">
                  <c:v>418.16700000000003</c:v>
                </c:pt>
                <c:pt idx="8">
                  <c:v>517.50999999999988</c:v>
                </c:pt>
                <c:pt idx="9">
                  <c:v>612.88499999999988</c:v>
                </c:pt>
                <c:pt idx="10">
                  <c:v>675.19299999999987</c:v>
                </c:pt>
                <c:pt idx="11">
                  <c:v>756.40300000000002</c:v>
                </c:pt>
                <c:pt idx="12">
                  <c:v>821.83499999999992</c:v>
                </c:pt>
                <c:pt idx="13">
                  <c:v>899.97700000000009</c:v>
                </c:pt>
                <c:pt idx="14">
                  <c:v>991.05799999999988</c:v>
                </c:pt>
                <c:pt idx="15">
                  <c:v>1028.3650000000002</c:v>
                </c:pt>
                <c:pt idx="16">
                  <c:v>1030.971</c:v>
                </c:pt>
                <c:pt idx="17">
                  <c:v>1050.3090000000002</c:v>
                </c:pt>
                <c:pt idx="18">
                  <c:v>1048.8699999999999</c:v>
                </c:pt>
                <c:pt idx="19">
                  <c:v>1039.972</c:v>
                </c:pt>
                <c:pt idx="20">
                  <c:v>1044.9850000000001</c:v>
                </c:pt>
                <c:pt idx="21">
                  <c:v>1003.25</c:v>
                </c:pt>
                <c:pt idx="22">
                  <c:v>980.26700000000005</c:v>
                </c:pt>
                <c:pt idx="23">
                  <c:v>1015.476</c:v>
                </c:pt>
                <c:pt idx="24">
                  <c:v>983.6350000000001</c:v>
                </c:pt>
                <c:pt idx="25">
                  <c:v>989.47499999999991</c:v>
                </c:pt>
                <c:pt idx="26">
                  <c:v>991.80500000000006</c:v>
                </c:pt>
                <c:pt idx="27">
                  <c:v>955.08699999999999</c:v>
                </c:pt>
                <c:pt idx="28">
                  <c:v>974.6149999999999</c:v>
                </c:pt>
                <c:pt idx="29">
                  <c:v>1088.6769999999999</c:v>
                </c:pt>
                <c:pt idx="30">
                  <c:v>1093.5219999999999</c:v>
                </c:pt>
                <c:pt idx="31">
                  <c:v>1091.9580000000001</c:v>
                </c:pt>
                <c:pt idx="32">
                  <c:v>1071.181</c:v>
                </c:pt>
                <c:pt idx="33">
                  <c:v>1065.2540000000001</c:v>
                </c:pt>
                <c:pt idx="34">
                  <c:v>1070.68</c:v>
                </c:pt>
                <c:pt idx="35">
                  <c:v>1018.7049999999999</c:v>
                </c:pt>
                <c:pt idx="36">
                  <c:v>991.95699999999999</c:v>
                </c:pt>
                <c:pt idx="37">
                  <c:v>974.73500000000013</c:v>
                </c:pt>
                <c:pt idx="38">
                  <c:v>946.64399999999989</c:v>
                </c:pt>
                <c:pt idx="39">
                  <c:v>915.91099999999994</c:v>
                </c:pt>
                <c:pt idx="40">
                  <c:v>919.56399999999996</c:v>
                </c:pt>
                <c:pt idx="41">
                  <c:v>904.10199999999998</c:v>
                </c:pt>
                <c:pt idx="42">
                  <c:v>918.82299999999987</c:v>
                </c:pt>
                <c:pt idx="43">
                  <c:v>879.94599999999991</c:v>
                </c:pt>
                <c:pt idx="44">
                  <c:v>839.98100000000011</c:v>
                </c:pt>
                <c:pt idx="45">
                  <c:v>850.98900000000003</c:v>
                </c:pt>
                <c:pt idx="46">
                  <c:v>854.12800000000004</c:v>
                </c:pt>
                <c:pt idx="47">
                  <c:v>838.26699999999994</c:v>
                </c:pt>
                <c:pt idx="48">
                  <c:v>838.3069999999999</c:v>
                </c:pt>
                <c:pt idx="49">
                  <c:v>785.86300000000006</c:v>
                </c:pt>
                <c:pt idx="50">
                  <c:v>786.85799999999995</c:v>
                </c:pt>
                <c:pt idx="51">
                  <c:v>762.428</c:v>
                </c:pt>
                <c:pt idx="52">
                  <c:v>746.51299999999992</c:v>
                </c:pt>
                <c:pt idx="53">
                  <c:v>787.31799999999998</c:v>
                </c:pt>
                <c:pt idx="54">
                  <c:v>735.75</c:v>
                </c:pt>
                <c:pt idx="55">
                  <c:v>722.98100000000011</c:v>
                </c:pt>
                <c:pt idx="56">
                  <c:v>722.90600000000006</c:v>
                </c:pt>
                <c:pt idx="57">
                  <c:v>680.50900000000001</c:v>
                </c:pt>
                <c:pt idx="58">
                  <c:v>654.40200000000004</c:v>
                </c:pt>
                <c:pt idx="59">
                  <c:v>653.29200000000003</c:v>
                </c:pt>
                <c:pt idx="60">
                  <c:v>648.47299999999996</c:v>
                </c:pt>
                <c:pt idx="61">
                  <c:v>638.93599999999992</c:v>
                </c:pt>
                <c:pt idx="62">
                  <c:v>646.58399999999983</c:v>
                </c:pt>
                <c:pt idx="63">
                  <c:v>666.80600000000004</c:v>
                </c:pt>
                <c:pt idx="64">
                  <c:v>691.18300000000011</c:v>
                </c:pt>
                <c:pt idx="65">
                  <c:v>709.52699999999993</c:v>
                </c:pt>
                <c:pt idx="66">
                  <c:v>720.23399999999992</c:v>
                </c:pt>
                <c:pt idx="67">
                  <c:v>772.06600000000003</c:v>
                </c:pt>
                <c:pt idx="68">
                  <c:v>796.29599999999994</c:v>
                </c:pt>
                <c:pt idx="69">
                  <c:v>867.21600000000001</c:v>
                </c:pt>
                <c:pt idx="70">
                  <c:v>993.32</c:v>
                </c:pt>
                <c:pt idx="71">
                  <c:v>1087.279</c:v>
                </c:pt>
                <c:pt idx="72">
                  <c:v>1203.9190000000001</c:v>
                </c:pt>
                <c:pt idx="73">
                  <c:v>1214.145</c:v>
                </c:pt>
                <c:pt idx="74">
                  <c:v>1406.4670000000001</c:v>
                </c:pt>
                <c:pt idx="75">
                  <c:v>1433.7399999999998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20'!$BI$118:$BI$202</c:f>
              <c:numCache>
                <c:formatCode>General</c:formatCode>
                <c:ptCount val="85"/>
                <c:pt idx="0">
                  <c:v>207.15899999999999</c:v>
                </c:pt>
                <c:pt idx="1">
                  <c:v>188.85000000000002</c:v>
                </c:pt>
                <c:pt idx="2">
                  <c:v>188.87</c:v>
                </c:pt>
                <c:pt idx="3">
                  <c:v>191.88099999999997</c:v>
                </c:pt>
                <c:pt idx="4">
                  <c:v>191.49800000000005</c:v>
                </c:pt>
                <c:pt idx="5">
                  <c:v>204.74599999999998</c:v>
                </c:pt>
                <c:pt idx="6">
                  <c:v>209.99300000000005</c:v>
                </c:pt>
                <c:pt idx="7">
                  <c:v>226.58100000000002</c:v>
                </c:pt>
                <c:pt idx="8">
                  <c:v>258.22000000000003</c:v>
                </c:pt>
                <c:pt idx="9">
                  <c:v>261.3119999999999</c:v>
                </c:pt>
                <c:pt idx="10">
                  <c:v>287.04100000000005</c:v>
                </c:pt>
                <c:pt idx="11">
                  <c:v>304.447</c:v>
                </c:pt>
                <c:pt idx="12">
                  <c:v>330.11899999999991</c:v>
                </c:pt>
                <c:pt idx="13">
                  <c:v>367.529</c:v>
                </c:pt>
                <c:pt idx="14">
                  <c:v>372.67999999999995</c:v>
                </c:pt>
                <c:pt idx="15">
                  <c:v>398.00200000000007</c:v>
                </c:pt>
                <c:pt idx="16">
                  <c:v>413.17099999999994</c:v>
                </c:pt>
                <c:pt idx="17">
                  <c:v>430.02799999999991</c:v>
                </c:pt>
                <c:pt idx="18">
                  <c:v>447.92299999999989</c:v>
                </c:pt>
                <c:pt idx="19">
                  <c:v>458.03</c:v>
                </c:pt>
                <c:pt idx="20">
                  <c:v>510.7120000000001</c:v>
                </c:pt>
                <c:pt idx="21">
                  <c:v>516.61200000000008</c:v>
                </c:pt>
                <c:pt idx="22">
                  <c:v>524.02899999999988</c:v>
                </c:pt>
                <c:pt idx="23">
                  <c:v>528.31600000000014</c:v>
                </c:pt>
                <c:pt idx="24">
                  <c:v>539.09699999999998</c:v>
                </c:pt>
                <c:pt idx="25">
                  <c:v>516.22100000000012</c:v>
                </c:pt>
                <c:pt idx="26">
                  <c:v>536.29099999999994</c:v>
                </c:pt>
                <c:pt idx="27">
                  <c:v>542.54</c:v>
                </c:pt>
                <c:pt idx="28">
                  <c:v>553.54499999999996</c:v>
                </c:pt>
                <c:pt idx="29">
                  <c:v>541.89200000000005</c:v>
                </c:pt>
                <c:pt idx="30">
                  <c:v>543.18100000000004</c:v>
                </c:pt>
                <c:pt idx="31">
                  <c:v>548.90700000000004</c:v>
                </c:pt>
                <c:pt idx="32">
                  <c:v>506.97799999999995</c:v>
                </c:pt>
                <c:pt idx="33">
                  <c:v>529.99</c:v>
                </c:pt>
                <c:pt idx="34">
                  <c:v>542.63300000000004</c:v>
                </c:pt>
                <c:pt idx="35">
                  <c:v>556.08400000000006</c:v>
                </c:pt>
                <c:pt idx="36">
                  <c:v>560.78899999999987</c:v>
                </c:pt>
                <c:pt idx="37">
                  <c:v>551.00800000000004</c:v>
                </c:pt>
                <c:pt idx="38">
                  <c:v>643.59799999999996</c:v>
                </c:pt>
                <c:pt idx="39">
                  <c:v>707.49999999999989</c:v>
                </c:pt>
                <c:pt idx="40">
                  <c:v>765.30100000000004</c:v>
                </c:pt>
                <c:pt idx="41">
                  <c:v>873.3900000000001</c:v>
                </c:pt>
                <c:pt idx="42">
                  <c:v>931.05099999999993</c:v>
                </c:pt>
                <c:pt idx="43">
                  <c:v>937.08999999999992</c:v>
                </c:pt>
                <c:pt idx="44">
                  <c:v>887.99200000000008</c:v>
                </c:pt>
                <c:pt idx="45">
                  <c:v>929.04199999999992</c:v>
                </c:pt>
                <c:pt idx="46">
                  <c:v>889.89099999999996</c:v>
                </c:pt>
                <c:pt idx="47">
                  <c:v>863.69999999999993</c:v>
                </c:pt>
                <c:pt idx="48">
                  <c:v>937.08799999999985</c:v>
                </c:pt>
                <c:pt idx="49">
                  <c:v>912.09800000000007</c:v>
                </c:pt>
                <c:pt idx="50">
                  <c:v>839.89799999999991</c:v>
                </c:pt>
                <c:pt idx="51">
                  <c:v>826.375</c:v>
                </c:pt>
                <c:pt idx="52">
                  <c:v>813.85600000000011</c:v>
                </c:pt>
                <c:pt idx="53">
                  <c:v>904.47800000000007</c:v>
                </c:pt>
                <c:pt idx="54">
                  <c:v>876.47400000000005</c:v>
                </c:pt>
                <c:pt idx="55">
                  <c:v>810.74899999999991</c:v>
                </c:pt>
                <c:pt idx="56">
                  <c:v>785.80599999999993</c:v>
                </c:pt>
                <c:pt idx="57">
                  <c:v>837.94499999999994</c:v>
                </c:pt>
                <c:pt idx="58">
                  <c:v>815.57799999999997</c:v>
                </c:pt>
                <c:pt idx="59">
                  <c:v>857.08</c:v>
                </c:pt>
                <c:pt idx="60">
                  <c:v>753.09300000000007</c:v>
                </c:pt>
                <c:pt idx="61">
                  <c:v>822.577</c:v>
                </c:pt>
                <c:pt idx="62">
                  <c:v>855.17499999999995</c:v>
                </c:pt>
                <c:pt idx="63">
                  <c:v>957.77499999999998</c:v>
                </c:pt>
                <c:pt idx="64">
                  <c:v>1099.4090000000001</c:v>
                </c:pt>
                <c:pt idx="65">
                  <c:v>1250.4289999999999</c:v>
                </c:pt>
                <c:pt idx="66">
                  <c:v>1319.0510000000002</c:v>
                </c:pt>
                <c:pt idx="67">
                  <c:v>1404.7150000000001</c:v>
                </c:pt>
                <c:pt idx="68">
                  <c:v>1504.502</c:v>
                </c:pt>
                <c:pt idx="69">
                  <c:v>1465.8</c:v>
                </c:pt>
                <c:pt idx="70">
                  <c:v>1495.8579999999997</c:v>
                </c:pt>
                <c:pt idx="71">
                  <c:v>1402.7460000000001</c:v>
                </c:pt>
                <c:pt idx="72">
                  <c:v>1444.94</c:v>
                </c:pt>
                <c:pt idx="73">
                  <c:v>1458.453</c:v>
                </c:pt>
                <c:pt idx="74">
                  <c:v>1411.0079999999998</c:v>
                </c:pt>
                <c:pt idx="75">
                  <c:v>1471.9199999999998</c:v>
                </c:pt>
                <c:pt idx="76">
                  <c:v>1460.6499999999996</c:v>
                </c:pt>
                <c:pt idx="77">
                  <c:v>1439.5409999999997</c:v>
                </c:pt>
                <c:pt idx="78">
                  <c:v>1450.9929999999999</c:v>
                </c:pt>
                <c:pt idx="79">
                  <c:v>1410.7890000000002</c:v>
                </c:pt>
                <c:pt idx="80">
                  <c:v>1374.1750000000002</c:v>
                </c:pt>
                <c:pt idx="81">
                  <c:v>1351.9120000000003</c:v>
                </c:pt>
                <c:pt idx="82">
                  <c:v>1366.1860000000001</c:v>
                </c:pt>
                <c:pt idx="83">
                  <c:v>1348.1320000000001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20'!$BJ$118:$BJ$202</c:f>
              <c:numCache>
                <c:formatCode>General</c:formatCode>
                <c:ptCount val="85"/>
                <c:pt idx="0">
                  <c:v>211.452</c:v>
                </c:pt>
                <c:pt idx="1">
                  <c:v>208.97299999999996</c:v>
                </c:pt>
                <c:pt idx="2">
                  <c:v>214.93099999999993</c:v>
                </c:pt>
                <c:pt idx="3">
                  <c:v>213.87599999999998</c:v>
                </c:pt>
                <c:pt idx="4">
                  <c:v>223.34400000000005</c:v>
                </c:pt>
                <c:pt idx="5">
                  <c:v>224.34999999999991</c:v>
                </c:pt>
                <c:pt idx="6">
                  <c:v>227.55399999999997</c:v>
                </c:pt>
                <c:pt idx="7">
                  <c:v>239.3180000000001</c:v>
                </c:pt>
                <c:pt idx="8">
                  <c:v>257.47500000000002</c:v>
                </c:pt>
                <c:pt idx="9">
                  <c:v>272.88</c:v>
                </c:pt>
                <c:pt idx="10">
                  <c:v>295.96400000000006</c:v>
                </c:pt>
                <c:pt idx="11">
                  <c:v>313.67499999999995</c:v>
                </c:pt>
                <c:pt idx="12">
                  <c:v>325.86099999999999</c:v>
                </c:pt>
                <c:pt idx="13">
                  <c:v>365.21000000000004</c:v>
                </c:pt>
                <c:pt idx="14">
                  <c:v>425.428</c:v>
                </c:pt>
                <c:pt idx="15">
                  <c:v>439.15600000000006</c:v>
                </c:pt>
                <c:pt idx="16">
                  <c:v>490.18499999999995</c:v>
                </c:pt>
                <c:pt idx="17">
                  <c:v>494.14099999999996</c:v>
                </c:pt>
                <c:pt idx="18">
                  <c:v>578.62100000000009</c:v>
                </c:pt>
                <c:pt idx="19">
                  <c:v>594.51199999999994</c:v>
                </c:pt>
                <c:pt idx="20">
                  <c:v>641.33900000000006</c:v>
                </c:pt>
                <c:pt idx="21">
                  <c:v>648.07799999999997</c:v>
                </c:pt>
                <c:pt idx="22">
                  <c:v>672.94100000000003</c:v>
                </c:pt>
                <c:pt idx="23">
                  <c:v>708.60199999999998</c:v>
                </c:pt>
                <c:pt idx="24">
                  <c:v>716.85400000000016</c:v>
                </c:pt>
                <c:pt idx="25">
                  <c:v>777.91000000000008</c:v>
                </c:pt>
                <c:pt idx="26">
                  <c:v>866.25600000000009</c:v>
                </c:pt>
                <c:pt idx="27">
                  <c:v>823.52099999999996</c:v>
                </c:pt>
                <c:pt idx="28">
                  <c:v>801.995</c:v>
                </c:pt>
                <c:pt idx="29">
                  <c:v>790.06500000000005</c:v>
                </c:pt>
                <c:pt idx="30">
                  <c:v>786.423</c:v>
                </c:pt>
                <c:pt idx="31">
                  <c:v>802.54100000000005</c:v>
                </c:pt>
                <c:pt idx="32">
                  <c:v>786.88700000000006</c:v>
                </c:pt>
                <c:pt idx="33">
                  <c:v>773.86500000000001</c:v>
                </c:pt>
                <c:pt idx="34">
                  <c:v>767.5630000000001</c:v>
                </c:pt>
                <c:pt idx="35">
                  <c:v>741.81700000000001</c:v>
                </c:pt>
                <c:pt idx="36">
                  <c:v>748.06200000000001</c:v>
                </c:pt>
                <c:pt idx="37">
                  <c:v>728.12200000000007</c:v>
                </c:pt>
                <c:pt idx="38">
                  <c:v>752.6149999999999</c:v>
                </c:pt>
                <c:pt idx="39">
                  <c:v>734.64099999999996</c:v>
                </c:pt>
                <c:pt idx="40">
                  <c:v>736.96899999999994</c:v>
                </c:pt>
                <c:pt idx="41">
                  <c:v>721.59</c:v>
                </c:pt>
                <c:pt idx="42">
                  <c:v>724.42999999999984</c:v>
                </c:pt>
                <c:pt idx="43">
                  <c:v>729.20700000000011</c:v>
                </c:pt>
                <c:pt idx="44">
                  <c:v>744.30000000000007</c:v>
                </c:pt>
                <c:pt idx="45">
                  <c:v>811.40499999999997</c:v>
                </c:pt>
                <c:pt idx="46">
                  <c:v>876.90600000000006</c:v>
                </c:pt>
                <c:pt idx="47">
                  <c:v>933.11399999999992</c:v>
                </c:pt>
                <c:pt idx="48">
                  <c:v>983.0569999999999</c:v>
                </c:pt>
                <c:pt idx="49">
                  <c:v>1030.2259999999999</c:v>
                </c:pt>
                <c:pt idx="50">
                  <c:v>1061.1479999999999</c:v>
                </c:pt>
                <c:pt idx="51">
                  <c:v>1052.0300000000002</c:v>
                </c:pt>
                <c:pt idx="52">
                  <c:v>1010.0630000000001</c:v>
                </c:pt>
                <c:pt idx="53">
                  <c:v>1078.8420000000001</c:v>
                </c:pt>
                <c:pt idx="54">
                  <c:v>1015.95</c:v>
                </c:pt>
                <c:pt idx="55">
                  <c:v>1009.0949999999999</c:v>
                </c:pt>
                <c:pt idx="56">
                  <c:v>993.34900000000005</c:v>
                </c:pt>
                <c:pt idx="57">
                  <c:v>955.63099999999986</c:v>
                </c:pt>
                <c:pt idx="58">
                  <c:v>933.17000000000007</c:v>
                </c:pt>
                <c:pt idx="59">
                  <c:v>882.46299999999985</c:v>
                </c:pt>
                <c:pt idx="60">
                  <c:v>858.11200000000008</c:v>
                </c:pt>
                <c:pt idx="61">
                  <c:v>829.42200000000003</c:v>
                </c:pt>
                <c:pt idx="62">
                  <c:v>834.4559999999999</c:v>
                </c:pt>
                <c:pt idx="63">
                  <c:v>818.26800000000003</c:v>
                </c:pt>
                <c:pt idx="64">
                  <c:v>855.50699999999995</c:v>
                </c:pt>
                <c:pt idx="65">
                  <c:v>872.07399999999996</c:v>
                </c:pt>
                <c:pt idx="66">
                  <c:v>848.92000000000007</c:v>
                </c:pt>
                <c:pt idx="67">
                  <c:v>839.28300000000013</c:v>
                </c:pt>
                <c:pt idx="68">
                  <c:v>851.22699999999998</c:v>
                </c:pt>
                <c:pt idx="69">
                  <c:v>850.43200000000013</c:v>
                </c:pt>
                <c:pt idx="70">
                  <c:v>853.5569999999999</c:v>
                </c:pt>
                <c:pt idx="71">
                  <c:v>829.73</c:v>
                </c:pt>
                <c:pt idx="72">
                  <c:v>828.5150000000001</c:v>
                </c:pt>
                <c:pt idx="73">
                  <c:v>801.89400000000012</c:v>
                </c:pt>
                <c:pt idx="74">
                  <c:v>856.25299999999993</c:v>
                </c:pt>
                <c:pt idx="75">
                  <c:v>857.39400000000001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20'!$BK$118:$BK$202</c:f>
              <c:numCache>
                <c:formatCode>General</c:formatCode>
                <c:ptCount val="85"/>
                <c:pt idx="0">
                  <c:v>201.50200000000007</c:v>
                </c:pt>
                <c:pt idx="1">
                  <c:v>206.327</c:v>
                </c:pt>
                <c:pt idx="2">
                  <c:v>253.19600000000003</c:v>
                </c:pt>
                <c:pt idx="3">
                  <c:v>309.62400000000002</c:v>
                </c:pt>
                <c:pt idx="4">
                  <c:v>387.601</c:v>
                </c:pt>
                <c:pt idx="5">
                  <c:v>462.00800000000015</c:v>
                </c:pt>
                <c:pt idx="6">
                  <c:v>554.76999999999987</c:v>
                </c:pt>
                <c:pt idx="7">
                  <c:v>651.23199999999986</c:v>
                </c:pt>
                <c:pt idx="8">
                  <c:v>737.74299999999994</c:v>
                </c:pt>
                <c:pt idx="9">
                  <c:v>781.73299999999995</c:v>
                </c:pt>
                <c:pt idx="10">
                  <c:v>875.19399999999996</c:v>
                </c:pt>
                <c:pt idx="11">
                  <c:v>916.26100000000008</c:v>
                </c:pt>
                <c:pt idx="12">
                  <c:v>978.09399999999994</c:v>
                </c:pt>
                <c:pt idx="13">
                  <c:v>1021.335</c:v>
                </c:pt>
                <c:pt idx="14">
                  <c:v>1076.644</c:v>
                </c:pt>
                <c:pt idx="15">
                  <c:v>1078.2280000000001</c:v>
                </c:pt>
                <c:pt idx="16">
                  <c:v>1102.9209999999998</c:v>
                </c:pt>
                <c:pt idx="17">
                  <c:v>1168.9970000000001</c:v>
                </c:pt>
                <c:pt idx="18">
                  <c:v>1208.4549999999999</c:v>
                </c:pt>
                <c:pt idx="19">
                  <c:v>1292.3630000000001</c:v>
                </c:pt>
                <c:pt idx="20">
                  <c:v>1317.953</c:v>
                </c:pt>
                <c:pt idx="21">
                  <c:v>1313.924</c:v>
                </c:pt>
                <c:pt idx="22">
                  <c:v>1264.7510000000002</c:v>
                </c:pt>
                <c:pt idx="23">
                  <c:v>1236.2869999999998</c:v>
                </c:pt>
                <c:pt idx="24">
                  <c:v>1252.4549999999999</c:v>
                </c:pt>
                <c:pt idx="25">
                  <c:v>1201.6089999999999</c:v>
                </c:pt>
                <c:pt idx="26">
                  <c:v>1298.3310000000001</c:v>
                </c:pt>
                <c:pt idx="27">
                  <c:v>1296.1560000000002</c:v>
                </c:pt>
                <c:pt idx="28">
                  <c:v>1279.866</c:v>
                </c:pt>
                <c:pt idx="29">
                  <c:v>1273.2170000000001</c:v>
                </c:pt>
                <c:pt idx="30">
                  <c:v>1240.6489999999999</c:v>
                </c:pt>
                <c:pt idx="31">
                  <c:v>1206.3900000000001</c:v>
                </c:pt>
                <c:pt idx="32">
                  <c:v>1196.3440000000001</c:v>
                </c:pt>
                <c:pt idx="33">
                  <c:v>1185.6860000000001</c:v>
                </c:pt>
                <c:pt idx="34">
                  <c:v>1159.0190000000002</c:v>
                </c:pt>
                <c:pt idx="35">
                  <c:v>1140.569</c:v>
                </c:pt>
                <c:pt idx="36">
                  <c:v>1116.365</c:v>
                </c:pt>
                <c:pt idx="37">
                  <c:v>1082.5140000000001</c:v>
                </c:pt>
                <c:pt idx="38">
                  <c:v>1047.2849999999999</c:v>
                </c:pt>
                <c:pt idx="39">
                  <c:v>1081.6469999999999</c:v>
                </c:pt>
                <c:pt idx="40">
                  <c:v>1046.3810000000001</c:v>
                </c:pt>
                <c:pt idx="41">
                  <c:v>1023.0199999999999</c:v>
                </c:pt>
                <c:pt idx="42">
                  <c:v>1034.808</c:v>
                </c:pt>
                <c:pt idx="43">
                  <c:v>967.06400000000008</c:v>
                </c:pt>
                <c:pt idx="44">
                  <c:v>968.20799999999997</c:v>
                </c:pt>
                <c:pt idx="45">
                  <c:v>916.06699999999989</c:v>
                </c:pt>
                <c:pt idx="46">
                  <c:v>864.42500000000007</c:v>
                </c:pt>
                <c:pt idx="47">
                  <c:v>895.05500000000006</c:v>
                </c:pt>
                <c:pt idx="48">
                  <c:v>870.9860000000001</c:v>
                </c:pt>
                <c:pt idx="49">
                  <c:v>791.27400000000011</c:v>
                </c:pt>
                <c:pt idx="50">
                  <c:v>835.17700000000002</c:v>
                </c:pt>
                <c:pt idx="51">
                  <c:v>821.80200000000002</c:v>
                </c:pt>
                <c:pt idx="52">
                  <c:v>828.77199999999993</c:v>
                </c:pt>
                <c:pt idx="53">
                  <c:v>834.55900000000008</c:v>
                </c:pt>
                <c:pt idx="54">
                  <c:v>876.26099999999997</c:v>
                </c:pt>
                <c:pt idx="55">
                  <c:v>840.89199999999994</c:v>
                </c:pt>
                <c:pt idx="56">
                  <c:v>840.23299999999995</c:v>
                </c:pt>
                <c:pt idx="57">
                  <c:v>805.07500000000005</c:v>
                </c:pt>
                <c:pt idx="58">
                  <c:v>810.33199999999999</c:v>
                </c:pt>
                <c:pt idx="59">
                  <c:v>826.39100000000008</c:v>
                </c:pt>
                <c:pt idx="60">
                  <c:v>831.57899999999995</c:v>
                </c:pt>
                <c:pt idx="61">
                  <c:v>817.72699999999998</c:v>
                </c:pt>
                <c:pt idx="62">
                  <c:v>835.47599999999989</c:v>
                </c:pt>
                <c:pt idx="63">
                  <c:v>842.11900000000014</c:v>
                </c:pt>
                <c:pt idx="64">
                  <c:v>889.74099999999999</c:v>
                </c:pt>
                <c:pt idx="65">
                  <c:v>843.03</c:v>
                </c:pt>
                <c:pt idx="66">
                  <c:v>809.79999999999984</c:v>
                </c:pt>
                <c:pt idx="67">
                  <c:v>860.54</c:v>
                </c:pt>
                <c:pt idx="68">
                  <c:v>913.4430000000001</c:v>
                </c:pt>
                <c:pt idx="69">
                  <c:v>933.66300000000001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20'!$BL$118:$BL$202</c:f>
              <c:numCache>
                <c:formatCode>General</c:formatCode>
                <c:ptCount val="85"/>
                <c:pt idx="0">
                  <c:v>167.59399999999994</c:v>
                </c:pt>
                <c:pt idx="1">
                  <c:v>168.16300000000001</c:v>
                </c:pt>
                <c:pt idx="2">
                  <c:v>172.923</c:v>
                </c:pt>
                <c:pt idx="3">
                  <c:v>175.30700000000002</c:v>
                </c:pt>
                <c:pt idx="4">
                  <c:v>197.3130000000001</c:v>
                </c:pt>
                <c:pt idx="5">
                  <c:v>218.36</c:v>
                </c:pt>
                <c:pt idx="6">
                  <c:v>255.03300000000002</c:v>
                </c:pt>
                <c:pt idx="7">
                  <c:v>270.35599999999988</c:v>
                </c:pt>
                <c:pt idx="8">
                  <c:v>289.94700000000012</c:v>
                </c:pt>
                <c:pt idx="9">
                  <c:v>318.23099999999999</c:v>
                </c:pt>
                <c:pt idx="10">
                  <c:v>346.20500000000015</c:v>
                </c:pt>
                <c:pt idx="11">
                  <c:v>364.63699999999994</c:v>
                </c:pt>
                <c:pt idx="12">
                  <c:v>388.25699999999995</c:v>
                </c:pt>
                <c:pt idx="13">
                  <c:v>429.10500000000002</c:v>
                </c:pt>
                <c:pt idx="14">
                  <c:v>446.64400000000012</c:v>
                </c:pt>
                <c:pt idx="15">
                  <c:v>465.61299999999994</c:v>
                </c:pt>
                <c:pt idx="16">
                  <c:v>478.76599999999996</c:v>
                </c:pt>
                <c:pt idx="17">
                  <c:v>512.18600000000004</c:v>
                </c:pt>
                <c:pt idx="18">
                  <c:v>542.20100000000002</c:v>
                </c:pt>
                <c:pt idx="19">
                  <c:v>574.38400000000001</c:v>
                </c:pt>
                <c:pt idx="20">
                  <c:v>569.12699999999995</c:v>
                </c:pt>
                <c:pt idx="21">
                  <c:v>534.495</c:v>
                </c:pt>
                <c:pt idx="22">
                  <c:v>620.46899999999994</c:v>
                </c:pt>
                <c:pt idx="23">
                  <c:v>616.25499999999988</c:v>
                </c:pt>
                <c:pt idx="24">
                  <c:v>634.16399999999999</c:v>
                </c:pt>
                <c:pt idx="25">
                  <c:v>608.42700000000002</c:v>
                </c:pt>
                <c:pt idx="26">
                  <c:v>624.53800000000012</c:v>
                </c:pt>
                <c:pt idx="27">
                  <c:v>645.72900000000004</c:v>
                </c:pt>
                <c:pt idx="28">
                  <c:v>642.22699999999998</c:v>
                </c:pt>
                <c:pt idx="29">
                  <c:v>645.24900000000002</c:v>
                </c:pt>
                <c:pt idx="30">
                  <c:v>634.52400000000011</c:v>
                </c:pt>
                <c:pt idx="31">
                  <c:v>655.35299999999995</c:v>
                </c:pt>
                <c:pt idx="32">
                  <c:v>624.72400000000016</c:v>
                </c:pt>
                <c:pt idx="33">
                  <c:v>612.55200000000002</c:v>
                </c:pt>
                <c:pt idx="34">
                  <c:v>614.36500000000001</c:v>
                </c:pt>
                <c:pt idx="35">
                  <c:v>603.17700000000002</c:v>
                </c:pt>
                <c:pt idx="36">
                  <c:v>605.27800000000002</c:v>
                </c:pt>
                <c:pt idx="37">
                  <c:v>632.01800000000003</c:v>
                </c:pt>
                <c:pt idx="38">
                  <c:v>658.12299999999993</c:v>
                </c:pt>
                <c:pt idx="39">
                  <c:v>698.6629999999999</c:v>
                </c:pt>
                <c:pt idx="40">
                  <c:v>712.2879999999999</c:v>
                </c:pt>
                <c:pt idx="41">
                  <c:v>743.09000000000015</c:v>
                </c:pt>
                <c:pt idx="42">
                  <c:v>816.75099999999998</c:v>
                </c:pt>
                <c:pt idx="43">
                  <c:v>797.30399999999997</c:v>
                </c:pt>
                <c:pt idx="44">
                  <c:v>817.88400000000013</c:v>
                </c:pt>
                <c:pt idx="45">
                  <c:v>824.23300000000006</c:v>
                </c:pt>
                <c:pt idx="46">
                  <c:v>832.86000000000013</c:v>
                </c:pt>
                <c:pt idx="47">
                  <c:v>844.59</c:v>
                </c:pt>
                <c:pt idx="48">
                  <c:v>788.08399999999995</c:v>
                </c:pt>
                <c:pt idx="49">
                  <c:v>832.0150000000001</c:v>
                </c:pt>
                <c:pt idx="50">
                  <c:v>798.34799999999996</c:v>
                </c:pt>
                <c:pt idx="51">
                  <c:v>836.93899999999996</c:v>
                </c:pt>
                <c:pt idx="52">
                  <c:v>796.346</c:v>
                </c:pt>
                <c:pt idx="53">
                  <c:v>825.94299999999998</c:v>
                </c:pt>
                <c:pt idx="54">
                  <c:v>786.57700000000011</c:v>
                </c:pt>
                <c:pt idx="55">
                  <c:v>770.01999999999987</c:v>
                </c:pt>
                <c:pt idx="56">
                  <c:v>767.68700000000001</c:v>
                </c:pt>
                <c:pt idx="57">
                  <c:v>772.41000000000008</c:v>
                </c:pt>
                <c:pt idx="58">
                  <c:v>724.60799999999995</c:v>
                </c:pt>
                <c:pt idx="59">
                  <c:v>718.34300000000007</c:v>
                </c:pt>
                <c:pt idx="60">
                  <c:v>720.76999999999987</c:v>
                </c:pt>
                <c:pt idx="61">
                  <c:v>705.50799999999992</c:v>
                </c:pt>
                <c:pt idx="62">
                  <c:v>709.39099999999985</c:v>
                </c:pt>
                <c:pt idx="63">
                  <c:v>713.87399999999991</c:v>
                </c:pt>
                <c:pt idx="64">
                  <c:v>692.77199999999993</c:v>
                </c:pt>
                <c:pt idx="65">
                  <c:v>710.51200000000006</c:v>
                </c:pt>
                <c:pt idx="66">
                  <c:v>711.56500000000005</c:v>
                </c:pt>
                <c:pt idx="67">
                  <c:v>724.69200000000001</c:v>
                </c:pt>
                <c:pt idx="68">
                  <c:v>725.09900000000005</c:v>
                </c:pt>
                <c:pt idx="69">
                  <c:v>711.11699999999996</c:v>
                </c:pt>
                <c:pt idx="70">
                  <c:v>744.53099999999995</c:v>
                </c:pt>
                <c:pt idx="71">
                  <c:v>780.17300000000012</c:v>
                </c:pt>
                <c:pt idx="72">
                  <c:v>831.50399999999991</c:v>
                </c:pt>
                <c:pt idx="73">
                  <c:v>858.84100000000012</c:v>
                </c:pt>
                <c:pt idx="74">
                  <c:v>886.25400000000013</c:v>
                </c:pt>
                <c:pt idx="75">
                  <c:v>902.68100000000004</c:v>
                </c:pt>
                <c:pt idx="76">
                  <c:v>888.62499999999989</c:v>
                </c:pt>
                <c:pt idx="77">
                  <c:v>941.41399999999999</c:v>
                </c:pt>
                <c:pt idx="78">
                  <c:v>912.04100000000005</c:v>
                </c:pt>
                <c:pt idx="79">
                  <c:v>860.91200000000003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20'!$BM$118:$BM$202</c:f>
              <c:numCache>
                <c:formatCode>General</c:formatCode>
                <c:ptCount val="85"/>
                <c:pt idx="0">
                  <c:v>207.34900000000005</c:v>
                </c:pt>
                <c:pt idx="1">
                  <c:v>231.21599999999989</c:v>
                </c:pt>
                <c:pt idx="2">
                  <c:v>263.84500000000014</c:v>
                </c:pt>
                <c:pt idx="3">
                  <c:v>299.72199999999998</c:v>
                </c:pt>
                <c:pt idx="4">
                  <c:v>340.30000000000007</c:v>
                </c:pt>
                <c:pt idx="5">
                  <c:v>368.54200000000003</c:v>
                </c:pt>
                <c:pt idx="6">
                  <c:v>407.38700000000006</c:v>
                </c:pt>
                <c:pt idx="7">
                  <c:v>458.7399999999999</c:v>
                </c:pt>
                <c:pt idx="8">
                  <c:v>486.83299999999986</c:v>
                </c:pt>
                <c:pt idx="9">
                  <c:v>531.64300000000003</c:v>
                </c:pt>
                <c:pt idx="10">
                  <c:v>571.94599999999991</c:v>
                </c:pt>
                <c:pt idx="11">
                  <c:v>594.60700000000008</c:v>
                </c:pt>
                <c:pt idx="12">
                  <c:v>667.77599999999995</c:v>
                </c:pt>
                <c:pt idx="13">
                  <c:v>700.12200000000007</c:v>
                </c:pt>
                <c:pt idx="14">
                  <c:v>742.4670000000001</c:v>
                </c:pt>
                <c:pt idx="15">
                  <c:v>755.84700000000009</c:v>
                </c:pt>
                <c:pt idx="16">
                  <c:v>767.53599999999994</c:v>
                </c:pt>
                <c:pt idx="17">
                  <c:v>733.00900000000001</c:v>
                </c:pt>
                <c:pt idx="18">
                  <c:v>729.10199999999998</c:v>
                </c:pt>
                <c:pt idx="19">
                  <c:v>772.17200000000003</c:v>
                </c:pt>
                <c:pt idx="20">
                  <c:v>798.89900000000011</c:v>
                </c:pt>
                <c:pt idx="21">
                  <c:v>840.39700000000005</c:v>
                </c:pt>
                <c:pt idx="22">
                  <c:v>799.11400000000003</c:v>
                </c:pt>
                <c:pt idx="23">
                  <c:v>799.88900000000001</c:v>
                </c:pt>
                <c:pt idx="24">
                  <c:v>796.66499999999996</c:v>
                </c:pt>
                <c:pt idx="25">
                  <c:v>800.90500000000009</c:v>
                </c:pt>
                <c:pt idx="26">
                  <c:v>791.74599999999987</c:v>
                </c:pt>
                <c:pt idx="27">
                  <c:v>764.19299999999998</c:v>
                </c:pt>
                <c:pt idx="28">
                  <c:v>750.0569999999999</c:v>
                </c:pt>
                <c:pt idx="29">
                  <c:v>735.06699999999989</c:v>
                </c:pt>
                <c:pt idx="30">
                  <c:v>723.697</c:v>
                </c:pt>
                <c:pt idx="31">
                  <c:v>705.25800000000004</c:v>
                </c:pt>
                <c:pt idx="32">
                  <c:v>717.35799999999995</c:v>
                </c:pt>
                <c:pt idx="33">
                  <c:v>709.05399999999997</c:v>
                </c:pt>
                <c:pt idx="34">
                  <c:v>699.70100000000014</c:v>
                </c:pt>
                <c:pt idx="35">
                  <c:v>688.80200000000002</c:v>
                </c:pt>
                <c:pt idx="36">
                  <c:v>660.48800000000006</c:v>
                </c:pt>
                <c:pt idx="37">
                  <c:v>657.24799999999993</c:v>
                </c:pt>
                <c:pt idx="38">
                  <c:v>631.39700000000005</c:v>
                </c:pt>
                <c:pt idx="39">
                  <c:v>635.05799999999999</c:v>
                </c:pt>
                <c:pt idx="40">
                  <c:v>620.53300000000013</c:v>
                </c:pt>
                <c:pt idx="41">
                  <c:v>594.36399999999992</c:v>
                </c:pt>
                <c:pt idx="42">
                  <c:v>590.83799999999997</c:v>
                </c:pt>
                <c:pt idx="43">
                  <c:v>580.875</c:v>
                </c:pt>
                <c:pt idx="44">
                  <c:v>576.18300000000011</c:v>
                </c:pt>
                <c:pt idx="45">
                  <c:v>562.53599999999994</c:v>
                </c:pt>
                <c:pt idx="46">
                  <c:v>563.70699999999999</c:v>
                </c:pt>
                <c:pt idx="47">
                  <c:v>574.28300000000013</c:v>
                </c:pt>
                <c:pt idx="48">
                  <c:v>560.87599999999998</c:v>
                </c:pt>
                <c:pt idx="49">
                  <c:v>552.28199999999993</c:v>
                </c:pt>
                <c:pt idx="50">
                  <c:v>565.33000000000004</c:v>
                </c:pt>
                <c:pt idx="51">
                  <c:v>559.21999999999991</c:v>
                </c:pt>
                <c:pt idx="52">
                  <c:v>568.33799999999997</c:v>
                </c:pt>
                <c:pt idx="53">
                  <c:v>567.59600000000012</c:v>
                </c:pt>
                <c:pt idx="54">
                  <c:v>582.44100000000003</c:v>
                </c:pt>
                <c:pt idx="55">
                  <c:v>588.74699999999996</c:v>
                </c:pt>
                <c:pt idx="56">
                  <c:v>618.12599999999998</c:v>
                </c:pt>
                <c:pt idx="57">
                  <c:v>607.93499999999995</c:v>
                </c:pt>
                <c:pt idx="58">
                  <c:v>622.30900000000008</c:v>
                </c:pt>
                <c:pt idx="59">
                  <c:v>620.85799999999995</c:v>
                </c:pt>
                <c:pt idx="60">
                  <c:v>609.94699999999989</c:v>
                </c:pt>
                <c:pt idx="61">
                  <c:v>612.149</c:v>
                </c:pt>
                <c:pt idx="62">
                  <c:v>601.15999999999985</c:v>
                </c:pt>
                <c:pt idx="63">
                  <c:v>607.91800000000012</c:v>
                </c:pt>
                <c:pt idx="64">
                  <c:v>609.15200000000004</c:v>
                </c:pt>
                <c:pt idx="65">
                  <c:v>598.30799999999999</c:v>
                </c:pt>
                <c:pt idx="66">
                  <c:v>599.56599999999992</c:v>
                </c:pt>
                <c:pt idx="67">
                  <c:v>612.59500000000003</c:v>
                </c:pt>
                <c:pt idx="68">
                  <c:v>629.524</c:v>
                </c:pt>
                <c:pt idx="69">
                  <c:v>619.33600000000001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20'!$BN$118:$BN$202</c:f>
              <c:numCache>
                <c:formatCode>General</c:formatCode>
                <c:ptCount val="85"/>
                <c:pt idx="0">
                  <c:v>133.27499999999998</c:v>
                </c:pt>
                <c:pt idx="1">
                  <c:v>133.06799999999998</c:v>
                </c:pt>
                <c:pt idx="2">
                  <c:v>133.01999999999998</c:v>
                </c:pt>
                <c:pt idx="3">
                  <c:v>140.99800000000005</c:v>
                </c:pt>
                <c:pt idx="4">
                  <c:v>142.36199999999997</c:v>
                </c:pt>
                <c:pt idx="5">
                  <c:v>145.90200000000004</c:v>
                </c:pt>
                <c:pt idx="6">
                  <c:v>170.298</c:v>
                </c:pt>
                <c:pt idx="7">
                  <c:v>205.34800000000007</c:v>
                </c:pt>
                <c:pt idx="8">
                  <c:v>238.42899999999997</c:v>
                </c:pt>
                <c:pt idx="9">
                  <c:v>291.38199999999995</c:v>
                </c:pt>
                <c:pt idx="10">
                  <c:v>350.91600000000005</c:v>
                </c:pt>
                <c:pt idx="11">
                  <c:v>393.33299999999986</c:v>
                </c:pt>
                <c:pt idx="12">
                  <c:v>430.32399999999996</c:v>
                </c:pt>
                <c:pt idx="13">
                  <c:v>453.60700000000008</c:v>
                </c:pt>
                <c:pt idx="14">
                  <c:v>478.03699999999992</c:v>
                </c:pt>
                <c:pt idx="15">
                  <c:v>498.13300000000015</c:v>
                </c:pt>
                <c:pt idx="16">
                  <c:v>517.76400000000001</c:v>
                </c:pt>
                <c:pt idx="17">
                  <c:v>546.86599999999999</c:v>
                </c:pt>
                <c:pt idx="18">
                  <c:v>548.02699999999993</c:v>
                </c:pt>
                <c:pt idx="19">
                  <c:v>565.19400000000007</c:v>
                </c:pt>
                <c:pt idx="20">
                  <c:v>611.05999999999995</c:v>
                </c:pt>
                <c:pt idx="21">
                  <c:v>622.46300000000008</c:v>
                </c:pt>
                <c:pt idx="22">
                  <c:v>610.98400000000004</c:v>
                </c:pt>
                <c:pt idx="23">
                  <c:v>599.44699999999989</c:v>
                </c:pt>
                <c:pt idx="24">
                  <c:v>595.15899999999999</c:v>
                </c:pt>
                <c:pt idx="25">
                  <c:v>611.09900000000005</c:v>
                </c:pt>
                <c:pt idx="26">
                  <c:v>597.42700000000002</c:v>
                </c:pt>
                <c:pt idx="27">
                  <c:v>584.78499999999985</c:v>
                </c:pt>
                <c:pt idx="28">
                  <c:v>576.58699999999988</c:v>
                </c:pt>
                <c:pt idx="29">
                  <c:v>601.79699999999991</c:v>
                </c:pt>
                <c:pt idx="30">
                  <c:v>596.67700000000002</c:v>
                </c:pt>
                <c:pt idx="31">
                  <c:v>638.15000000000009</c:v>
                </c:pt>
                <c:pt idx="32">
                  <c:v>672.90700000000015</c:v>
                </c:pt>
                <c:pt idx="33">
                  <c:v>693.04300000000001</c:v>
                </c:pt>
                <c:pt idx="34">
                  <c:v>715.17400000000009</c:v>
                </c:pt>
                <c:pt idx="35">
                  <c:v>769.86500000000001</c:v>
                </c:pt>
                <c:pt idx="36">
                  <c:v>809.63400000000001</c:v>
                </c:pt>
                <c:pt idx="37">
                  <c:v>808.18799999999999</c:v>
                </c:pt>
                <c:pt idx="38">
                  <c:v>829.22300000000007</c:v>
                </c:pt>
                <c:pt idx="39">
                  <c:v>796.89700000000005</c:v>
                </c:pt>
                <c:pt idx="40">
                  <c:v>809.9899999999999</c:v>
                </c:pt>
                <c:pt idx="41">
                  <c:v>784.81700000000001</c:v>
                </c:pt>
                <c:pt idx="42">
                  <c:v>834.58999999999992</c:v>
                </c:pt>
                <c:pt idx="43">
                  <c:v>835.35199999999986</c:v>
                </c:pt>
                <c:pt idx="44">
                  <c:v>823.09</c:v>
                </c:pt>
                <c:pt idx="45">
                  <c:v>819.29899999999998</c:v>
                </c:pt>
                <c:pt idx="46">
                  <c:v>790.68700000000001</c:v>
                </c:pt>
                <c:pt idx="47">
                  <c:v>775.99800000000005</c:v>
                </c:pt>
                <c:pt idx="48">
                  <c:v>782.65699999999993</c:v>
                </c:pt>
                <c:pt idx="49">
                  <c:v>780.71799999999985</c:v>
                </c:pt>
                <c:pt idx="50">
                  <c:v>743.58800000000008</c:v>
                </c:pt>
                <c:pt idx="51">
                  <c:v>725.24799999999993</c:v>
                </c:pt>
                <c:pt idx="52">
                  <c:v>731.04100000000005</c:v>
                </c:pt>
                <c:pt idx="53">
                  <c:v>722.26</c:v>
                </c:pt>
                <c:pt idx="54">
                  <c:v>731.66799999999989</c:v>
                </c:pt>
                <c:pt idx="55">
                  <c:v>782.42800000000011</c:v>
                </c:pt>
                <c:pt idx="56">
                  <c:v>802.00699999999995</c:v>
                </c:pt>
                <c:pt idx="57">
                  <c:v>826.77700000000004</c:v>
                </c:pt>
                <c:pt idx="58">
                  <c:v>829.1049999999999</c:v>
                </c:pt>
                <c:pt idx="59">
                  <c:v>868.79</c:v>
                </c:pt>
                <c:pt idx="60">
                  <c:v>867.36200000000008</c:v>
                </c:pt>
                <c:pt idx="61">
                  <c:v>845.56200000000013</c:v>
                </c:pt>
                <c:pt idx="62">
                  <c:v>838.37599999999998</c:v>
                </c:pt>
                <c:pt idx="63">
                  <c:v>839.75599999999997</c:v>
                </c:pt>
                <c:pt idx="64">
                  <c:v>839.47400000000005</c:v>
                </c:pt>
                <c:pt idx="65">
                  <c:v>823.64299999999992</c:v>
                </c:pt>
                <c:pt idx="66">
                  <c:v>817.93499999999995</c:v>
                </c:pt>
                <c:pt idx="67">
                  <c:v>774.62</c:v>
                </c:pt>
                <c:pt idx="68">
                  <c:v>788.05799999999999</c:v>
                </c:pt>
                <c:pt idx="69">
                  <c:v>780.67700000000002</c:v>
                </c:pt>
                <c:pt idx="70">
                  <c:v>797.68599999999992</c:v>
                </c:pt>
                <c:pt idx="71">
                  <c:v>757.89300000000003</c:v>
                </c:pt>
                <c:pt idx="72">
                  <c:v>746.61899999999991</c:v>
                </c:pt>
                <c:pt idx="73">
                  <c:v>750.71799999999996</c:v>
                </c:pt>
                <c:pt idx="74">
                  <c:v>718.37899999999991</c:v>
                </c:pt>
                <c:pt idx="75">
                  <c:v>760.745</c:v>
                </c:pt>
                <c:pt idx="76">
                  <c:v>730.75199999999995</c:v>
                </c:pt>
                <c:pt idx="77">
                  <c:v>719.80799999999999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20'!$BO$118:$BO$202</c:f>
              <c:numCache>
                <c:formatCode>General</c:formatCode>
                <c:ptCount val="85"/>
                <c:pt idx="0">
                  <c:v>177.48800000000006</c:v>
                </c:pt>
                <c:pt idx="1">
                  <c:v>167.02100000000007</c:v>
                </c:pt>
                <c:pt idx="2">
                  <c:v>160.101</c:v>
                </c:pt>
                <c:pt idx="3">
                  <c:v>156.35400000000004</c:v>
                </c:pt>
                <c:pt idx="4">
                  <c:v>159.02300000000002</c:v>
                </c:pt>
                <c:pt idx="5">
                  <c:v>165.03600000000006</c:v>
                </c:pt>
                <c:pt idx="6">
                  <c:v>172.79600000000005</c:v>
                </c:pt>
                <c:pt idx="7">
                  <c:v>183.59899999999993</c:v>
                </c:pt>
                <c:pt idx="8">
                  <c:v>192.4129999999999</c:v>
                </c:pt>
                <c:pt idx="9">
                  <c:v>221.35000000000002</c:v>
                </c:pt>
                <c:pt idx="10">
                  <c:v>237.08299999999997</c:v>
                </c:pt>
                <c:pt idx="11">
                  <c:v>282.81399999999996</c:v>
                </c:pt>
                <c:pt idx="12">
                  <c:v>338.70899999999995</c:v>
                </c:pt>
                <c:pt idx="13">
                  <c:v>370.83200000000011</c:v>
                </c:pt>
                <c:pt idx="14">
                  <c:v>412.55600000000004</c:v>
                </c:pt>
                <c:pt idx="15">
                  <c:v>463.97899999999993</c:v>
                </c:pt>
                <c:pt idx="16">
                  <c:v>471.15999999999997</c:v>
                </c:pt>
                <c:pt idx="17">
                  <c:v>520.29900000000009</c:v>
                </c:pt>
                <c:pt idx="18">
                  <c:v>563.21900000000005</c:v>
                </c:pt>
                <c:pt idx="19">
                  <c:v>564.67200000000014</c:v>
                </c:pt>
                <c:pt idx="20">
                  <c:v>562.83600000000013</c:v>
                </c:pt>
                <c:pt idx="21">
                  <c:v>569.89299999999992</c:v>
                </c:pt>
                <c:pt idx="22">
                  <c:v>574.053</c:v>
                </c:pt>
                <c:pt idx="23">
                  <c:v>570.38900000000001</c:v>
                </c:pt>
                <c:pt idx="24">
                  <c:v>601.01099999999997</c:v>
                </c:pt>
                <c:pt idx="25">
                  <c:v>587.36099999999999</c:v>
                </c:pt>
                <c:pt idx="26">
                  <c:v>578.17200000000014</c:v>
                </c:pt>
                <c:pt idx="27">
                  <c:v>573.45800000000008</c:v>
                </c:pt>
                <c:pt idx="28">
                  <c:v>560.91700000000003</c:v>
                </c:pt>
                <c:pt idx="29">
                  <c:v>596.05100000000004</c:v>
                </c:pt>
                <c:pt idx="30">
                  <c:v>566.85300000000007</c:v>
                </c:pt>
                <c:pt idx="31">
                  <c:v>538.96899999999994</c:v>
                </c:pt>
                <c:pt idx="32">
                  <c:v>536.12</c:v>
                </c:pt>
                <c:pt idx="33">
                  <c:v>540.38800000000003</c:v>
                </c:pt>
                <c:pt idx="34">
                  <c:v>533.19100000000003</c:v>
                </c:pt>
                <c:pt idx="35">
                  <c:v>552.65800000000002</c:v>
                </c:pt>
                <c:pt idx="36">
                  <c:v>569.12299999999993</c:v>
                </c:pt>
                <c:pt idx="37">
                  <c:v>591.24799999999993</c:v>
                </c:pt>
                <c:pt idx="38">
                  <c:v>616.23099999999999</c:v>
                </c:pt>
                <c:pt idx="39">
                  <c:v>648.04</c:v>
                </c:pt>
                <c:pt idx="40">
                  <c:v>641.75400000000002</c:v>
                </c:pt>
                <c:pt idx="41">
                  <c:v>622.00799999999992</c:v>
                </c:pt>
                <c:pt idx="42">
                  <c:v>699.22500000000014</c:v>
                </c:pt>
                <c:pt idx="43">
                  <c:v>708.46900000000005</c:v>
                </c:pt>
                <c:pt idx="44">
                  <c:v>702.37900000000002</c:v>
                </c:pt>
                <c:pt idx="45">
                  <c:v>686.447</c:v>
                </c:pt>
                <c:pt idx="46">
                  <c:v>657.7879999999999</c:v>
                </c:pt>
                <c:pt idx="47">
                  <c:v>660.9799999999999</c:v>
                </c:pt>
                <c:pt idx="48">
                  <c:v>644.71100000000001</c:v>
                </c:pt>
                <c:pt idx="49">
                  <c:v>641.17999999999984</c:v>
                </c:pt>
                <c:pt idx="50">
                  <c:v>639.13699999999994</c:v>
                </c:pt>
                <c:pt idx="51">
                  <c:v>593.92499999999984</c:v>
                </c:pt>
                <c:pt idx="52">
                  <c:v>592.4190000000001</c:v>
                </c:pt>
                <c:pt idx="53">
                  <c:v>593.98400000000004</c:v>
                </c:pt>
                <c:pt idx="54">
                  <c:v>566.81999999999994</c:v>
                </c:pt>
                <c:pt idx="55">
                  <c:v>580.452</c:v>
                </c:pt>
                <c:pt idx="56">
                  <c:v>570.56700000000001</c:v>
                </c:pt>
                <c:pt idx="57">
                  <c:v>546.68099999999993</c:v>
                </c:pt>
                <c:pt idx="58">
                  <c:v>534.92899999999997</c:v>
                </c:pt>
                <c:pt idx="59">
                  <c:v>536.9899999999999</c:v>
                </c:pt>
                <c:pt idx="60">
                  <c:v>542.27500000000009</c:v>
                </c:pt>
                <c:pt idx="61">
                  <c:v>525.33500000000004</c:v>
                </c:pt>
                <c:pt idx="62">
                  <c:v>539.80700000000002</c:v>
                </c:pt>
                <c:pt idx="63">
                  <c:v>530.10600000000011</c:v>
                </c:pt>
                <c:pt idx="64">
                  <c:v>523.00399999999991</c:v>
                </c:pt>
                <c:pt idx="65">
                  <c:v>525.61</c:v>
                </c:pt>
                <c:pt idx="66">
                  <c:v>541.67399999999998</c:v>
                </c:pt>
                <c:pt idx="67">
                  <c:v>519.32899999999995</c:v>
                </c:pt>
                <c:pt idx="68">
                  <c:v>511.02800000000002</c:v>
                </c:pt>
                <c:pt idx="69">
                  <c:v>516.82600000000002</c:v>
                </c:pt>
                <c:pt idx="70">
                  <c:v>499.72899999999993</c:v>
                </c:pt>
                <c:pt idx="71">
                  <c:v>491.29300000000001</c:v>
                </c:pt>
                <c:pt idx="72">
                  <c:v>496.33499999999992</c:v>
                </c:pt>
                <c:pt idx="73">
                  <c:v>508.721</c:v>
                </c:pt>
                <c:pt idx="74">
                  <c:v>522.17600000000004</c:v>
                </c:pt>
                <c:pt idx="75">
                  <c:v>554.14999999999986</c:v>
                </c:pt>
                <c:pt idx="76">
                  <c:v>569.84900000000005</c:v>
                </c:pt>
                <c:pt idx="77">
                  <c:v>596.7059999999999</c:v>
                </c:pt>
                <c:pt idx="78">
                  <c:v>581.44900000000007</c:v>
                </c:pt>
                <c:pt idx="79">
                  <c:v>596.38000000000011</c:v>
                </c:pt>
                <c:pt idx="80">
                  <c:v>616.09100000000001</c:v>
                </c:pt>
                <c:pt idx="81">
                  <c:v>608.09300000000007</c:v>
                </c:pt>
                <c:pt idx="82">
                  <c:v>652.31900000000007</c:v>
                </c:pt>
                <c:pt idx="83">
                  <c:v>604.529</c:v>
                </c:pt>
                <c:pt idx="84">
                  <c:v>585.6110000000001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20'!$BP$118:$BP$202</c:f>
              <c:numCache>
                <c:formatCode>General</c:formatCode>
                <c:ptCount val="85"/>
                <c:pt idx="0">
                  <c:v>201.74800000000005</c:v>
                </c:pt>
                <c:pt idx="1">
                  <c:v>211.96900000000005</c:v>
                </c:pt>
                <c:pt idx="2">
                  <c:v>232.72100000000012</c:v>
                </c:pt>
                <c:pt idx="3">
                  <c:v>279.22299999999984</c:v>
                </c:pt>
                <c:pt idx="4">
                  <c:v>369.86900000000003</c:v>
                </c:pt>
                <c:pt idx="5">
                  <c:v>468.14499999999998</c:v>
                </c:pt>
                <c:pt idx="6">
                  <c:v>568.94600000000003</c:v>
                </c:pt>
                <c:pt idx="7">
                  <c:v>648.85700000000008</c:v>
                </c:pt>
                <c:pt idx="8">
                  <c:v>729.74799999999993</c:v>
                </c:pt>
                <c:pt idx="9">
                  <c:v>808.01499999999999</c:v>
                </c:pt>
                <c:pt idx="10">
                  <c:v>867.93600000000004</c:v>
                </c:pt>
                <c:pt idx="11">
                  <c:v>932.31099999999992</c:v>
                </c:pt>
                <c:pt idx="12">
                  <c:v>971.48599999999999</c:v>
                </c:pt>
                <c:pt idx="13">
                  <c:v>1035.9119999999998</c:v>
                </c:pt>
                <c:pt idx="14">
                  <c:v>1062.2160000000001</c:v>
                </c:pt>
                <c:pt idx="15">
                  <c:v>1033.4119999999998</c:v>
                </c:pt>
                <c:pt idx="16">
                  <c:v>1074.5839999999998</c:v>
                </c:pt>
                <c:pt idx="17">
                  <c:v>1058.175</c:v>
                </c:pt>
                <c:pt idx="18">
                  <c:v>1062.998</c:v>
                </c:pt>
                <c:pt idx="19">
                  <c:v>1065.317</c:v>
                </c:pt>
                <c:pt idx="20">
                  <c:v>1001.89</c:v>
                </c:pt>
                <c:pt idx="21">
                  <c:v>898.90699999999993</c:v>
                </c:pt>
                <c:pt idx="22">
                  <c:v>886.90600000000006</c:v>
                </c:pt>
                <c:pt idx="23">
                  <c:v>930.28000000000009</c:v>
                </c:pt>
                <c:pt idx="24">
                  <c:v>978.8359999999999</c:v>
                </c:pt>
                <c:pt idx="25">
                  <c:v>1017.578</c:v>
                </c:pt>
                <c:pt idx="26">
                  <c:v>1014.932</c:v>
                </c:pt>
                <c:pt idx="27">
                  <c:v>1022.9730000000001</c:v>
                </c:pt>
                <c:pt idx="28">
                  <c:v>1014.6660000000001</c:v>
                </c:pt>
                <c:pt idx="29">
                  <c:v>1010.079</c:v>
                </c:pt>
                <c:pt idx="30">
                  <c:v>1051.9880000000001</c:v>
                </c:pt>
                <c:pt idx="31">
                  <c:v>1032.8670000000002</c:v>
                </c:pt>
                <c:pt idx="32">
                  <c:v>1046.2400000000002</c:v>
                </c:pt>
                <c:pt idx="33">
                  <c:v>998.23500000000001</c:v>
                </c:pt>
                <c:pt idx="34">
                  <c:v>983.69899999999996</c:v>
                </c:pt>
                <c:pt idx="35">
                  <c:v>992.65800000000013</c:v>
                </c:pt>
                <c:pt idx="36">
                  <c:v>993.32399999999984</c:v>
                </c:pt>
                <c:pt idx="37">
                  <c:v>969.3119999999999</c:v>
                </c:pt>
                <c:pt idx="38">
                  <c:v>914.774</c:v>
                </c:pt>
                <c:pt idx="39">
                  <c:v>884.43200000000002</c:v>
                </c:pt>
                <c:pt idx="40">
                  <c:v>882.428</c:v>
                </c:pt>
                <c:pt idx="41">
                  <c:v>901.3130000000001</c:v>
                </c:pt>
                <c:pt idx="42">
                  <c:v>940.12300000000005</c:v>
                </c:pt>
                <c:pt idx="43">
                  <c:v>918.13400000000001</c:v>
                </c:pt>
                <c:pt idx="44">
                  <c:v>933.25300000000004</c:v>
                </c:pt>
                <c:pt idx="45">
                  <c:v>927.60199999999998</c:v>
                </c:pt>
                <c:pt idx="46">
                  <c:v>945.31699999999989</c:v>
                </c:pt>
                <c:pt idx="47">
                  <c:v>928.87000000000012</c:v>
                </c:pt>
                <c:pt idx="48">
                  <c:v>942.11599999999999</c:v>
                </c:pt>
                <c:pt idx="49">
                  <c:v>989.31600000000003</c:v>
                </c:pt>
                <c:pt idx="50">
                  <c:v>974.13099999999997</c:v>
                </c:pt>
                <c:pt idx="51">
                  <c:v>973.49499999999989</c:v>
                </c:pt>
                <c:pt idx="52">
                  <c:v>902.5859999999999</c:v>
                </c:pt>
                <c:pt idx="53">
                  <c:v>896.61899999999991</c:v>
                </c:pt>
                <c:pt idx="54">
                  <c:v>896.04299999999989</c:v>
                </c:pt>
                <c:pt idx="55">
                  <c:v>870.404</c:v>
                </c:pt>
                <c:pt idx="56">
                  <c:v>814.45900000000006</c:v>
                </c:pt>
                <c:pt idx="57">
                  <c:v>878.40400000000011</c:v>
                </c:pt>
                <c:pt idx="58">
                  <c:v>847.33299999999997</c:v>
                </c:pt>
                <c:pt idx="59">
                  <c:v>813.46899999999994</c:v>
                </c:pt>
                <c:pt idx="60">
                  <c:v>790.48400000000015</c:v>
                </c:pt>
                <c:pt idx="61">
                  <c:v>764.64</c:v>
                </c:pt>
                <c:pt idx="62">
                  <c:v>776.65599999999995</c:v>
                </c:pt>
                <c:pt idx="63">
                  <c:v>740.43799999999999</c:v>
                </c:pt>
                <c:pt idx="64">
                  <c:v>697.7829999999999</c:v>
                </c:pt>
                <c:pt idx="65">
                  <c:v>700.2170000000001</c:v>
                </c:pt>
                <c:pt idx="66">
                  <c:v>716.05400000000009</c:v>
                </c:pt>
                <c:pt idx="67">
                  <c:v>665.08199999999999</c:v>
                </c:pt>
                <c:pt idx="68">
                  <c:v>678.02</c:v>
                </c:pt>
                <c:pt idx="69">
                  <c:v>675.03300000000002</c:v>
                </c:pt>
                <c:pt idx="70">
                  <c:v>693.125</c:v>
                </c:pt>
                <c:pt idx="71">
                  <c:v>696.94299999999998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20'!$BQ$118:$BQ$202</c:f>
              <c:numCache>
                <c:formatCode>General</c:formatCode>
                <c:ptCount val="85"/>
                <c:pt idx="0">
                  <c:v>216.15099999999995</c:v>
                </c:pt>
                <c:pt idx="1">
                  <c:v>215.45900000000006</c:v>
                </c:pt>
                <c:pt idx="2">
                  <c:v>217.51599999999996</c:v>
                </c:pt>
                <c:pt idx="3">
                  <c:v>239.51299999999992</c:v>
                </c:pt>
                <c:pt idx="4">
                  <c:v>231.53500000000008</c:v>
                </c:pt>
                <c:pt idx="5">
                  <c:v>276.83100000000013</c:v>
                </c:pt>
                <c:pt idx="6">
                  <c:v>317.29599999999994</c:v>
                </c:pt>
                <c:pt idx="7">
                  <c:v>392.50699999999995</c:v>
                </c:pt>
                <c:pt idx="8">
                  <c:v>435.59400000000016</c:v>
                </c:pt>
                <c:pt idx="9">
                  <c:v>502.62299999999993</c:v>
                </c:pt>
                <c:pt idx="10">
                  <c:v>560.24999999999989</c:v>
                </c:pt>
                <c:pt idx="11">
                  <c:v>648.39300000000003</c:v>
                </c:pt>
                <c:pt idx="12">
                  <c:v>698.00999999999988</c:v>
                </c:pt>
                <c:pt idx="13">
                  <c:v>749.09899999999993</c:v>
                </c:pt>
                <c:pt idx="14">
                  <c:v>800.3420000000001</c:v>
                </c:pt>
                <c:pt idx="15">
                  <c:v>826.92300000000012</c:v>
                </c:pt>
                <c:pt idx="16">
                  <c:v>818.91999999999985</c:v>
                </c:pt>
                <c:pt idx="17">
                  <c:v>843.55200000000013</c:v>
                </c:pt>
                <c:pt idx="18">
                  <c:v>828.76699999999994</c:v>
                </c:pt>
                <c:pt idx="19">
                  <c:v>786.09800000000007</c:v>
                </c:pt>
                <c:pt idx="20">
                  <c:v>822.57399999999996</c:v>
                </c:pt>
                <c:pt idx="21">
                  <c:v>806.64600000000007</c:v>
                </c:pt>
                <c:pt idx="22">
                  <c:v>767.15499999999997</c:v>
                </c:pt>
                <c:pt idx="23">
                  <c:v>743.09800000000007</c:v>
                </c:pt>
                <c:pt idx="24">
                  <c:v>738.03</c:v>
                </c:pt>
                <c:pt idx="25">
                  <c:v>761.72899999999993</c:v>
                </c:pt>
                <c:pt idx="26">
                  <c:v>768.96400000000006</c:v>
                </c:pt>
                <c:pt idx="27">
                  <c:v>745.63400000000001</c:v>
                </c:pt>
                <c:pt idx="28">
                  <c:v>752.1350000000001</c:v>
                </c:pt>
                <c:pt idx="29">
                  <c:v>723.11299999999994</c:v>
                </c:pt>
                <c:pt idx="30">
                  <c:v>676.06100000000004</c:v>
                </c:pt>
                <c:pt idx="31">
                  <c:v>654.19500000000005</c:v>
                </c:pt>
                <c:pt idx="32">
                  <c:v>665.52</c:v>
                </c:pt>
                <c:pt idx="33">
                  <c:v>648.11899999999991</c:v>
                </c:pt>
                <c:pt idx="34">
                  <c:v>637.46400000000006</c:v>
                </c:pt>
                <c:pt idx="35">
                  <c:v>621.35200000000009</c:v>
                </c:pt>
                <c:pt idx="36">
                  <c:v>621.97399999999993</c:v>
                </c:pt>
                <c:pt idx="37">
                  <c:v>620.74200000000008</c:v>
                </c:pt>
                <c:pt idx="38">
                  <c:v>613.95499999999993</c:v>
                </c:pt>
                <c:pt idx="39">
                  <c:v>616.91199999999992</c:v>
                </c:pt>
                <c:pt idx="40">
                  <c:v>623.53100000000006</c:v>
                </c:pt>
                <c:pt idx="41">
                  <c:v>644.22300000000007</c:v>
                </c:pt>
                <c:pt idx="42">
                  <c:v>638.21900000000005</c:v>
                </c:pt>
                <c:pt idx="43">
                  <c:v>625.471</c:v>
                </c:pt>
                <c:pt idx="44">
                  <c:v>640.60800000000006</c:v>
                </c:pt>
                <c:pt idx="45">
                  <c:v>643.07100000000014</c:v>
                </c:pt>
                <c:pt idx="46">
                  <c:v>660.5</c:v>
                </c:pt>
                <c:pt idx="47">
                  <c:v>614.19000000000005</c:v>
                </c:pt>
                <c:pt idx="48">
                  <c:v>607.56399999999996</c:v>
                </c:pt>
                <c:pt idx="49">
                  <c:v>599.87900000000002</c:v>
                </c:pt>
                <c:pt idx="50">
                  <c:v>581.83999999999992</c:v>
                </c:pt>
                <c:pt idx="51">
                  <c:v>627.38700000000006</c:v>
                </c:pt>
                <c:pt idx="52">
                  <c:v>619.779</c:v>
                </c:pt>
                <c:pt idx="53">
                  <c:v>625.4849999999999</c:v>
                </c:pt>
                <c:pt idx="54">
                  <c:v>594.48199999999997</c:v>
                </c:pt>
                <c:pt idx="55">
                  <c:v>616.97700000000009</c:v>
                </c:pt>
                <c:pt idx="56">
                  <c:v>601.98500000000013</c:v>
                </c:pt>
                <c:pt idx="57">
                  <c:v>603.52100000000007</c:v>
                </c:pt>
                <c:pt idx="58">
                  <c:v>603.89299999999992</c:v>
                </c:pt>
                <c:pt idx="59">
                  <c:v>585.97299999999996</c:v>
                </c:pt>
                <c:pt idx="60">
                  <c:v>608.74400000000003</c:v>
                </c:pt>
                <c:pt idx="61">
                  <c:v>624.43799999999999</c:v>
                </c:pt>
                <c:pt idx="62">
                  <c:v>629.64499999999987</c:v>
                </c:pt>
                <c:pt idx="63">
                  <c:v>574.47199999999998</c:v>
                </c:pt>
                <c:pt idx="64">
                  <c:v>574.81400000000008</c:v>
                </c:pt>
                <c:pt idx="65">
                  <c:v>565.27500000000009</c:v>
                </c:pt>
                <c:pt idx="66">
                  <c:v>540.85400000000016</c:v>
                </c:pt>
                <c:pt idx="67">
                  <c:v>538.28600000000006</c:v>
                </c:pt>
                <c:pt idx="68">
                  <c:v>519.49399999999991</c:v>
                </c:pt>
                <c:pt idx="69">
                  <c:v>519.70900000000006</c:v>
                </c:pt>
                <c:pt idx="70">
                  <c:v>520.61799999999994</c:v>
                </c:pt>
                <c:pt idx="71">
                  <c:v>504.18900000000008</c:v>
                </c:pt>
                <c:pt idx="72">
                  <c:v>510.56299999999999</c:v>
                </c:pt>
                <c:pt idx="73">
                  <c:v>494.17499999999995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20'!$BR$118:$BR$202</c:f>
              <c:numCache>
                <c:formatCode>General</c:formatCode>
                <c:ptCount val="85"/>
                <c:pt idx="0">
                  <c:v>260.274</c:v>
                </c:pt>
                <c:pt idx="1">
                  <c:v>261.20400000000006</c:v>
                </c:pt>
                <c:pt idx="2">
                  <c:v>256.16699999999992</c:v>
                </c:pt>
                <c:pt idx="3">
                  <c:v>263.53700000000003</c:v>
                </c:pt>
                <c:pt idx="4">
                  <c:v>255.56099999999992</c:v>
                </c:pt>
                <c:pt idx="5">
                  <c:v>280.35900000000015</c:v>
                </c:pt>
                <c:pt idx="6">
                  <c:v>304.70600000000002</c:v>
                </c:pt>
                <c:pt idx="7">
                  <c:v>308.01599999999996</c:v>
                </c:pt>
                <c:pt idx="8">
                  <c:v>330.93100000000015</c:v>
                </c:pt>
                <c:pt idx="9">
                  <c:v>365.42899999999997</c:v>
                </c:pt>
                <c:pt idx="10">
                  <c:v>412.41700000000003</c:v>
                </c:pt>
                <c:pt idx="11">
                  <c:v>483.71599999999989</c:v>
                </c:pt>
                <c:pt idx="12">
                  <c:v>525.74799999999993</c:v>
                </c:pt>
                <c:pt idx="13">
                  <c:v>584.85500000000002</c:v>
                </c:pt>
                <c:pt idx="14">
                  <c:v>630.90599999999995</c:v>
                </c:pt>
                <c:pt idx="15">
                  <c:v>673.928</c:v>
                </c:pt>
                <c:pt idx="16">
                  <c:v>734.94</c:v>
                </c:pt>
                <c:pt idx="17">
                  <c:v>772.55</c:v>
                </c:pt>
                <c:pt idx="18">
                  <c:v>807.81000000000006</c:v>
                </c:pt>
                <c:pt idx="19">
                  <c:v>807.29200000000003</c:v>
                </c:pt>
                <c:pt idx="20">
                  <c:v>800.62800000000004</c:v>
                </c:pt>
                <c:pt idx="21">
                  <c:v>836.77699999999993</c:v>
                </c:pt>
                <c:pt idx="22">
                  <c:v>860.33500000000004</c:v>
                </c:pt>
                <c:pt idx="23">
                  <c:v>881.09299999999996</c:v>
                </c:pt>
                <c:pt idx="24">
                  <c:v>872.24800000000005</c:v>
                </c:pt>
                <c:pt idx="25">
                  <c:v>863.2399999999999</c:v>
                </c:pt>
                <c:pt idx="26">
                  <c:v>948.36</c:v>
                </c:pt>
                <c:pt idx="27">
                  <c:v>931.99299999999994</c:v>
                </c:pt>
                <c:pt idx="28">
                  <c:v>939.22200000000009</c:v>
                </c:pt>
                <c:pt idx="29">
                  <c:v>931.37</c:v>
                </c:pt>
                <c:pt idx="30">
                  <c:v>897.9609999999999</c:v>
                </c:pt>
                <c:pt idx="31">
                  <c:v>876.08900000000006</c:v>
                </c:pt>
                <c:pt idx="32">
                  <c:v>830.7170000000001</c:v>
                </c:pt>
                <c:pt idx="33">
                  <c:v>829.31299999999987</c:v>
                </c:pt>
                <c:pt idx="34">
                  <c:v>825.774</c:v>
                </c:pt>
                <c:pt idx="35">
                  <c:v>855.68000000000006</c:v>
                </c:pt>
                <c:pt idx="36">
                  <c:v>881.93399999999997</c:v>
                </c:pt>
                <c:pt idx="37">
                  <c:v>915.75699999999995</c:v>
                </c:pt>
                <c:pt idx="38">
                  <c:v>972.48800000000006</c:v>
                </c:pt>
                <c:pt idx="39">
                  <c:v>1028.9560000000001</c:v>
                </c:pt>
                <c:pt idx="40">
                  <c:v>1066.6219999999998</c:v>
                </c:pt>
                <c:pt idx="41">
                  <c:v>1136.386</c:v>
                </c:pt>
                <c:pt idx="42">
                  <c:v>1227.346</c:v>
                </c:pt>
                <c:pt idx="43">
                  <c:v>1330.6740000000002</c:v>
                </c:pt>
                <c:pt idx="44">
                  <c:v>1383.4970000000003</c:v>
                </c:pt>
                <c:pt idx="45">
                  <c:v>1409.9779999999998</c:v>
                </c:pt>
                <c:pt idx="46">
                  <c:v>1463.9009999999998</c:v>
                </c:pt>
                <c:pt idx="47">
                  <c:v>1441.6379999999999</c:v>
                </c:pt>
                <c:pt idx="48">
                  <c:v>1452.2660000000001</c:v>
                </c:pt>
                <c:pt idx="49">
                  <c:v>1366.4029999999998</c:v>
                </c:pt>
                <c:pt idx="50">
                  <c:v>1308.4939999999999</c:v>
                </c:pt>
                <c:pt idx="51">
                  <c:v>1313.8890000000001</c:v>
                </c:pt>
                <c:pt idx="52">
                  <c:v>1241.6780000000001</c:v>
                </c:pt>
                <c:pt idx="53">
                  <c:v>1167.4189999999999</c:v>
                </c:pt>
                <c:pt idx="54">
                  <c:v>1193.6389999999999</c:v>
                </c:pt>
                <c:pt idx="55">
                  <c:v>1117.838</c:v>
                </c:pt>
                <c:pt idx="56">
                  <c:v>1062.221</c:v>
                </c:pt>
                <c:pt idx="57">
                  <c:v>1034.7200000000003</c:v>
                </c:pt>
                <c:pt idx="58">
                  <c:v>1035.8530000000001</c:v>
                </c:pt>
                <c:pt idx="59">
                  <c:v>1007.3030000000001</c:v>
                </c:pt>
                <c:pt idx="60">
                  <c:v>990.84100000000001</c:v>
                </c:pt>
                <c:pt idx="61">
                  <c:v>975.51400000000001</c:v>
                </c:pt>
                <c:pt idx="62">
                  <c:v>1011.968</c:v>
                </c:pt>
                <c:pt idx="63">
                  <c:v>949.69399999999996</c:v>
                </c:pt>
                <c:pt idx="64">
                  <c:v>949.70100000000002</c:v>
                </c:pt>
                <c:pt idx="65">
                  <c:v>910.51600000000008</c:v>
                </c:pt>
                <c:pt idx="66">
                  <c:v>894.83800000000008</c:v>
                </c:pt>
                <c:pt idx="67">
                  <c:v>922.6110000000001</c:v>
                </c:pt>
                <c:pt idx="68">
                  <c:v>906.44899999999984</c:v>
                </c:pt>
                <c:pt idx="69">
                  <c:v>876.92699999999991</c:v>
                </c:pt>
                <c:pt idx="70">
                  <c:v>911.49700000000007</c:v>
                </c:pt>
                <c:pt idx="71">
                  <c:v>903.92599999999993</c:v>
                </c:pt>
                <c:pt idx="72">
                  <c:v>930.26300000000003</c:v>
                </c:pt>
                <c:pt idx="73">
                  <c:v>930.51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20'!$BS$118:$BS$202</c:f>
              <c:numCache>
                <c:formatCode>General</c:formatCode>
                <c:ptCount val="85"/>
                <c:pt idx="0">
                  <c:v>174.64999999999998</c:v>
                </c:pt>
                <c:pt idx="1">
                  <c:v>177.30200000000002</c:v>
                </c:pt>
                <c:pt idx="2">
                  <c:v>176.48000000000002</c:v>
                </c:pt>
                <c:pt idx="3">
                  <c:v>183.27499999999998</c:v>
                </c:pt>
                <c:pt idx="4">
                  <c:v>188.745</c:v>
                </c:pt>
                <c:pt idx="5">
                  <c:v>209.84999999999991</c:v>
                </c:pt>
                <c:pt idx="6">
                  <c:v>247.36400000000003</c:v>
                </c:pt>
                <c:pt idx="7">
                  <c:v>305.12199999999996</c:v>
                </c:pt>
                <c:pt idx="8">
                  <c:v>364.60900000000004</c:v>
                </c:pt>
                <c:pt idx="9">
                  <c:v>421.82500000000016</c:v>
                </c:pt>
                <c:pt idx="10">
                  <c:v>479.84299999999996</c:v>
                </c:pt>
                <c:pt idx="11">
                  <c:v>567.2879999999999</c:v>
                </c:pt>
                <c:pt idx="12">
                  <c:v>599.18499999999995</c:v>
                </c:pt>
                <c:pt idx="13">
                  <c:v>625.49799999999993</c:v>
                </c:pt>
                <c:pt idx="14">
                  <c:v>644.05500000000006</c:v>
                </c:pt>
                <c:pt idx="15">
                  <c:v>649.34100000000012</c:v>
                </c:pt>
                <c:pt idx="16">
                  <c:v>641.94500000000005</c:v>
                </c:pt>
                <c:pt idx="17">
                  <c:v>657.52800000000002</c:v>
                </c:pt>
                <c:pt idx="18">
                  <c:v>660.16399999999999</c:v>
                </c:pt>
                <c:pt idx="19">
                  <c:v>632.69999999999993</c:v>
                </c:pt>
                <c:pt idx="20">
                  <c:v>625.37600000000009</c:v>
                </c:pt>
                <c:pt idx="21">
                  <c:v>621.82000000000005</c:v>
                </c:pt>
                <c:pt idx="22">
                  <c:v>627.64199999999994</c:v>
                </c:pt>
                <c:pt idx="23">
                  <c:v>635.99</c:v>
                </c:pt>
                <c:pt idx="24">
                  <c:v>676.82799999999986</c:v>
                </c:pt>
                <c:pt idx="25">
                  <c:v>718.44499999999994</c:v>
                </c:pt>
                <c:pt idx="26">
                  <c:v>688.07499999999993</c:v>
                </c:pt>
                <c:pt idx="27">
                  <c:v>703.41300000000012</c:v>
                </c:pt>
                <c:pt idx="28">
                  <c:v>692.72500000000014</c:v>
                </c:pt>
                <c:pt idx="29">
                  <c:v>683.34900000000005</c:v>
                </c:pt>
                <c:pt idx="30">
                  <c:v>669.36800000000005</c:v>
                </c:pt>
                <c:pt idx="31">
                  <c:v>662.03200000000004</c:v>
                </c:pt>
                <c:pt idx="32">
                  <c:v>649.44799999999998</c:v>
                </c:pt>
                <c:pt idx="33">
                  <c:v>654.97700000000009</c:v>
                </c:pt>
                <c:pt idx="34">
                  <c:v>653.65699999999993</c:v>
                </c:pt>
                <c:pt idx="35">
                  <c:v>672.82299999999998</c:v>
                </c:pt>
                <c:pt idx="36">
                  <c:v>651.80899999999997</c:v>
                </c:pt>
                <c:pt idx="37">
                  <c:v>662.05299999999988</c:v>
                </c:pt>
                <c:pt idx="38">
                  <c:v>676.21699999999998</c:v>
                </c:pt>
                <c:pt idx="39">
                  <c:v>667.03099999999995</c:v>
                </c:pt>
                <c:pt idx="40">
                  <c:v>679.70699999999999</c:v>
                </c:pt>
                <c:pt idx="41">
                  <c:v>693.18</c:v>
                </c:pt>
                <c:pt idx="42">
                  <c:v>698.99699999999996</c:v>
                </c:pt>
                <c:pt idx="43">
                  <c:v>675.1099999999999</c:v>
                </c:pt>
                <c:pt idx="44">
                  <c:v>683.33500000000004</c:v>
                </c:pt>
                <c:pt idx="45">
                  <c:v>684.9129999999999</c:v>
                </c:pt>
                <c:pt idx="46">
                  <c:v>686.70500000000015</c:v>
                </c:pt>
                <c:pt idx="47">
                  <c:v>692.03</c:v>
                </c:pt>
                <c:pt idx="48">
                  <c:v>686.08799999999997</c:v>
                </c:pt>
                <c:pt idx="49">
                  <c:v>670.851</c:v>
                </c:pt>
                <c:pt idx="50">
                  <c:v>667.74400000000003</c:v>
                </c:pt>
                <c:pt idx="51">
                  <c:v>661.47199999999998</c:v>
                </c:pt>
                <c:pt idx="52">
                  <c:v>667.99599999999998</c:v>
                </c:pt>
                <c:pt idx="53">
                  <c:v>676.07400000000007</c:v>
                </c:pt>
                <c:pt idx="54">
                  <c:v>680.77599999999984</c:v>
                </c:pt>
                <c:pt idx="55">
                  <c:v>664.93200000000002</c:v>
                </c:pt>
                <c:pt idx="56">
                  <c:v>654.84799999999996</c:v>
                </c:pt>
                <c:pt idx="57">
                  <c:v>655.15200000000004</c:v>
                </c:pt>
                <c:pt idx="58">
                  <c:v>673.93799999999999</c:v>
                </c:pt>
                <c:pt idx="59">
                  <c:v>661.1</c:v>
                </c:pt>
                <c:pt idx="60">
                  <c:v>650.46299999999997</c:v>
                </c:pt>
                <c:pt idx="61">
                  <c:v>653.66200000000015</c:v>
                </c:pt>
                <c:pt idx="62">
                  <c:v>661.04499999999996</c:v>
                </c:pt>
                <c:pt idx="63">
                  <c:v>662.01200000000006</c:v>
                </c:pt>
                <c:pt idx="64">
                  <c:v>612.48900000000003</c:v>
                </c:pt>
                <c:pt idx="65">
                  <c:v>589.875</c:v>
                </c:pt>
                <c:pt idx="66">
                  <c:v>609.07799999999997</c:v>
                </c:pt>
                <c:pt idx="67">
                  <c:v>594.64</c:v>
                </c:pt>
                <c:pt idx="68">
                  <c:v>590.45399999999995</c:v>
                </c:pt>
                <c:pt idx="69">
                  <c:v>586.11500000000001</c:v>
                </c:pt>
                <c:pt idx="70">
                  <c:v>574.79299999999989</c:v>
                </c:pt>
                <c:pt idx="71">
                  <c:v>569.596</c:v>
                </c:pt>
                <c:pt idx="72">
                  <c:v>571.13999999999987</c:v>
                </c:pt>
                <c:pt idx="73">
                  <c:v>570.88499999999988</c:v>
                </c:pt>
                <c:pt idx="74">
                  <c:v>567.84300000000007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20'!$BT$118:$BT$202</c:f>
              <c:numCache>
                <c:formatCode>General</c:formatCode>
                <c:ptCount val="85"/>
                <c:pt idx="0">
                  <c:v>223.83699999999988</c:v>
                </c:pt>
                <c:pt idx="1">
                  <c:v>228.60000000000002</c:v>
                </c:pt>
                <c:pt idx="2">
                  <c:v>244.09399999999994</c:v>
                </c:pt>
                <c:pt idx="3">
                  <c:v>243.55900000000008</c:v>
                </c:pt>
                <c:pt idx="4">
                  <c:v>268.86599999999999</c:v>
                </c:pt>
                <c:pt idx="5">
                  <c:v>269.68600000000004</c:v>
                </c:pt>
                <c:pt idx="6">
                  <c:v>291.50700000000006</c:v>
                </c:pt>
                <c:pt idx="7">
                  <c:v>316.27500000000009</c:v>
                </c:pt>
                <c:pt idx="8">
                  <c:v>332.84800000000007</c:v>
                </c:pt>
                <c:pt idx="9">
                  <c:v>353.10799999999995</c:v>
                </c:pt>
                <c:pt idx="10">
                  <c:v>402.93700000000013</c:v>
                </c:pt>
                <c:pt idx="11">
                  <c:v>414.75799999999992</c:v>
                </c:pt>
                <c:pt idx="12">
                  <c:v>432.64200000000017</c:v>
                </c:pt>
                <c:pt idx="13">
                  <c:v>479.30000000000007</c:v>
                </c:pt>
                <c:pt idx="14">
                  <c:v>504.601</c:v>
                </c:pt>
                <c:pt idx="15">
                  <c:v>525.16100000000006</c:v>
                </c:pt>
                <c:pt idx="16">
                  <c:v>547.73599999999999</c:v>
                </c:pt>
                <c:pt idx="17">
                  <c:v>589.73099999999999</c:v>
                </c:pt>
                <c:pt idx="18">
                  <c:v>591.56200000000001</c:v>
                </c:pt>
                <c:pt idx="19">
                  <c:v>630.25200000000007</c:v>
                </c:pt>
                <c:pt idx="20">
                  <c:v>627.34300000000007</c:v>
                </c:pt>
                <c:pt idx="21">
                  <c:v>642.02599999999995</c:v>
                </c:pt>
                <c:pt idx="22">
                  <c:v>631.21699999999998</c:v>
                </c:pt>
                <c:pt idx="23">
                  <c:v>621.65299999999991</c:v>
                </c:pt>
                <c:pt idx="24">
                  <c:v>595.45099999999991</c:v>
                </c:pt>
                <c:pt idx="25">
                  <c:v>597.00099999999998</c:v>
                </c:pt>
                <c:pt idx="26">
                  <c:v>617.13599999999997</c:v>
                </c:pt>
                <c:pt idx="27">
                  <c:v>644.07599999999991</c:v>
                </c:pt>
                <c:pt idx="28">
                  <c:v>631.64100000000008</c:v>
                </c:pt>
                <c:pt idx="29">
                  <c:v>640.13499999999999</c:v>
                </c:pt>
                <c:pt idx="30">
                  <c:v>625.78399999999999</c:v>
                </c:pt>
                <c:pt idx="31">
                  <c:v>623.29099999999994</c:v>
                </c:pt>
                <c:pt idx="32">
                  <c:v>614.42500000000007</c:v>
                </c:pt>
                <c:pt idx="33">
                  <c:v>610.01499999999999</c:v>
                </c:pt>
                <c:pt idx="34">
                  <c:v>620.09500000000014</c:v>
                </c:pt>
                <c:pt idx="35">
                  <c:v>621.01299999999992</c:v>
                </c:pt>
                <c:pt idx="36">
                  <c:v>628.87000000000012</c:v>
                </c:pt>
                <c:pt idx="37">
                  <c:v>646.66</c:v>
                </c:pt>
                <c:pt idx="38">
                  <c:v>672.50099999999998</c:v>
                </c:pt>
                <c:pt idx="39">
                  <c:v>719.13000000000011</c:v>
                </c:pt>
                <c:pt idx="40">
                  <c:v>716.19299999999998</c:v>
                </c:pt>
                <c:pt idx="41">
                  <c:v>733.93300000000011</c:v>
                </c:pt>
                <c:pt idx="42">
                  <c:v>740.8069999999999</c:v>
                </c:pt>
                <c:pt idx="43">
                  <c:v>724.78399999999988</c:v>
                </c:pt>
                <c:pt idx="44">
                  <c:v>725.98300000000006</c:v>
                </c:pt>
                <c:pt idx="45">
                  <c:v>734.30400000000009</c:v>
                </c:pt>
                <c:pt idx="46">
                  <c:v>742.21</c:v>
                </c:pt>
                <c:pt idx="47">
                  <c:v>725.66699999999992</c:v>
                </c:pt>
                <c:pt idx="48">
                  <c:v>709.71900000000005</c:v>
                </c:pt>
                <c:pt idx="49">
                  <c:v>685.35400000000004</c:v>
                </c:pt>
                <c:pt idx="50">
                  <c:v>706.69100000000014</c:v>
                </c:pt>
                <c:pt idx="51">
                  <c:v>704.57800000000009</c:v>
                </c:pt>
                <c:pt idx="52">
                  <c:v>676.46600000000012</c:v>
                </c:pt>
                <c:pt idx="53">
                  <c:v>668.86099999999999</c:v>
                </c:pt>
                <c:pt idx="54">
                  <c:v>664.22199999999987</c:v>
                </c:pt>
                <c:pt idx="55">
                  <c:v>644.755</c:v>
                </c:pt>
                <c:pt idx="56">
                  <c:v>628.64200000000005</c:v>
                </c:pt>
                <c:pt idx="57">
                  <c:v>605.952</c:v>
                </c:pt>
                <c:pt idx="58">
                  <c:v>613.64200000000005</c:v>
                </c:pt>
                <c:pt idx="59">
                  <c:v>603.83399999999995</c:v>
                </c:pt>
                <c:pt idx="60">
                  <c:v>598.10400000000004</c:v>
                </c:pt>
                <c:pt idx="61">
                  <c:v>592.64699999999993</c:v>
                </c:pt>
                <c:pt idx="62">
                  <c:v>609.43900000000008</c:v>
                </c:pt>
                <c:pt idx="63">
                  <c:v>636.33300000000008</c:v>
                </c:pt>
                <c:pt idx="64">
                  <c:v>677.31600000000003</c:v>
                </c:pt>
                <c:pt idx="65">
                  <c:v>757.92400000000009</c:v>
                </c:pt>
                <c:pt idx="66">
                  <c:v>791.55799999999999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20'!$BU$118:$BU$202</c:f>
              <c:numCache>
                <c:formatCode>General</c:formatCode>
                <c:ptCount val="85"/>
                <c:pt idx="0">
                  <c:v>189.423</c:v>
                </c:pt>
                <c:pt idx="1">
                  <c:v>175.72199999999998</c:v>
                </c:pt>
                <c:pt idx="2">
                  <c:v>179.28499999999997</c:v>
                </c:pt>
                <c:pt idx="3">
                  <c:v>186.42499999999995</c:v>
                </c:pt>
                <c:pt idx="4">
                  <c:v>192.17600000000004</c:v>
                </c:pt>
                <c:pt idx="5">
                  <c:v>192.40899999999999</c:v>
                </c:pt>
                <c:pt idx="6">
                  <c:v>202.02699999999993</c:v>
                </c:pt>
                <c:pt idx="7">
                  <c:v>212.43299999999999</c:v>
                </c:pt>
                <c:pt idx="8">
                  <c:v>220.40200000000004</c:v>
                </c:pt>
                <c:pt idx="9">
                  <c:v>234.95100000000002</c:v>
                </c:pt>
                <c:pt idx="10">
                  <c:v>243.63400000000001</c:v>
                </c:pt>
                <c:pt idx="11">
                  <c:v>265.65199999999993</c:v>
                </c:pt>
                <c:pt idx="12">
                  <c:v>308.44600000000003</c:v>
                </c:pt>
                <c:pt idx="13">
                  <c:v>359.20900000000006</c:v>
                </c:pt>
                <c:pt idx="14">
                  <c:v>417.97</c:v>
                </c:pt>
                <c:pt idx="15">
                  <c:v>446.452</c:v>
                </c:pt>
                <c:pt idx="16">
                  <c:v>498.42100000000005</c:v>
                </c:pt>
                <c:pt idx="17">
                  <c:v>529.19500000000005</c:v>
                </c:pt>
                <c:pt idx="18">
                  <c:v>527.39</c:v>
                </c:pt>
                <c:pt idx="19">
                  <c:v>535.98200000000008</c:v>
                </c:pt>
                <c:pt idx="20">
                  <c:v>527.15099999999995</c:v>
                </c:pt>
                <c:pt idx="21">
                  <c:v>581.14299999999992</c:v>
                </c:pt>
                <c:pt idx="22">
                  <c:v>579.7650000000001</c:v>
                </c:pt>
                <c:pt idx="23">
                  <c:v>592.601</c:v>
                </c:pt>
                <c:pt idx="24">
                  <c:v>585.79700000000003</c:v>
                </c:pt>
                <c:pt idx="25">
                  <c:v>590.44900000000007</c:v>
                </c:pt>
                <c:pt idx="26">
                  <c:v>554.99899999999991</c:v>
                </c:pt>
                <c:pt idx="27">
                  <c:v>563.02599999999984</c:v>
                </c:pt>
                <c:pt idx="28">
                  <c:v>565.93100000000004</c:v>
                </c:pt>
                <c:pt idx="29">
                  <c:v>640.24899999999991</c:v>
                </c:pt>
                <c:pt idx="30">
                  <c:v>652.97400000000005</c:v>
                </c:pt>
                <c:pt idx="31">
                  <c:v>687.21199999999988</c:v>
                </c:pt>
                <c:pt idx="32">
                  <c:v>656.02900000000011</c:v>
                </c:pt>
                <c:pt idx="33">
                  <c:v>660.98099999999999</c:v>
                </c:pt>
                <c:pt idx="34">
                  <c:v>617.39099999999996</c:v>
                </c:pt>
                <c:pt idx="35">
                  <c:v>633.09199999999987</c:v>
                </c:pt>
                <c:pt idx="36">
                  <c:v>607.91800000000001</c:v>
                </c:pt>
                <c:pt idx="37">
                  <c:v>597.72899999999993</c:v>
                </c:pt>
                <c:pt idx="38">
                  <c:v>596.63400000000001</c:v>
                </c:pt>
                <c:pt idx="39">
                  <c:v>601.25300000000004</c:v>
                </c:pt>
                <c:pt idx="40">
                  <c:v>599.79700000000014</c:v>
                </c:pt>
                <c:pt idx="41">
                  <c:v>561.55499999999995</c:v>
                </c:pt>
                <c:pt idx="42">
                  <c:v>548.21400000000006</c:v>
                </c:pt>
                <c:pt idx="43">
                  <c:v>543.46900000000005</c:v>
                </c:pt>
                <c:pt idx="44">
                  <c:v>555.29899999999998</c:v>
                </c:pt>
                <c:pt idx="45">
                  <c:v>562.98799999999994</c:v>
                </c:pt>
                <c:pt idx="46">
                  <c:v>556.11300000000006</c:v>
                </c:pt>
                <c:pt idx="47">
                  <c:v>583.58600000000001</c:v>
                </c:pt>
                <c:pt idx="48">
                  <c:v>604.30499999999995</c:v>
                </c:pt>
                <c:pt idx="49">
                  <c:v>626.32999999999993</c:v>
                </c:pt>
                <c:pt idx="50">
                  <c:v>661.97500000000002</c:v>
                </c:pt>
                <c:pt idx="51">
                  <c:v>669.69299999999987</c:v>
                </c:pt>
                <c:pt idx="52">
                  <c:v>691.73599999999999</c:v>
                </c:pt>
                <c:pt idx="53">
                  <c:v>692.25199999999995</c:v>
                </c:pt>
                <c:pt idx="54">
                  <c:v>701.2170000000001</c:v>
                </c:pt>
                <c:pt idx="55">
                  <c:v>708.197</c:v>
                </c:pt>
                <c:pt idx="56">
                  <c:v>706.52600000000007</c:v>
                </c:pt>
                <c:pt idx="57">
                  <c:v>687.25</c:v>
                </c:pt>
                <c:pt idx="58">
                  <c:v>697.00300000000016</c:v>
                </c:pt>
                <c:pt idx="59">
                  <c:v>671.66199999999992</c:v>
                </c:pt>
                <c:pt idx="60">
                  <c:v>653.2299999999999</c:v>
                </c:pt>
                <c:pt idx="61">
                  <c:v>655.73</c:v>
                </c:pt>
                <c:pt idx="62">
                  <c:v>677.27599999999995</c:v>
                </c:pt>
                <c:pt idx="63">
                  <c:v>715.17000000000007</c:v>
                </c:pt>
                <c:pt idx="64">
                  <c:v>702.07099999999991</c:v>
                </c:pt>
                <c:pt idx="65">
                  <c:v>679.8119999999999</c:v>
                </c:pt>
                <c:pt idx="66">
                  <c:v>682.31700000000001</c:v>
                </c:pt>
                <c:pt idx="67">
                  <c:v>640.37599999999998</c:v>
                </c:pt>
                <c:pt idx="68">
                  <c:v>658.976</c:v>
                </c:pt>
                <c:pt idx="69">
                  <c:v>639.57100000000003</c:v>
                </c:pt>
                <c:pt idx="70">
                  <c:v>627.67900000000009</c:v>
                </c:pt>
                <c:pt idx="71">
                  <c:v>613.00400000000002</c:v>
                </c:pt>
                <c:pt idx="72">
                  <c:v>622.95500000000004</c:v>
                </c:pt>
                <c:pt idx="73">
                  <c:v>612.13299999999992</c:v>
                </c:pt>
                <c:pt idx="74">
                  <c:v>610.96299999999997</c:v>
                </c:pt>
                <c:pt idx="75">
                  <c:v>652.69499999999994</c:v>
                </c:pt>
                <c:pt idx="76">
                  <c:v>664.452</c:v>
                </c:pt>
                <c:pt idx="77">
                  <c:v>657.41</c:v>
                </c:pt>
                <c:pt idx="78">
                  <c:v>694.66799999999989</c:v>
                </c:pt>
                <c:pt idx="79">
                  <c:v>700.96299999999997</c:v>
                </c:pt>
                <c:pt idx="80">
                  <c:v>755.30400000000009</c:v>
                </c:pt>
                <c:pt idx="81">
                  <c:v>790.94499999999994</c:v>
                </c:pt>
                <c:pt idx="82">
                  <c:v>823.36999999999989</c:v>
                </c:pt>
                <c:pt idx="83">
                  <c:v>864.88800000000003</c:v>
                </c:pt>
                <c:pt idx="84">
                  <c:v>863.59099999999989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20'!$BV$118:$BV$202</c:f>
              <c:numCache>
                <c:formatCode>General</c:formatCode>
                <c:ptCount val="85"/>
                <c:pt idx="0">
                  <c:v>174.63400000000001</c:v>
                </c:pt>
                <c:pt idx="1">
                  <c:v>204.82299999999998</c:v>
                </c:pt>
                <c:pt idx="2">
                  <c:v>261.2589999999999</c:v>
                </c:pt>
                <c:pt idx="3">
                  <c:v>328.20399999999995</c:v>
                </c:pt>
                <c:pt idx="4">
                  <c:v>376.81099999999992</c:v>
                </c:pt>
                <c:pt idx="5">
                  <c:v>405.65200000000004</c:v>
                </c:pt>
                <c:pt idx="6">
                  <c:v>410.89999999999986</c:v>
                </c:pt>
                <c:pt idx="7">
                  <c:v>420.43200000000013</c:v>
                </c:pt>
                <c:pt idx="8">
                  <c:v>416.16399999999999</c:v>
                </c:pt>
                <c:pt idx="9">
                  <c:v>411.42499999999995</c:v>
                </c:pt>
                <c:pt idx="10">
                  <c:v>411.97699999999998</c:v>
                </c:pt>
                <c:pt idx="11">
                  <c:v>419.11400000000015</c:v>
                </c:pt>
                <c:pt idx="12">
                  <c:v>396.06399999999996</c:v>
                </c:pt>
                <c:pt idx="13">
                  <c:v>422.16100000000006</c:v>
                </c:pt>
                <c:pt idx="14">
                  <c:v>434.60799999999995</c:v>
                </c:pt>
                <c:pt idx="15">
                  <c:v>418.173</c:v>
                </c:pt>
                <c:pt idx="16">
                  <c:v>422.82899999999995</c:v>
                </c:pt>
                <c:pt idx="17">
                  <c:v>419.06099999999992</c:v>
                </c:pt>
                <c:pt idx="18">
                  <c:v>419.92400000000009</c:v>
                </c:pt>
                <c:pt idx="19">
                  <c:v>418.01699999999994</c:v>
                </c:pt>
                <c:pt idx="20">
                  <c:v>424.23500000000013</c:v>
                </c:pt>
                <c:pt idx="21">
                  <c:v>410.60699999999997</c:v>
                </c:pt>
                <c:pt idx="22">
                  <c:v>423.65999999999997</c:v>
                </c:pt>
                <c:pt idx="23">
                  <c:v>455.10799999999995</c:v>
                </c:pt>
                <c:pt idx="24">
                  <c:v>453.04000000000008</c:v>
                </c:pt>
                <c:pt idx="25">
                  <c:v>465.22499999999991</c:v>
                </c:pt>
                <c:pt idx="26">
                  <c:v>464.32000000000005</c:v>
                </c:pt>
                <c:pt idx="27">
                  <c:v>460.85400000000004</c:v>
                </c:pt>
                <c:pt idx="28">
                  <c:v>476.81100000000004</c:v>
                </c:pt>
                <c:pt idx="29">
                  <c:v>461.47799999999995</c:v>
                </c:pt>
                <c:pt idx="30">
                  <c:v>452.53300000000013</c:v>
                </c:pt>
                <c:pt idx="31">
                  <c:v>471.81500000000005</c:v>
                </c:pt>
                <c:pt idx="32">
                  <c:v>494.28800000000012</c:v>
                </c:pt>
                <c:pt idx="33">
                  <c:v>526.84500000000003</c:v>
                </c:pt>
                <c:pt idx="34">
                  <c:v>520.66200000000003</c:v>
                </c:pt>
                <c:pt idx="35">
                  <c:v>532.0920000000001</c:v>
                </c:pt>
                <c:pt idx="36">
                  <c:v>528.35700000000008</c:v>
                </c:pt>
                <c:pt idx="37">
                  <c:v>549.91</c:v>
                </c:pt>
                <c:pt idx="38">
                  <c:v>564.625</c:v>
                </c:pt>
                <c:pt idx="39">
                  <c:v>579.11199999999997</c:v>
                </c:pt>
                <c:pt idx="40">
                  <c:v>562.12999999999988</c:v>
                </c:pt>
                <c:pt idx="41">
                  <c:v>542.3839999999999</c:v>
                </c:pt>
                <c:pt idx="42">
                  <c:v>519.99499999999989</c:v>
                </c:pt>
                <c:pt idx="43">
                  <c:v>539.79</c:v>
                </c:pt>
                <c:pt idx="44">
                  <c:v>527.13799999999992</c:v>
                </c:pt>
                <c:pt idx="45">
                  <c:v>540.69999999999993</c:v>
                </c:pt>
                <c:pt idx="46">
                  <c:v>532.34099999999989</c:v>
                </c:pt>
                <c:pt idx="47">
                  <c:v>535.33399999999995</c:v>
                </c:pt>
                <c:pt idx="48">
                  <c:v>519.32399999999996</c:v>
                </c:pt>
                <c:pt idx="49">
                  <c:v>551.11099999999988</c:v>
                </c:pt>
                <c:pt idx="50">
                  <c:v>556.6</c:v>
                </c:pt>
                <c:pt idx="51">
                  <c:v>555.15299999999991</c:v>
                </c:pt>
                <c:pt idx="52">
                  <c:v>554.03000000000009</c:v>
                </c:pt>
                <c:pt idx="53">
                  <c:v>563.00200000000007</c:v>
                </c:pt>
                <c:pt idx="54">
                  <c:v>601.02399999999989</c:v>
                </c:pt>
                <c:pt idx="55">
                  <c:v>589.48099999999988</c:v>
                </c:pt>
                <c:pt idx="56">
                  <c:v>612.63400000000001</c:v>
                </c:pt>
                <c:pt idx="57">
                  <c:v>586.19500000000005</c:v>
                </c:pt>
                <c:pt idx="58">
                  <c:v>566.32299999999998</c:v>
                </c:pt>
                <c:pt idx="59">
                  <c:v>588.93099999999993</c:v>
                </c:pt>
                <c:pt idx="60">
                  <c:v>589.57500000000005</c:v>
                </c:pt>
                <c:pt idx="61">
                  <c:v>584.452</c:v>
                </c:pt>
                <c:pt idx="62">
                  <c:v>577.34999999999991</c:v>
                </c:pt>
                <c:pt idx="63">
                  <c:v>558.44100000000014</c:v>
                </c:pt>
                <c:pt idx="64">
                  <c:v>555.80499999999995</c:v>
                </c:pt>
                <c:pt idx="65">
                  <c:v>538.327</c:v>
                </c:pt>
                <c:pt idx="66">
                  <c:v>554.92900000000009</c:v>
                </c:pt>
                <c:pt idx="67">
                  <c:v>553.71399999999994</c:v>
                </c:pt>
                <c:pt idx="68">
                  <c:v>532.41599999999994</c:v>
                </c:pt>
                <c:pt idx="69">
                  <c:v>542.21199999999988</c:v>
                </c:pt>
                <c:pt idx="70">
                  <c:v>533.78200000000004</c:v>
                </c:pt>
                <c:pt idx="71">
                  <c:v>542.52900000000011</c:v>
                </c:pt>
                <c:pt idx="72">
                  <c:v>520.66500000000008</c:v>
                </c:pt>
                <c:pt idx="73">
                  <c:v>500.34199999999987</c:v>
                </c:pt>
                <c:pt idx="74">
                  <c:v>526.72400000000005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20'!$BW$118:$BW$202</c:f>
              <c:numCache>
                <c:formatCode>General</c:formatCode>
                <c:ptCount val="85"/>
                <c:pt idx="0">
                  <c:v>98.429000000000087</c:v>
                </c:pt>
                <c:pt idx="1">
                  <c:v>99.519999999999982</c:v>
                </c:pt>
                <c:pt idx="2">
                  <c:v>105.07600000000002</c:v>
                </c:pt>
                <c:pt idx="3">
                  <c:v>115.995</c:v>
                </c:pt>
                <c:pt idx="4">
                  <c:v>134.00599999999997</c:v>
                </c:pt>
                <c:pt idx="5">
                  <c:v>158.30700000000002</c:v>
                </c:pt>
                <c:pt idx="6">
                  <c:v>176.43999999999994</c:v>
                </c:pt>
                <c:pt idx="7">
                  <c:v>196.04599999999994</c:v>
                </c:pt>
                <c:pt idx="8">
                  <c:v>209.75399999999991</c:v>
                </c:pt>
                <c:pt idx="9">
                  <c:v>223.26400000000012</c:v>
                </c:pt>
                <c:pt idx="10">
                  <c:v>238.9849999999999</c:v>
                </c:pt>
                <c:pt idx="11">
                  <c:v>251.18300000000011</c:v>
                </c:pt>
                <c:pt idx="12">
                  <c:v>250.08699999999999</c:v>
                </c:pt>
                <c:pt idx="13">
                  <c:v>248.59699999999998</c:v>
                </c:pt>
                <c:pt idx="14">
                  <c:v>246.41500000000008</c:v>
                </c:pt>
                <c:pt idx="15">
                  <c:v>247.15800000000002</c:v>
                </c:pt>
                <c:pt idx="16">
                  <c:v>256.43299999999988</c:v>
                </c:pt>
                <c:pt idx="17">
                  <c:v>262.58500000000004</c:v>
                </c:pt>
                <c:pt idx="18">
                  <c:v>270.72399999999993</c:v>
                </c:pt>
                <c:pt idx="19">
                  <c:v>281.70100000000002</c:v>
                </c:pt>
                <c:pt idx="20">
                  <c:v>301.24299999999994</c:v>
                </c:pt>
                <c:pt idx="21">
                  <c:v>305.67200000000003</c:v>
                </c:pt>
                <c:pt idx="22">
                  <c:v>316.48200000000008</c:v>
                </c:pt>
                <c:pt idx="23">
                  <c:v>317.5680000000001</c:v>
                </c:pt>
                <c:pt idx="24">
                  <c:v>309.63100000000009</c:v>
                </c:pt>
                <c:pt idx="25">
                  <c:v>303.68499999999995</c:v>
                </c:pt>
                <c:pt idx="26">
                  <c:v>311.23699999999997</c:v>
                </c:pt>
                <c:pt idx="27">
                  <c:v>307.54299999999989</c:v>
                </c:pt>
                <c:pt idx="28">
                  <c:v>309.78800000000012</c:v>
                </c:pt>
                <c:pt idx="29">
                  <c:v>308.18299999999999</c:v>
                </c:pt>
                <c:pt idx="30">
                  <c:v>304.12300000000016</c:v>
                </c:pt>
                <c:pt idx="31">
                  <c:v>288.82299999999987</c:v>
                </c:pt>
                <c:pt idx="32">
                  <c:v>286.37099999999998</c:v>
                </c:pt>
                <c:pt idx="33">
                  <c:v>275.66499999999985</c:v>
                </c:pt>
                <c:pt idx="34">
                  <c:v>270.08799999999997</c:v>
                </c:pt>
                <c:pt idx="35">
                  <c:v>280.54299999999989</c:v>
                </c:pt>
                <c:pt idx="36">
                  <c:v>268.85000000000002</c:v>
                </c:pt>
                <c:pt idx="37">
                  <c:v>273.18900000000008</c:v>
                </c:pt>
                <c:pt idx="38">
                  <c:v>270.66200000000003</c:v>
                </c:pt>
                <c:pt idx="39">
                  <c:v>268.42100000000005</c:v>
                </c:pt>
                <c:pt idx="40">
                  <c:v>276.23599999999999</c:v>
                </c:pt>
                <c:pt idx="41">
                  <c:v>270.16399999999987</c:v>
                </c:pt>
                <c:pt idx="42">
                  <c:v>286.40699999999993</c:v>
                </c:pt>
                <c:pt idx="43">
                  <c:v>304.70100000000014</c:v>
                </c:pt>
                <c:pt idx="44">
                  <c:v>297.04399999999987</c:v>
                </c:pt>
                <c:pt idx="45">
                  <c:v>300.62299999999993</c:v>
                </c:pt>
                <c:pt idx="46">
                  <c:v>290.14100000000008</c:v>
                </c:pt>
                <c:pt idx="47">
                  <c:v>304.70799999999986</c:v>
                </c:pt>
                <c:pt idx="48">
                  <c:v>295.221</c:v>
                </c:pt>
                <c:pt idx="49">
                  <c:v>308.89599999999984</c:v>
                </c:pt>
                <c:pt idx="50">
                  <c:v>285.88599999999997</c:v>
                </c:pt>
                <c:pt idx="51">
                  <c:v>294.32399999999996</c:v>
                </c:pt>
                <c:pt idx="52">
                  <c:v>274.90999999999997</c:v>
                </c:pt>
                <c:pt idx="53">
                  <c:v>285.73399999999992</c:v>
                </c:pt>
                <c:pt idx="54">
                  <c:v>286.92500000000007</c:v>
                </c:pt>
                <c:pt idx="55">
                  <c:v>289.26699999999994</c:v>
                </c:pt>
                <c:pt idx="56">
                  <c:v>294.1450000000001</c:v>
                </c:pt>
                <c:pt idx="57">
                  <c:v>284.92400000000009</c:v>
                </c:pt>
                <c:pt idx="58">
                  <c:v>304.79600000000005</c:v>
                </c:pt>
                <c:pt idx="59">
                  <c:v>304.24799999999993</c:v>
                </c:pt>
                <c:pt idx="60">
                  <c:v>313.52600000000007</c:v>
                </c:pt>
                <c:pt idx="61">
                  <c:v>291.68799999999999</c:v>
                </c:pt>
                <c:pt idx="62">
                  <c:v>311.97799999999995</c:v>
                </c:pt>
                <c:pt idx="63">
                  <c:v>322.06200000000001</c:v>
                </c:pt>
                <c:pt idx="64">
                  <c:v>320.43900000000008</c:v>
                </c:pt>
                <c:pt idx="65">
                  <c:v>315.14300000000003</c:v>
                </c:pt>
                <c:pt idx="66">
                  <c:v>316.24299999999994</c:v>
                </c:pt>
                <c:pt idx="67">
                  <c:v>320.68700000000001</c:v>
                </c:pt>
                <c:pt idx="68">
                  <c:v>319.15299999999991</c:v>
                </c:pt>
                <c:pt idx="69">
                  <c:v>300.97800000000007</c:v>
                </c:pt>
                <c:pt idx="70">
                  <c:v>321.57400000000007</c:v>
                </c:pt>
                <c:pt idx="71">
                  <c:v>319.298</c:v>
                </c:pt>
                <c:pt idx="72">
                  <c:v>308.21100000000001</c:v>
                </c:pt>
                <c:pt idx="73">
                  <c:v>327.0859999999999</c:v>
                </c:pt>
                <c:pt idx="74">
                  <c:v>325.2890000000001</c:v>
                </c:pt>
                <c:pt idx="75">
                  <c:v>322.14199999999994</c:v>
                </c:pt>
                <c:pt idx="76">
                  <c:v>313.0089999999999</c:v>
                </c:pt>
                <c:pt idx="77">
                  <c:v>300.17499999999995</c:v>
                </c:pt>
                <c:pt idx="78">
                  <c:v>312.5390000000001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20'!$BX$118:$BX$202</c:f>
              <c:numCache>
                <c:formatCode>General</c:formatCode>
                <c:ptCount val="85"/>
                <c:pt idx="0">
                  <c:v>188.57799999999997</c:v>
                </c:pt>
                <c:pt idx="1">
                  <c:v>199.89800000000002</c:v>
                </c:pt>
                <c:pt idx="2">
                  <c:v>210.255</c:v>
                </c:pt>
                <c:pt idx="3">
                  <c:v>218.51199999999994</c:v>
                </c:pt>
                <c:pt idx="4">
                  <c:v>230.19499999999994</c:v>
                </c:pt>
                <c:pt idx="5">
                  <c:v>230.97399999999993</c:v>
                </c:pt>
                <c:pt idx="6">
                  <c:v>236.01299999999992</c:v>
                </c:pt>
                <c:pt idx="7">
                  <c:v>241.14999999999998</c:v>
                </c:pt>
                <c:pt idx="8">
                  <c:v>238.61300000000006</c:v>
                </c:pt>
                <c:pt idx="9">
                  <c:v>233.68600000000015</c:v>
                </c:pt>
                <c:pt idx="10">
                  <c:v>232.60500000000013</c:v>
                </c:pt>
                <c:pt idx="11">
                  <c:v>243.0100000000001</c:v>
                </c:pt>
                <c:pt idx="12">
                  <c:v>249.8839999999999</c:v>
                </c:pt>
                <c:pt idx="13">
                  <c:v>256.58600000000001</c:v>
                </c:pt>
                <c:pt idx="14">
                  <c:v>265.06099999999992</c:v>
                </c:pt>
                <c:pt idx="15">
                  <c:v>266.38300000000004</c:v>
                </c:pt>
                <c:pt idx="16">
                  <c:v>265.65699999999993</c:v>
                </c:pt>
                <c:pt idx="17">
                  <c:v>277.63699999999994</c:v>
                </c:pt>
                <c:pt idx="18">
                  <c:v>281.68300000000011</c:v>
                </c:pt>
                <c:pt idx="19">
                  <c:v>286.44999999999993</c:v>
                </c:pt>
                <c:pt idx="20">
                  <c:v>292.27299999999991</c:v>
                </c:pt>
                <c:pt idx="21">
                  <c:v>296.279</c:v>
                </c:pt>
                <c:pt idx="22">
                  <c:v>306.06100000000004</c:v>
                </c:pt>
                <c:pt idx="23">
                  <c:v>299.74599999999987</c:v>
                </c:pt>
                <c:pt idx="24">
                  <c:v>298.04000000000008</c:v>
                </c:pt>
                <c:pt idx="25">
                  <c:v>309.85599999999999</c:v>
                </c:pt>
                <c:pt idx="26">
                  <c:v>311.3660000000001</c:v>
                </c:pt>
                <c:pt idx="27">
                  <c:v>306.15300000000002</c:v>
                </c:pt>
                <c:pt idx="28">
                  <c:v>308.27899999999988</c:v>
                </c:pt>
                <c:pt idx="29">
                  <c:v>318.24999999999989</c:v>
                </c:pt>
                <c:pt idx="30">
                  <c:v>307.63699999999994</c:v>
                </c:pt>
                <c:pt idx="31">
                  <c:v>303.51900000000001</c:v>
                </c:pt>
                <c:pt idx="32">
                  <c:v>308.6160000000001</c:v>
                </c:pt>
                <c:pt idx="33">
                  <c:v>310.69000000000005</c:v>
                </c:pt>
                <c:pt idx="34">
                  <c:v>308.25399999999991</c:v>
                </c:pt>
                <c:pt idx="35">
                  <c:v>302.24299999999994</c:v>
                </c:pt>
                <c:pt idx="36">
                  <c:v>305.60700000000008</c:v>
                </c:pt>
                <c:pt idx="37">
                  <c:v>306.14299999999992</c:v>
                </c:pt>
                <c:pt idx="38">
                  <c:v>310.26900000000001</c:v>
                </c:pt>
                <c:pt idx="39">
                  <c:v>303.63800000000003</c:v>
                </c:pt>
                <c:pt idx="40">
                  <c:v>290.9849999999999</c:v>
                </c:pt>
                <c:pt idx="41">
                  <c:v>302.05100000000004</c:v>
                </c:pt>
                <c:pt idx="42">
                  <c:v>292.39499999999998</c:v>
                </c:pt>
                <c:pt idx="43">
                  <c:v>290.89699999999993</c:v>
                </c:pt>
                <c:pt idx="44">
                  <c:v>283.67999999999984</c:v>
                </c:pt>
                <c:pt idx="45">
                  <c:v>291.61699999999985</c:v>
                </c:pt>
                <c:pt idx="46">
                  <c:v>282.14200000000005</c:v>
                </c:pt>
                <c:pt idx="47">
                  <c:v>277.65700000000004</c:v>
                </c:pt>
                <c:pt idx="48">
                  <c:v>272.32399999999996</c:v>
                </c:pt>
                <c:pt idx="49">
                  <c:v>282.90699999999993</c:v>
                </c:pt>
                <c:pt idx="50">
                  <c:v>274.43899999999996</c:v>
                </c:pt>
                <c:pt idx="51">
                  <c:v>275.30399999999997</c:v>
                </c:pt>
                <c:pt idx="52">
                  <c:v>280.86400000000015</c:v>
                </c:pt>
                <c:pt idx="53">
                  <c:v>279.44100000000014</c:v>
                </c:pt>
                <c:pt idx="54">
                  <c:v>280.4670000000001</c:v>
                </c:pt>
                <c:pt idx="55">
                  <c:v>279.68099999999993</c:v>
                </c:pt>
                <c:pt idx="56">
                  <c:v>276.096</c:v>
                </c:pt>
                <c:pt idx="57">
                  <c:v>269.18899999999996</c:v>
                </c:pt>
                <c:pt idx="58">
                  <c:v>275.40600000000006</c:v>
                </c:pt>
                <c:pt idx="59">
                  <c:v>271.41800000000001</c:v>
                </c:pt>
                <c:pt idx="60">
                  <c:v>273.11899999999991</c:v>
                </c:pt>
                <c:pt idx="61">
                  <c:v>269.31799999999998</c:v>
                </c:pt>
                <c:pt idx="62">
                  <c:v>266.78399999999988</c:v>
                </c:pt>
                <c:pt idx="63">
                  <c:v>265.22799999999995</c:v>
                </c:pt>
                <c:pt idx="64">
                  <c:v>266.19999999999993</c:v>
                </c:pt>
                <c:pt idx="65">
                  <c:v>262.68000000000006</c:v>
                </c:pt>
                <c:pt idx="66">
                  <c:v>265.17499999999995</c:v>
                </c:pt>
                <c:pt idx="67">
                  <c:v>263.17799999999988</c:v>
                </c:pt>
                <c:pt idx="68">
                  <c:v>253.14800000000014</c:v>
                </c:pt>
                <c:pt idx="69">
                  <c:v>259.50200000000007</c:v>
                </c:pt>
                <c:pt idx="70">
                  <c:v>259.67500000000007</c:v>
                </c:pt>
                <c:pt idx="71">
                  <c:v>255.2879999999999</c:v>
                </c:pt>
                <c:pt idx="72">
                  <c:v>254.38199999999995</c:v>
                </c:pt>
                <c:pt idx="73">
                  <c:v>249.97000000000003</c:v>
                </c:pt>
                <c:pt idx="74">
                  <c:v>255.70300000000009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20'!$BY$118:$BY$202</c:f>
              <c:numCache>
                <c:formatCode>General</c:formatCode>
                <c:ptCount val="85"/>
                <c:pt idx="0">
                  <c:v>179.77300000000002</c:v>
                </c:pt>
                <c:pt idx="1">
                  <c:v>182.51200000000006</c:v>
                </c:pt>
                <c:pt idx="2">
                  <c:v>186.29999999999995</c:v>
                </c:pt>
                <c:pt idx="3">
                  <c:v>188.97900000000004</c:v>
                </c:pt>
                <c:pt idx="4">
                  <c:v>187.976</c:v>
                </c:pt>
                <c:pt idx="5">
                  <c:v>199.17100000000005</c:v>
                </c:pt>
                <c:pt idx="6">
                  <c:v>214.18700000000001</c:v>
                </c:pt>
                <c:pt idx="7">
                  <c:v>226.11599999999987</c:v>
                </c:pt>
                <c:pt idx="8">
                  <c:v>231.89299999999992</c:v>
                </c:pt>
                <c:pt idx="9">
                  <c:v>229.33699999999988</c:v>
                </c:pt>
                <c:pt idx="10">
                  <c:v>237.1579999999999</c:v>
                </c:pt>
                <c:pt idx="11">
                  <c:v>260.69499999999994</c:v>
                </c:pt>
                <c:pt idx="12">
                  <c:v>254.21900000000005</c:v>
                </c:pt>
                <c:pt idx="13">
                  <c:v>265.61599999999999</c:v>
                </c:pt>
                <c:pt idx="14">
                  <c:v>267.56499999999994</c:v>
                </c:pt>
                <c:pt idx="15">
                  <c:v>269.22399999999993</c:v>
                </c:pt>
                <c:pt idx="16">
                  <c:v>281.43100000000004</c:v>
                </c:pt>
                <c:pt idx="17">
                  <c:v>284.85000000000002</c:v>
                </c:pt>
                <c:pt idx="18">
                  <c:v>301.09500000000014</c:v>
                </c:pt>
                <c:pt idx="19">
                  <c:v>304.80900000000008</c:v>
                </c:pt>
                <c:pt idx="20">
                  <c:v>324.32199999999989</c:v>
                </c:pt>
                <c:pt idx="21">
                  <c:v>334.06099999999992</c:v>
                </c:pt>
                <c:pt idx="22">
                  <c:v>349.70799999999986</c:v>
                </c:pt>
                <c:pt idx="23">
                  <c:v>344.94699999999989</c:v>
                </c:pt>
                <c:pt idx="24">
                  <c:v>348.03700000000003</c:v>
                </c:pt>
                <c:pt idx="25">
                  <c:v>352.65</c:v>
                </c:pt>
                <c:pt idx="26">
                  <c:v>346.85599999999988</c:v>
                </c:pt>
                <c:pt idx="27">
                  <c:v>347.5150000000001</c:v>
                </c:pt>
                <c:pt idx="28">
                  <c:v>348.24299999999994</c:v>
                </c:pt>
                <c:pt idx="29">
                  <c:v>361.12299999999993</c:v>
                </c:pt>
                <c:pt idx="30">
                  <c:v>353.39699999999993</c:v>
                </c:pt>
                <c:pt idx="31">
                  <c:v>343.18999999999994</c:v>
                </c:pt>
                <c:pt idx="32">
                  <c:v>341.25199999999995</c:v>
                </c:pt>
                <c:pt idx="33">
                  <c:v>347.59500000000014</c:v>
                </c:pt>
                <c:pt idx="34">
                  <c:v>366.154</c:v>
                </c:pt>
                <c:pt idx="35">
                  <c:v>403.005</c:v>
                </c:pt>
                <c:pt idx="36">
                  <c:v>453.48300000000006</c:v>
                </c:pt>
                <c:pt idx="37">
                  <c:v>485.03500000000008</c:v>
                </c:pt>
                <c:pt idx="38">
                  <c:v>522.28600000000006</c:v>
                </c:pt>
                <c:pt idx="39">
                  <c:v>556.101</c:v>
                </c:pt>
                <c:pt idx="40">
                  <c:v>565.87200000000007</c:v>
                </c:pt>
                <c:pt idx="41">
                  <c:v>622.78099999999995</c:v>
                </c:pt>
                <c:pt idx="42">
                  <c:v>627.72500000000014</c:v>
                </c:pt>
                <c:pt idx="43">
                  <c:v>656.74200000000008</c:v>
                </c:pt>
                <c:pt idx="44">
                  <c:v>673.71699999999998</c:v>
                </c:pt>
                <c:pt idx="45">
                  <c:v>643.86400000000003</c:v>
                </c:pt>
                <c:pt idx="46">
                  <c:v>673.46400000000006</c:v>
                </c:pt>
                <c:pt idx="47">
                  <c:v>685.00499999999988</c:v>
                </c:pt>
                <c:pt idx="48">
                  <c:v>704.97199999999987</c:v>
                </c:pt>
                <c:pt idx="49">
                  <c:v>690.375</c:v>
                </c:pt>
                <c:pt idx="50">
                  <c:v>680.81700000000001</c:v>
                </c:pt>
                <c:pt idx="51">
                  <c:v>666.60099999999989</c:v>
                </c:pt>
                <c:pt idx="52">
                  <c:v>652.32699999999988</c:v>
                </c:pt>
                <c:pt idx="53">
                  <c:v>647.67699999999991</c:v>
                </c:pt>
                <c:pt idx="54">
                  <c:v>649.101</c:v>
                </c:pt>
                <c:pt idx="55">
                  <c:v>648.78200000000004</c:v>
                </c:pt>
                <c:pt idx="56">
                  <c:v>646.39400000000001</c:v>
                </c:pt>
                <c:pt idx="57">
                  <c:v>639.0200000000001</c:v>
                </c:pt>
                <c:pt idx="58">
                  <c:v>613.04699999999991</c:v>
                </c:pt>
                <c:pt idx="59">
                  <c:v>586.72200000000009</c:v>
                </c:pt>
                <c:pt idx="60">
                  <c:v>565.55600000000015</c:v>
                </c:pt>
                <c:pt idx="61">
                  <c:v>541.80999999999995</c:v>
                </c:pt>
                <c:pt idx="62">
                  <c:v>521.52999999999986</c:v>
                </c:pt>
                <c:pt idx="63">
                  <c:v>496.18200000000002</c:v>
                </c:pt>
                <c:pt idx="64">
                  <c:v>462.45199999999988</c:v>
                </c:pt>
                <c:pt idx="65">
                  <c:v>463.48699999999997</c:v>
                </c:pt>
                <c:pt idx="66">
                  <c:v>470.08199999999999</c:v>
                </c:pt>
                <c:pt idx="67">
                  <c:v>453.25199999999995</c:v>
                </c:pt>
                <c:pt idx="68">
                  <c:v>447.93200000000002</c:v>
                </c:pt>
                <c:pt idx="69">
                  <c:v>447.73900000000003</c:v>
                </c:pt>
                <c:pt idx="70">
                  <c:v>442.96899999999994</c:v>
                </c:pt>
                <c:pt idx="71">
                  <c:v>451.41399999999987</c:v>
                </c:pt>
                <c:pt idx="72">
                  <c:v>440.83600000000001</c:v>
                </c:pt>
                <c:pt idx="73">
                  <c:v>438.18000000000006</c:v>
                </c:pt>
                <c:pt idx="74">
                  <c:v>446.21199999999999</c:v>
                </c:pt>
                <c:pt idx="75">
                  <c:v>479.98099999999999</c:v>
                </c:pt>
                <c:pt idx="76">
                  <c:v>504.99799999999993</c:v>
                </c:pt>
                <c:pt idx="77">
                  <c:v>513.32700000000011</c:v>
                </c:pt>
                <c:pt idx="78">
                  <c:v>516.07900000000006</c:v>
                </c:pt>
                <c:pt idx="79">
                  <c:v>524.27499999999998</c:v>
                </c:pt>
                <c:pt idx="80">
                  <c:v>517.00099999999998</c:v>
                </c:pt>
                <c:pt idx="81">
                  <c:v>527.32000000000005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20'!$BZ$118:$BZ$202</c:f>
              <c:numCache>
                <c:formatCode>General</c:formatCode>
                <c:ptCount val="85"/>
                <c:pt idx="0">
                  <c:v>195.14</c:v>
                </c:pt>
                <c:pt idx="1">
                  <c:v>216.63300000000004</c:v>
                </c:pt>
                <c:pt idx="2">
                  <c:v>214.06399999999996</c:v>
                </c:pt>
                <c:pt idx="3">
                  <c:v>214.33899999999994</c:v>
                </c:pt>
                <c:pt idx="4">
                  <c:v>225.9860000000001</c:v>
                </c:pt>
                <c:pt idx="5">
                  <c:v>234.99299999999994</c:v>
                </c:pt>
                <c:pt idx="6">
                  <c:v>256.52100000000007</c:v>
                </c:pt>
                <c:pt idx="7">
                  <c:v>299.58500000000004</c:v>
                </c:pt>
                <c:pt idx="8">
                  <c:v>340.80300000000011</c:v>
                </c:pt>
                <c:pt idx="9">
                  <c:v>415.77100000000007</c:v>
                </c:pt>
                <c:pt idx="10">
                  <c:v>452.49799999999993</c:v>
                </c:pt>
                <c:pt idx="11">
                  <c:v>484.57699999999988</c:v>
                </c:pt>
                <c:pt idx="12">
                  <c:v>518.90099999999984</c:v>
                </c:pt>
                <c:pt idx="13">
                  <c:v>540.75700000000006</c:v>
                </c:pt>
                <c:pt idx="14">
                  <c:v>530.66699999999992</c:v>
                </c:pt>
                <c:pt idx="15">
                  <c:v>519.24399999999991</c:v>
                </c:pt>
                <c:pt idx="16">
                  <c:v>544.62300000000005</c:v>
                </c:pt>
                <c:pt idx="17">
                  <c:v>531.2890000000001</c:v>
                </c:pt>
                <c:pt idx="18">
                  <c:v>523.32499999999993</c:v>
                </c:pt>
                <c:pt idx="19">
                  <c:v>516.76199999999994</c:v>
                </c:pt>
                <c:pt idx="20">
                  <c:v>558.76600000000008</c:v>
                </c:pt>
                <c:pt idx="21">
                  <c:v>529.65099999999995</c:v>
                </c:pt>
                <c:pt idx="22">
                  <c:v>521.20499999999993</c:v>
                </c:pt>
                <c:pt idx="23">
                  <c:v>555.22799999999995</c:v>
                </c:pt>
                <c:pt idx="24">
                  <c:v>535.95299999999997</c:v>
                </c:pt>
                <c:pt idx="25">
                  <c:v>539.64300000000014</c:v>
                </c:pt>
                <c:pt idx="26">
                  <c:v>535.47199999999998</c:v>
                </c:pt>
                <c:pt idx="27">
                  <c:v>545.1339999999999</c:v>
                </c:pt>
                <c:pt idx="28">
                  <c:v>563.26799999999992</c:v>
                </c:pt>
                <c:pt idx="29">
                  <c:v>565.86300000000006</c:v>
                </c:pt>
                <c:pt idx="30">
                  <c:v>562.577</c:v>
                </c:pt>
                <c:pt idx="31">
                  <c:v>554.65500000000009</c:v>
                </c:pt>
                <c:pt idx="32">
                  <c:v>545.67100000000005</c:v>
                </c:pt>
                <c:pt idx="33">
                  <c:v>537.64300000000003</c:v>
                </c:pt>
                <c:pt idx="34">
                  <c:v>563.07100000000014</c:v>
                </c:pt>
                <c:pt idx="35">
                  <c:v>567.45500000000004</c:v>
                </c:pt>
                <c:pt idx="36">
                  <c:v>563.26200000000006</c:v>
                </c:pt>
                <c:pt idx="37">
                  <c:v>572.11500000000001</c:v>
                </c:pt>
                <c:pt idx="38">
                  <c:v>558.11099999999999</c:v>
                </c:pt>
                <c:pt idx="39">
                  <c:v>534.09999999999991</c:v>
                </c:pt>
                <c:pt idx="40">
                  <c:v>531.5569999999999</c:v>
                </c:pt>
                <c:pt idx="41">
                  <c:v>515.24800000000005</c:v>
                </c:pt>
                <c:pt idx="42">
                  <c:v>518.19499999999994</c:v>
                </c:pt>
                <c:pt idx="43">
                  <c:v>485.51700000000005</c:v>
                </c:pt>
                <c:pt idx="44">
                  <c:v>499.61199999999997</c:v>
                </c:pt>
                <c:pt idx="45">
                  <c:v>479.39200000000005</c:v>
                </c:pt>
                <c:pt idx="46">
                  <c:v>486.76499999999999</c:v>
                </c:pt>
                <c:pt idx="47">
                  <c:v>477.02599999999995</c:v>
                </c:pt>
                <c:pt idx="48">
                  <c:v>489.34899999999993</c:v>
                </c:pt>
                <c:pt idx="49">
                  <c:v>463.97100000000012</c:v>
                </c:pt>
                <c:pt idx="50">
                  <c:v>464.18799999999999</c:v>
                </c:pt>
                <c:pt idx="51">
                  <c:v>463.07800000000009</c:v>
                </c:pt>
                <c:pt idx="52">
                  <c:v>454.06600000000014</c:v>
                </c:pt>
                <c:pt idx="53">
                  <c:v>446.30600000000004</c:v>
                </c:pt>
                <c:pt idx="54">
                  <c:v>437.4799999999999</c:v>
                </c:pt>
                <c:pt idx="55">
                  <c:v>447.202</c:v>
                </c:pt>
                <c:pt idx="56">
                  <c:v>425.37399999999991</c:v>
                </c:pt>
                <c:pt idx="57">
                  <c:v>420.0859999999999</c:v>
                </c:pt>
                <c:pt idx="58">
                  <c:v>421.68500000000006</c:v>
                </c:pt>
                <c:pt idx="59">
                  <c:v>418.49199999999996</c:v>
                </c:pt>
                <c:pt idx="60">
                  <c:v>423.17000000000007</c:v>
                </c:pt>
                <c:pt idx="61">
                  <c:v>424.55299999999988</c:v>
                </c:pt>
                <c:pt idx="62">
                  <c:v>438.77100000000007</c:v>
                </c:pt>
                <c:pt idx="63">
                  <c:v>419.81699999999989</c:v>
                </c:pt>
                <c:pt idx="64">
                  <c:v>422.64699999999993</c:v>
                </c:pt>
                <c:pt idx="65">
                  <c:v>421.53999999999996</c:v>
                </c:pt>
                <c:pt idx="66">
                  <c:v>417.62400000000002</c:v>
                </c:pt>
                <c:pt idx="67">
                  <c:v>421.702</c:v>
                </c:pt>
                <c:pt idx="68">
                  <c:v>415.19500000000005</c:v>
                </c:pt>
                <c:pt idx="69">
                  <c:v>392.72300000000007</c:v>
                </c:pt>
                <c:pt idx="70">
                  <c:v>398.8850000000001</c:v>
                </c:pt>
                <c:pt idx="71">
                  <c:v>388.87700000000007</c:v>
                </c:pt>
                <c:pt idx="72">
                  <c:v>395.75</c:v>
                </c:pt>
                <c:pt idx="73">
                  <c:v>395.42400000000009</c:v>
                </c:pt>
              </c:numCache>
            </c:numRef>
          </c:yVal>
          <c:smooth val="0"/>
        </c:ser>
        <c:ser>
          <c:idx val="32"/>
          <c:order val="32"/>
          <c:spPr>
            <a:ln w="190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xVal>
            <c:numRef>
              <c:f>'20141209 20'!$AS$118:$AS$202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'20141209 20'!$CA$118:$CA$202</c:f>
              <c:numCache>
                <c:formatCode>General</c:formatCode>
                <c:ptCount val="85"/>
                <c:pt idx="0">
                  <c:v>140.74400000000003</c:v>
                </c:pt>
                <c:pt idx="1">
                  <c:v>140.85000000000002</c:v>
                </c:pt>
                <c:pt idx="2">
                  <c:v>141.51499999999999</c:v>
                </c:pt>
                <c:pt idx="3">
                  <c:v>160.53899999999999</c:v>
                </c:pt>
                <c:pt idx="4">
                  <c:v>185.61099999999999</c:v>
                </c:pt>
                <c:pt idx="5">
                  <c:v>219.48799999999994</c:v>
                </c:pt>
                <c:pt idx="6">
                  <c:v>264.07399999999996</c:v>
                </c:pt>
                <c:pt idx="7">
                  <c:v>292.39899999999989</c:v>
                </c:pt>
                <c:pt idx="8">
                  <c:v>317.471</c:v>
                </c:pt>
                <c:pt idx="9">
                  <c:v>324.41099999999994</c:v>
                </c:pt>
                <c:pt idx="10">
                  <c:v>332.91300000000012</c:v>
                </c:pt>
                <c:pt idx="11">
                  <c:v>347.09499999999991</c:v>
                </c:pt>
                <c:pt idx="12">
                  <c:v>355.83799999999997</c:v>
                </c:pt>
                <c:pt idx="13">
                  <c:v>361.98099999999999</c:v>
                </c:pt>
                <c:pt idx="14">
                  <c:v>357.13799999999992</c:v>
                </c:pt>
                <c:pt idx="15">
                  <c:v>346.40200000000004</c:v>
                </c:pt>
                <c:pt idx="16">
                  <c:v>349.51199999999994</c:v>
                </c:pt>
                <c:pt idx="17">
                  <c:v>341.47699999999998</c:v>
                </c:pt>
                <c:pt idx="18">
                  <c:v>329.9910000000001</c:v>
                </c:pt>
                <c:pt idx="19">
                  <c:v>326.17200000000003</c:v>
                </c:pt>
                <c:pt idx="20">
                  <c:v>321.62400000000002</c:v>
                </c:pt>
                <c:pt idx="21">
                  <c:v>321.89800000000002</c:v>
                </c:pt>
                <c:pt idx="22">
                  <c:v>311.85599999999999</c:v>
                </c:pt>
                <c:pt idx="23">
                  <c:v>304.15800000000002</c:v>
                </c:pt>
                <c:pt idx="24">
                  <c:v>299.32799999999997</c:v>
                </c:pt>
                <c:pt idx="25">
                  <c:v>311.62700000000007</c:v>
                </c:pt>
                <c:pt idx="26">
                  <c:v>309.27299999999991</c:v>
                </c:pt>
                <c:pt idx="27">
                  <c:v>329.50599999999997</c:v>
                </c:pt>
                <c:pt idx="28">
                  <c:v>354.49300000000005</c:v>
                </c:pt>
                <c:pt idx="29">
                  <c:v>362.29300000000012</c:v>
                </c:pt>
                <c:pt idx="30">
                  <c:v>372.27199999999993</c:v>
                </c:pt>
                <c:pt idx="31">
                  <c:v>385.15800000000002</c:v>
                </c:pt>
                <c:pt idx="32">
                  <c:v>391.42000000000007</c:v>
                </c:pt>
                <c:pt idx="33">
                  <c:v>382.06999999999994</c:v>
                </c:pt>
                <c:pt idx="34">
                  <c:v>380.6400000000001</c:v>
                </c:pt>
                <c:pt idx="35">
                  <c:v>375.41600000000005</c:v>
                </c:pt>
                <c:pt idx="36">
                  <c:v>394.20799999999997</c:v>
                </c:pt>
                <c:pt idx="37">
                  <c:v>364.60000000000014</c:v>
                </c:pt>
                <c:pt idx="38">
                  <c:v>362.14800000000002</c:v>
                </c:pt>
                <c:pt idx="39">
                  <c:v>342.51800000000003</c:v>
                </c:pt>
                <c:pt idx="40">
                  <c:v>341.9319999999999</c:v>
                </c:pt>
                <c:pt idx="41">
                  <c:v>349.18399999999997</c:v>
                </c:pt>
                <c:pt idx="42">
                  <c:v>353.40999999999985</c:v>
                </c:pt>
                <c:pt idx="43">
                  <c:v>353.75499999999988</c:v>
                </c:pt>
                <c:pt idx="44">
                  <c:v>364.63700000000006</c:v>
                </c:pt>
                <c:pt idx="45">
                  <c:v>379.27700000000004</c:v>
                </c:pt>
                <c:pt idx="46">
                  <c:v>373.053</c:v>
                </c:pt>
                <c:pt idx="47">
                  <c:v>375.64299999999992</c:v>
                </c:pt>
                <c:pt idx="48">
                  <c:v>371.00599999999986</c:v>
                </c:pt>
                <c:pt idx="49">
                  <c:v>373.49200000000008</c:v>
                </c:pt>
                <c:pt idx="50">
                  <c:v>368.89299999999992</c:v>
                </c:pt>
                <c:pt idx="51">
                  <c:v>375.7410000000001</c:v>
                </c:pt>
                <c:pt idx="52">
                  <c:v>386.78000000000009</c:v>
                </c:pt>
                <c:pt idx="53">
                  <c:v>390.77500000000009</c:v>
                </c:pt>
                <c:pt idx="54">
                  <c:v>391.35599999999988</c:v>
                </c:pt>
                <c:pt idx="55">
                  <c:v>392.27800000000002</c:v>
                </c:pt>
                <c:pt idx="56">
                  <c:v>380.66600000000005</c:v>
                </c:pt>
                <c:pt idx="57">
                  <c:v>404.62099999999998</c:v>
                </c:pt>
                <c:pt idx="58">
                  <c:v>441.31000000000006</c:v>
                </c:pt>
                <c:pt idx="59">
                  <c:v>486.08500000000004</c:v>
                </c:pt>
                <c:pt idx="60">
                  <c:v>522.95100000000002</c:v>
                </c:pt>
                <c:pt idx="61">
                  <c:v>568.1099999999999</c:v>
                </c:pt>
                <c:pt idx="62">
                  <c:v>612.00800000000015</c:v>
                </c:pt>
                <c:pt idx="63">
                  <c:v>639.98199999999986</c:v>
                </c:pt>
                <c:pt idx="64">
                  <c:v>698.93200000000002</c:v>
                </c:pt>
                <c:pt idx="65">
                  <c:v>732.96499999999992</c:v>
                </c:pt>
                <c:pt idx="66">
                  <c:v>759.99700000000007</c:v>
                </c:pt>
                <c:pt idx="67">
                  <c:v>776.02199999999993</c:v>
                </c:pt>
                <c:pt idx="68">
                  <c:v>785.66700000000003</c:v>
                </c:pt>
                <c:pt idx="69">
                  <c:v>843.19899999999996</c:v>
                </c:pt>
                <c:pt idx="70">
                  <c:v>862.20699999999999</c:v>
                </c:pt>
                <c:pt idx="71">
                  <c:v>875.78499999999997</c:v>
                </c:pt>
                <c:pt idx="72">
                  <c:v>861.48800000000006</c:v>
                </c:pt>
                <c:pt idx="73">
                  <c:v>851.15500000000009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6274704"/>
        <c:axId val="936277424"/>
      </c:scatterChart>
      <c:valAx>
        <c:axId val="936274704"/>
        <c:scaling>
          <c:orientation val="minMax"/>
          <c:max val="42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77424"/>
        <c:crosses val="autoZero"/>
        <c:crossBetween val="midCat"/>
      </c:valAx>
      <c:valAx>
        <c:axId val="936277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Rnr3-gfp Fluorescence Intensity/A.U.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74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613202534490108E-2"/>
          <c:y val="4.5276676124885645E-2"/>
          <c:w val="0.93261058058240676"/>
          <c:h val="0.8876416712292704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汇总'!$G$101:$G$185</c:f>
              <c:numCache>
                <c:formatCode>0.00</c:formatCode>
                <c:ptCount val="85"/>
                <c:pt idx="0">
                  <c:v>-15.712948543526201</c:v>
                </c:pt>
                <c:pt idx="1">
                  <c:v>-9.1360239150228004</c:v>
                </c:pt>
                <c:pt idx="2">
                  <c:v>-4.7379811198788602</c:v>
                </c:pt>
                <c:pt idx="3">
                  <c:v>-1.95649979755589</c:v>
                </c:pt>
                <c:pt idx="4">
                  <c:v>-0.34022938320542201</c:v>
                </c:pt>
                <c:pt idx="5">
                  <c:v>0.46781040854322398</c:v>
                </c:pt>
                <c:pt idx="6">
                  <c:v>0.74498750777216005</c:v>
                </c:pt>
                <c:pt idx="7">
                  <c:v>0.70211811026021698</c:v>
                </c:pt>
                <c:pt idx="8">
                  <c:v>0.49496709811860601</c:v>
                </c:pt>
                <c:pt idx="9">
                  <c:v>0.234318349314483</c:v>
                </c:pt>
                <c:pt idx="10">
                  <c:v>-5.2618159494866E-3</c:v>
                </c:pt>
                <c:pt idx="11">
                  <c:v>-0.17785147295211501</c:v>
                </c:pt>
                <c:pt idx="12">
                  <c:v>-0.25968013179434002</c:v>
                </c:pt>
                <c:pt idx="13">
                  <c:v>-0.24361222011532699</c:v>
                </c:pt>
                <c:pt idx="14">
                  <c:v>-0.13450940281461099</c:v>
                </c:pt>
                <c:pt idx="15">
                  <c:v>5.4619888059708202E-2</c:v>
                </c:pt>
                <c:pt idx="16">
                  <c:v>0.305769532913233</c:v>
                </c:pt>
                <c:pt idx="17">
                  <c:v>0.59846359852195397</c:v>
                </c:pt>
                <c:pt idx="18">
                  <c:v>0.91173772859693403</c:v>
                </c:pt>
                <c:pt idx="19">
                  <c:v>1.2256434831968099</c:v>
                </c:pt>
                <c:pt idx="20">
                  <c:v>1.5223399413904</c:v>
                </c:pt>
                <c:pt idx="21">
                  <c:v>1.78683193613477</c:v>
                </c:pt>
                <c:pt idx="22">
                  <c:v>2.0074095172327602</c:v>
                </c:pt>
                <c:pt idx="23">
                  <c:v>2.1758386374893002</c:v>
                </c:pt>
                <c:pt idx="24">
                  <c:v>2.2873486287873699</c:v>
                </c:pt>
                <c:pt idx="25">
                  <c:v>2.3404577787450802</c:v>
                </c:pt>
                <c:pt idx="26">
                  <c:v>2.3366742349207401</c:v>
                </c:pt>
                <c:pt idx="27">
                  <c:v>2.2801055521685898</c:v>
                </c:pt>
                <c:pt idx="28">
                  <c:v>2.1770064597410701</c:v>
                </c:pt>
                <c:pt idx="29">
                  <c:v>2.03529085807221</c:v>
                </c:pt>
                <c:pt idx="30">
                  <c:v>1.8640306608694199</c:v>
                </c:pt>
                <c:pt idx="31">
                  <c:v>1.67296087615963</c:v>
                </c:pt>
                <c:pt idx="32">
                  <c:v>1.47200727033781</c:v>
                </c:pt>
                <c:pt idx="33">
                  <c:v>1.2708500819865201</c:v>
                </c:pt>
                <c:pt idx="34">
                  <c:v>1.0785345472950401</c:v>
                </c:pt>
                <c:pt idx="35">
                  <c:v>0.90313646638498402</c:v>
                </c:pt>
                <c:pt idx="36">
                  <c:v>0.75148867954302501</c:v>
                </c:pt>
                <c:pt idx="37">
                  <c:v>0.628972134577099</c:v>
                </c:pt>
                <c:pt idx="38">
                  <c:v>0.53937321087947698</c:v>
                </c:pt>
                <c:pt idx="39">
                  <c:v>0.48480712269746601</c:v>
                </c:pt>
                <c:pt idx="40">
                  <c:v>0.46570555318489198</c:v>
                </c:pt>
                <c:pt idx="41">
                  <c:v>0.48086517241038101</c:v>
                </c:pt>
                <c:pt idx="42">
                  <c:v>0.52755236626077995</c:v>
                </c:pt>
                <c:pt idx="43">
                  <c:v>0.60165834948089503</c:v>
                </c:pt>
                <c:pt idx="44">
                  <c:v>0.69789785456672104</c:v>
                </c:pt>
                <c:pt idx="45">
                  <c:v>0.81004377922094895</c:v>
                </c:pt>
                <c:pt idx="46">
                  <c:v>0.93118953817887895</c:v>
                </c:pt>
                <c:pt idx="47">
                  <c:v>1.05403040106569</c:v>
                </c:pt>
                <c:pt idx="48">
                  <c:v>1.1711548055593799</c:v>
                </c:pt>
                <c:pt idx="49">
                  <c:v>1.27533651575646</c:v>
                </c:pt>
                <c:pt idx="50">
                  <c:v>1.35981854807118</c:v>
                </c:pt>
                <c:pt idx="51">
                  <c:v>1.4185800120035501</c:v>
                </c:pt>
                <c:pt idx="52">
                  <c:v>1.4465774105951701</c:v>
                </c:pt>
                <c:pt idx="53">
                  <c:v>1.43995251492063</c:v>
                </c:pt>
                <c:pt idx="54">
                  <c:v>1.3961996689762499</c:v>
                </c:pt>
                <c:pt idx="55">
                  <c:v>1.31428629605051</c:v>
                </c:pt>
                <c:pt idx="56">
                  <c:v>1.1947214636802299</c:v>
                </c:pt>
                <c:pt idx="57">
                  <c:v>1.03956862435307</c:v>
                </c:pt>
                <c:pt idx="58">
                  <c:v>0.85240007954980401</c:v>
                </c:pt>
                <c:pt idx="59">
                  <c:v>0.638192319188432</c:v>
                </c:pt>
                <c:pt idx="60">
                  <c:v>0.40316316436504901</c:v>
                </c:pt>
                <c:pt idx="61">
                  <c:v>0.15455358987758699</c:v>
                </c:pt>
                <c:pt idx="62">
                  <c:v>-9.9640776527136807E-2</c:v>
                </c:pt>
                <c:pt idx="63">
                  <c:v>-0.350981187341532</c:v>
                </c:pt>
                <c:pt idx="64">
                  <c:v>-0.59093058544888599</c:v>
                </c:pt>
                <c:pt idx="65">
                  <c:v>-0.81121929714317398</c:v>
                </c:pt>
                <c:pt idx="66">
                  <c:v>-1.00421640427854</c:v>
                </c:pt>
                <c:pt idx="67">
                  <c:v>-1.1632886089169701</c:v>
                </c:pt>
                <c:pt idx="68">
                  <c:v>-1.28312524905365</c:v>
                </c:pt>
                <c:pt idx="69">
                  <c:v>-1.36000479680027</c:v>
                </c:pt>
                <c:pt idx="70">
                  <c:v>-1.39197467056784</c:v>
                </c:pt>
                <c:pt idx="71">
                  <c:v>-1.3789125213020199</c:v>
                </c:pt>
                <c:pt idx="72">
                  <c:v>-1.32243330823857</c:v>
                </c:pt>
                <c:pt idx="73">
                  <c:v>-1.2256024624894799</c:v>
                </c:pt>
                <c:pt idx="74">
                  <c:v>-1.09241124912914</c:v>
                </c:pt>
                <c:pt idx="75">
                  <c:v>-0.92696607572509904</c:v>
                </c:pt>
                <c:pt idx="76">
                  <c:v>-0.73233896239226404</c:v>
                </c:pt>
                <c:pt idx="77">
                  <c:v>-0.509021681870925</c:v>
                </c:pt>
                <c:pt idx="78">
                  <c:v>-0.2529212005982</c:v>
                </c:pt>
                <c:pt idx="79">
                  <c:v>4.71710002185457E-2</c:v>
                </c:pt>
                <c:pt idx="80">
                  <c:v>0.412708366246195</c:v>
                </c:pt>
                <c:pt idx="81">
                  <c:v>0.879195513562811</c:v>
                </c:pt>
                <c:pt idx="82">
                  <c:v>1.5007548809868401</c:v>
                </c:pt>
                <c:pt idx="83">
                  <c:v>2.35554313719049</c:v>
                </c:pt>
                <c:pt idx="84">
                  <c:v>3.5521126019376101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汇总'!$H$101:$H$185</c:f>
              <c:numCache>
                <c:formatCode>0.00</c:formatCode>
                <c:ptCount val="85"/>
                <c:pt idx="0">
                  <c:v>9.7976352546830903</c:v>
                </c:pt>
                <c:pt idx="1">
                  <c:v>2.8039977525744999</c:v>
                </c:pt>
                <c:pt idx="2">
                  <c:v>-1.22209455484744</c:v>
                </c:pt>
                <c:pt idx="3">
                  <c:v>-3.09653336301891</c:v>
                </c:pt>
                <c:pt idx="4">
                  <c:v>-3.47408356843524</c:v>
                </c:pt>
                <c:pt idx="5">
                  <c:v>-2.8719662294581898</c:v>
                </c:pt>
                <c:pt idx="6">
                  <c:v>-1.6909047930557699</c:v>
                </c:pt>
                <c:pt idx="7">
                  <c:v>-0.23382632843524401</c:v>
                </c:pt>
                <c:pt idx="8">
                  <c:v>1.2775996614459899</c:v>
                </c:pt>
                <c:pt idx="9">
                  <c:v>2.6884112395061899</c:v>
                </c:pt>
                <c:pt idx="10">
                  <c:v>3.8976279843397701</c:v>
                </c:pt>
                <c:pt idx="11">
                  <c:v>4.8471925692793096</c:v>
                </c:pt>
                <c:pt idx="12">
                  <c:v>5.51243197987709</c:v>
                </c:pt>
                <c:pt idx="13">
                  <c:v>5.8938984990603798</c:v>
                </c:pt>
                <c:pt idx="14">
                  <c:v>6.0104584993363304</c:v>
                </c:pt>
                <c:pt idx="15">
                  <c:v>5.8935047815647499</c:v>
                </c:pt>
                <c:pt idx="16">
                  <c:v>5.58217568998771</c:v>
                </c:pt>
                <c:pt idx="17">
                  <c:v>5.1194715133966104</c:v>
                </c:pt>
                <c:pt idx="18">
                  <c:v>4.5491657525348597</c:v>
                </c:pt>
                <c:pt idx="19">
                  <c:v>3.9134156940749798</c:v>
                </c:pt>
                <c:pt idx="20">
                  <c:v>3.2509833817751002</c:v>
                </c:pt>
                <c:pt idx="21">
                  <c:v>2.5959845157074</c:v>
                </c:pt>
                <c:pt idx="22">
                  <c:v>1.9770890407686501</c:v>
                </c:pt>
                <c:pt idx="23">
                  <c:v>1.4171032060151301</c:v>
                </c:pt>
                <c:pt idx="24">
                  <c:v>0.93286868673100398</c:v>
                </c:pt>
                <c:pt idx="25">
                  <c:v>0.53541996152207505</c:v>
                </c:pt>
                <c:pt idx="26">
                  <c:v>0.230346527143587</c:v>
                </c:pt>
                <c:pt idx="27">
                  <c:v>1.8311714187518601E-2</c:v>
                </c:pt>
                <c:pt idx="28">
                  <c:v>-0.104315162755798</c:v>
                </c:pt>
                <c:pt idx="29">
                  <c:v>-0.144751826398755</c:v>
                </c:pt>
                <c:pt idx="30">
                  <c:v>-0.11305518492830301</c:v>
                </c:pt>
                <c:pt idx="31">
                  <c:v>-2.13622219238889E-2</c:v>
                </c:pt>
                <c:pt idx="32">
                  <c:v>0.116854887633567</c:v>
                </c:pt>
                <c:pt idx="33">
                  <c:v>0.287497871536671</c:v>
                </c:pt>
                <c:pt idx="34">
                  <c:v>0.47649781153614201</c:v>
                </c:pt>
                <c:pt idx="35">
                  <c:v>0.67040259905626198</c:v>
                </c:pt>
                <c:pt idx="36">
                  <c:v>0.85688533352825902</c:v>
                </c:pt>
                <c:pt idx="37">
                  <c:v>1.02516568220598</c:v>
                </c:pt>
                <c:pt idx="38">
                  <c:v>1.1663390909176199</c:v>
                </c:pt>
                <c:pt idx="39">
                  <c:v>1.27361139604939</c:v>
                </c:pt>
                <c:pt idx="40">
                  <c:v>1.34243883867881</c:v>
                </c:pt>
                <c:pt idx="41">
                  <c:v>1.37057572267987</c:v>
                </c:pt>
                <c:pt idx="42">
                  <c:v>1.35803398929747</c:v>
                </c:pt>
                <c:pt idx="43">
                  <c:v>1.3069608016101999</c:v>
                </c:pt>
                <c:pt idx="44">
                  <c:v>1.22144184304396</c:v>
                </c:pt>
                <c:pt idx="45">
                  <c:v>1.1072394350992001</c:v>
                </c:pt>
                <c:pt idx="46">
                  <c:v>0.97147577021257103</c:v>
                </c:pt>
                <c:pt idx="47">
                  <c:v>0.82227253666324396</c:v>
                </c:pt>
                <c:pt idx="48">
                  <c:v>0.66835898337892097</c:v>
                </c:pt>
                <c:pt idx="49">
                  <c:v>0.51866103349860304</c:v>
                </c:pt>
                <c:pt idx="50">
                  <c:v>0.38188440629223103</c:v>
                </c:pt>
                <c:pt idx="51">
                  <c:v>0.26610484857719302</c:v>
                </c:pt>
                <c:pt idx="52">
                  <c:v>0.17837850711405201</c:v>
                </c:pt>
                <c:pt idx="53">
                  <c:v>0.12438519520415001</c:v>
                </c:pt>
                <c:pt idx="54">
                  <c:v>0.108116817255375</c:v>
                </c:pt>
                <c:pt idx="55">
                  <c:v>0.131622516591206</c:v>
                </c:pt>
                <c:pt idx="56">
                  <c:v>0.19482120269446701</c:v>
                </c:pt>
                <c:pt idx="57">
                  <c:v>0.29539099511708899</c:v>
                </c:pt>
                <c:pt idx="58">
                  <c:v>0.42874379304834798</c:v>
                </c:pt>
                <c:pt idx="59">
                  <c:v>0.58809163990999402</c:v>
                </c:pt>
                <c:pt idx="60">
                  <c:v>0.76460980412766799</c:v>
                </c:pt>
                <c:pt idx="61">
                  <c:v>0.94769953861800504</c:v>
                </c:pt>
                <c:pt idx="62">
                  <c:v>1.12535131221836</c:v>
                </c:pt>
                <c:pt idx="63">
                  <c:v>1.28460692798428</c:v>
                </c:pt>
                <c:pt idx="64">
                  <c:v>1.41211635471217</c:v>
                </c:pt>
                <c:pt idx="65">
                  <c:v>1.49478229921548</c:v>
                </c:pt>
                <c:pt idx="66">
                  <c:v>1.52048253799191</c:v>
                </c:pt>
                <c:pt idx="67">
                  <c:v>1.4788568088173499</c:v>
                </c:pt>
                <c:pt idx="68">
                  <c:v>1.3621416342810999</c:v>
                </c:pt>
                <c:pt idx="69">
                  <c:v>1.1660328099322499</c:v>
                </c:pt>
                <c:pt idx="70">
                  <c:v>0.89055144191812896</c:v>
                </c:pt>
                <c:pt idx="71">
                  <c:v>0.54088536047408697</c:v>
                </c:pt>
                <c:pt idx="72">
                  <c:v>0.12817346680623701</c:v>
                </c:pt>
                <c:pt idx="73">
                  <c:v>-0.32980390762658901</c:v>
                </c:pt>
                <c:pt idx="74">
                  <c:v>-0.80807023819111201</c:v>
                </c:pt>
                <c:pt idx="75">
                  <c:v>-1.27408014820631</c:v>
                </c:pt>
                <c:pt idx="76">
                  <c:v>-1.68758047094664</c:v>
                </c:pt>
                <c:pt idx="77">
                  <c:v>-2.00076196491709</c:v>
                </c:pt>
                <c:pt idx="78">
                  <c:v>-2.1587641479570601</c:v>
                </c:pt>
                <c:pt idx="79">
                  <c:v>-2.1006014477701198</c:v>
                </c:pt>
                <c:pt idx="80">
                  <c:v>-1.7605848206325301</c:v>
                </c:pt>
                <c:pt idx="81">
                  <c:v>-1.07031914683713</c:v>
                </c:pt>
                <c:pt idx="82">
                  <c:v>3.86369277545082E-2</c:v>
                </c:pt>
                <c:pt idx="83">
                  <c:v>1.6313554391151199</c:v>
                </c:pt>
                <c:pt idx="84">
                  <c:v>3.7652678120477301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汇总'!$I$101:$I$185</c:f>
              <c:numCache>
                <c:formatCode>0.00</c:formatCode>
                <c:ptCount val="85"/>
                <c:pt idx="0">
                  <c:v>-7.8995138661109499</c:v>
                </c:pt>
                <c:pt idx="1">
                  <c:v>-4.67491297844178</c:v>
                </c:pt>
                <c:pt idx="2">
                  <c:v>-2.4315068079568101</c:v>
                </c:pt>
                <c:pt idx="3">
                  <c:v>-0.94550405555364903</c:v>
                </c:pt>
                <c:pt idx="4">
                  <c:v>-3.1609183535877598E-2</c:v>
                </c:pt>
                <c:pt idx="5">
                  <c:v>0.461976615651989</c:v>
                </c:pt>
                <c:pt idx="6">
                  <c:v>0.65807328294396095</c:v>
                </c:pt>
                <c:pt idx="7">
                  <c:v>0.654591287407297</c:v>
                </c:pt>
                <c:pt idx="8">
                  <c:v>0.52818384184318801</c:v>
                </c:pt>
                <c:pt idx="9">
                  <c:v>0.33751184854958999</c:v>
                </c:pt>
                <c:pt idx="10">
                  <c:v>0.12615013334342301</c:v>
                </c:pt>
                <c:pt idx="11">
                  <c:v>-7.4837796203689202E-2</c:v>
                </c:pt>
                <c:pt idx="12">
                  <c:v>-0.24463052542962199</c:v>
                </c:pt>
                <c:pt idx="13">
                  <c:v>-0.37066036125094298</c:v>
                </c:pt>
                <c:pt idx="14">
                  <c:v>-0.44688237085855897</c:v>
                </c:pt>
                <c:pt idx="15">
                  <c:v>-0.47227859230145902</c:v>
                </c:pt>
                <c:pt idx="16">
                  <c:v>-0.44957635558518899</c:v>
                </c:pt>
                <c:pt idx="17">
                  <c:v>-0.38416080060052799</c:v>
                </c:pt>
                <c:pt idx="18">
                  <c:v>-0.28316279681118101</c:v>
                </c:pt>
                <c:pt idx="19">
                  <c:v>-0.154704559167926</c:v>
                </c:pt>
                <c:pt idx="20">
                  <c:v>-7.2863151766293698E-3</c:v>
                </c:pt>
                <c:pt idx="21">
                  <c:v>0.15070159056361301</c:v>
                </c:pt>
                <c:pt idx="22">
                  <c:v>0.31135576572713303</c:v>
                </c:pt>
                <c:pt idx="23">
                  <c:v>0.46753965167269201</c:v>
                </c:pt>
                <c:pt idx="24">
                  <c:v>0.61307891087786504</c:v>
                </c:pt>
                <c:pt idx="25">
                  <c:v>0.74288409929502697</c:v>
                </c:pt>
                <c:pt idx="26">
                  <c:v>0.85301151651539697</c:v>
                </c:pt>
                <c:pt idx="27">
                  <c:v>0.94067226969946305</c:v>
                </c:pt>
                <c:pt idx="28">
                  <c:v>1.0041987593716499</c:v>
                </c:pt>
                <c:pt idx="29">
                  <c:v>1.0429769964001301</c:v>
                </c:pt>
                <c:pt idx="30">
                  <c:v>1.05735238977327</c:v>
                </c:pt>
                <c:pt idx="31">
                  <c:v>1.0485159041591401</c:v>
                </c:pt>
                <c:pt idx="32">
                  <c:v>1.01837677467681</c:v>
                </c:pt>
                <c:pt idx="33">
                  <c:v>0.96942728383389198</c:v>
                </c:pt>
                <c:pt idx="34">
                  <c:v>0.90460445217518304</c:v>
                </c:pt>
                <c:pt idx="35">
                  <c:v>0.82715286987248104</c:v>
                </c:pt>
                <c:pt idx="36">
                  <c:v>0.74049230122330501</c:v>
                </c:pt>
                <c:pt idx="37">
                  <c:v>0.64809312785440998</c:v>
                </c:pt>
                <c:pt idx="38">
                  <c:v>0.55336215933078203</c:v>
                </c:pt>
                <c:pt idx="39">
                  <c:v>0.45954083183571298</c:v>
                </c:pt>
                <c:pt idx="40">
                  <c:v>0.36961733666089402</c:v>
                </c:pt>
                <c:pt idx="41">
                  <c:v>0.28625377033896399</c:v>
                </c:pt>
                <c:pt idx="42">
                  <c:v>0.21172897748623801</c:v>
                </c:pt>
                <c:pt idx="43">
                  <c:v>0.147897365692679</c:v>
                </c:pt>
                <c:pt idx="44">
                  <c:v>9.6163609134298306E-2</c:v>
                </c:pt>
                <c:pt idx="45">
                  <c:v>5.7472824029883199E-2</c:v>
                </c:pt>
                <c:pt idx="46">
                  <c:v>3.2315494580688102E-2</c:v>
                </c:pt>
                <c:pt idx="47">
                  <c:v>2.07461525703359E-2</c:v>
                </c:pt>
                <c:pt idx="48">
                  <c:v>2.24145675214951E-2</c:v>
                </c:pt>
                <c:pt idx="49">
                  <c:v>3.6607986970788702E-2</c:v>
                </c:pt>
                <c:pt idx="50">
                  <c:v>6.23027782846561E-2</c:v>
                </c:pt>
                <c:pt idx="51">
                  <c:v>9.8223664306991601E-2</c:v>
                </c:pt>
                <c:pt idx="52">
                  <c:v>0.142908615089332</c:v>
                </c:pt>
                <c:pt idx="53">
                  <c:v>0.19477735693151799</c:v>
                </c:pt>
                <c:pt idx="54">
                  <c:v>0.25220138825175298</c:v>
                </c:pt>
                <c:pt idx="55">
                  <c:v>0.313573348709897</c:v>
                </c:pt>
                <c:pt idx="56">
                  <c:v>0.377373574555738</c:v>
                </c:pt>
                <c:pt idx="57">
                  <c:v>0.44223168833082399</c:v>
                </c:pt>
                <c:pt idx="58">
                  <c:v>0.50698111550540104</c:v>
                </c:pt>
                <c:pt idx="59">
                  <c:v>0.57070449418344504</c:v>
                </c:pt>
                <c:pt idx="60">
                  <c:v>0.63276804647556795</c:v>
                </c:pt>
                <c:pt idx="61">
                  <c:v>0.69284311188172099</c:v>
                </c:pt>
                <c:pt idx="62">
                  <c:v>0.75091320365175995</c:v>
                </c:pt>
                <c:pt idx="63">
                  <c:v>0.80726513893532903</c:v>
                </c:pt>
                <c:pt idx="64">
                  <c:v>0.86246301244456902</c:v>
                </c:pt>
                <c:pt idx="65">
                  <c:v>0.917304031111146</c:v>
                </c:pt>
                <c:pt idx="66">
                  <c:v>0.97275550451890502</c:v>
                </c:pt>
                <c:pt idx="67">
                  <c:v>1.0298725918263401</c:v>
                </c:pt>
                <c:pt idx="68">
                  <c:v>1.0896967408399001</c:v>
                </c:pt>
                <c:pt idx="69">
                  <c:v>1.1531351197780899</c:v>
                </c:pt>
                <c:pt idx="70">
                  <c:v>1.2208217349171</c:v>
                </c:pt>
                <c:pt idx="71">
                  <c:v>1.2929613499436801</c:v>
                </c:pt>
                <c:pt idx="72">
                  <c:v>1.3691577746486701</c:v>
                </c:pt>
                <c:pt idx="73">
                  <c:v>1.44822857051332</c:v>
                </c:pt>
                <c:pt idx="74">
                  <c:v>1.5280087309328001</c:v>
                </c:pt>
                <c:pt idx="75">
                  <c:v>1.6051464322101701</c:v>
                </c:pt>
                <c:pt idx="76">
                  <c:v>1.67489451916021</c:v>
                </c:pt>
                <c:pt idx="77">
                  <c:v>1.7309019866296</c:v>
                </c:pt>
                <c:pt idx="78">
                  <c:v>1.76501034301185</c:v>
                </c:pt>
                <c:pt idx="79">
                  <c:v>1.7670603982506301</c:v>
                </c:pt>
                <c:pt idx="80">
                  <c:v>1.7247157014946799</c:v>
                </c:pt>
                <c:pt idx="81">
                  <c:v>1.6233095680976699</c:v>
                </c:pt>
                <c:pt idx="82">
                  <c:v>1.44572337657154</c:v>
                </c:pt>
                <c:pt idx="83">
                  <c:v>1.1723045885928101</c:v>
                </c:pt>
                <c:pt idx="84">
                  <c:v>0.78083374430057895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汇总'!$J$101:$J$185</c:f>
              <c:numCache>
                <c:formatCode>0.00</c:formatCode>
                <c:ptCount val="85"/>
                <c:pt idx="0">
                  <c:v>-13.4169230298993</c:v>
                </c:pt>
                <c:pt idx="1">
                  <c:v>-6.9761315128523798</c:v>
                </c:pt>
                <c:pt idx="2">
                  <c:v>-2.7118112373572498</c:v>
                </c:pt>
                <c:pt idx="3">
                  <c:v>-8.8749860239005302E-2</c:v>
                </c:pt>
                <c:pt idx="4">
                  <c:v>1.33240794084785</c:v>
                </c:pt>
                <c:pt idx="5">
                  <c:v>1.9074215407403901</c:v>
                </c:pt>
                <c:pt idx="6">
                  <c:v>1.91965458049704</c:v>
                </c:pt>
                <c:pt idx="7">
                  <c:v>1.59026872762647</c:v>
                </c:pt>
                <c:pt idx="8">
                  <c:v>1.0874643545079901</c:v>
                </c:pt>
                <c:pt idx="9">
                  <c:v>0.53482045158408598</c:v>
                </c:pt>
                <c:pt idx="10">
                  <c:v>1.87850160798924E-2</c:v>
                </c:pt>
                <c:pt idx="11">
                  <c:v>-0.40463393953340798</c:v>
                </c:pt>
                <c:pt idx="12">
                  <c:v>-0.70392773236823203</c:v>
                </c:pt>
                <c:pt idx="13">
                  <c:v>-0.86684881824500903</c:v>
                </c:pt>
                <c:pt idx="14">
                  <c:v>-0.89582833479379798</c:v>
                </c:pt>
                <c:pt idx="15">
                  <c:v>-0.80400382760857203</c:v>
                </c:pt>
                <c:pt idx="16">
                  <c:v>-0.61181280863619503</c:v>
                </c:pt>
                <c:pt idx="17">
                  <c:v>-0.344109016802854</c:v>
                </c:pt>
                <c:pt idx="18">
                  <c:v>-2.77594924162834E-2</c:v>
                </c:pt>
                <c:pt idx="19">
                  <c:v>0.31031816087379099</c:v>
                </c:pt>
                <c:pt idx="20">
                  <c:v>0.64471766980899403</c:v>
                </c:pt>
                <c:pt idx="21">
                  <c:v>0.95274318052898199</c:v>
                </c:pt>
                <c:pt idx="22">
                  <c:v>1.2152822580421401</c:v>
                </c:pt>
                <c:pt idx="23">
                  <c:v>1.4173881662485901</c:v>
                </c:pt>
                <c:pt idx="24">
                  <c:v>1.54860543278785</c:v>
                </c:pt>
                <c:pt idx="25">
                  <c:v>1.6030713164545201</c:v>
                </c:pt>
                <c:pt idx="26">
                  <c:v>1.57942438768112</c:v>
                </c:pt>
                <c:pt idx="27">
                  <c:v>1.4805500046361799</c:v>
                </c:pt>
                <c:pt idx="28">
                  <c:v>1.3131910188029801</c:v>
                </c:pt>
                <c:pt idx="29">
                  <c:v>1.0874505745379199</c:v>
                </c:pt>
                <c:pt idx="30">
                  <c:v>0.81621237699628502</c:v>
                </c:pt>
                <c:pt idx="31">
                  <c:v>0.51450229200406405</c:v>
                </c:pt>
                <c:pt idx="32">
                  <c:v>0.198813609940277</c:v>
                </c:pt>
                <c:pt idx="33">
                  <c:v>-0.11358324655599</c:v>
                </c:pt>
                <c:pt idx="34">
                  <c:v>-0.40532736418951198</c:v>
                </c:pt>
                <c:pt idx="35">
                  <c:v>-0.65963271671425805</c:v>
                </c:pt>
                <c:pt idx="36">
                  <c:v>-0.86091627992304298</c:v>
                </c:pt>
                <c:pt idx="37">
                  <c:v>-0.99537452019315598</c:v>
                </c:pt>
                <c:pt idx="38">
                  <c:v>-1.0514955486559501</c:v>
                </c:pt>
                <c:pt idx="39">
                  <c:v>-1.020495909591</c:v>
                </c:pt>
                <c:pt idx="40">
                  <c:v>-0.89667266888307895</c:v>
                </c:pt>
                <c:pt idx="41">
                  <c:v>-0.67766318629120004</c:v>
                </c:pt>
                <c:pt idx="42">
                  <c:v>-0.36460669400235801</c:v>
                </c:pt>
                <c:pt idx="43">
                  <c:v>3.7796436754522503E-2</c:v>
                </c:pt>
                <c:pt idx="44">
                  <c:v>0.52133007910252305</c:v>
                </c:pt>
                <c:pt idx="45">
                  <c:v>1.0744129212592901</c:v>
                </c:pt>
                <c:pt idx="46">
                  <c:v>1.68235294035607</c:v>
                </c:pt>
                <c:pt idx="47">
                  <c:v>2.3277026529567002</c:v>
                </c:pt>
                <c:pt idx="48">
                  <c:v>2.9907101528435298</c:v>
                </c:pt>
                <c:pt idx="49">
                  <c:v>3.6498590630371601</c:v>
                </c:pt>
                <c:pt idx="50">
                  <c:v>4.28248862465448</c:v>
                </c:pt>
                <c:pt idx="51">
                  <c:v>4.8654832200904297</c:v>
                </c:pt>
                <c:pt idx="52">
                  <c:v>5.3760186822886604</c:v>
                </c:pt>
                <c:pt idx="53">
                  <c:v>5.79235077516726</c:v>
                </c:pt>
                <c:pt idx="54">
                  <c:v>6.0946292433570504</c:v>
                </c:pt>
                <c:pt idx="55">
                  <c:v>6.2657188211566801</c:v>
                </c:pt>
                <c:pt idx="56">
                  <c:v>6.2920065621503101</c:v>
                </c:pt>
                <c:pt idx="57">
                  <c:v>6.1641728014319099</c:v>
                </c:pt>
                <c:pt idx="58">
                  <c:v>5.8779009926010097</c:v>
                </c:pt>
                <c:pt idx="59">
                  <c:v>5.4344995702772101</c:v>
                </c:pt>
                <c:pt idx="60">
                  <c:v>4.8414068782972102</c:v>
                </c:pt>
                <c:pt idx="61">
                  <c:v>4.1125480705409698</c:v>
                </c:pt>
                <c:pt idx="62">
                  <c:v>3.2685107392695798</c:v>
                </c:pt>
                <c:pt idx="63">
                  <c:v>2.3365038515103</c:v>
                </c:pt>
                <c:pt idx="64">
                  <c:v>1.3500623801493099</c:v>
                </c:pt>
                <c:pt idx="65">
                  <c:v>0.34845780122397402</c:v>
                </c:pt>
                <c:pt idx="66">
                  <c:v>-0.62422760712969005</c:v>
                </c:pt>
                <c:pt idx="67">
                  <c:v>-1.52040698499301</c:v>
                </c:pt>
                <c:pt idx="68">
                  <c:v>-2.2907222280164401</c:v>
                </c:pt>
                <c:pt idx="69">
                  <c:v>-2.88625333809324</c:v>
                </c:pt>
                <c:pt idx="70">
                  <c:v>-3.2612550019775002</c:v>
                </c:pt>
                <c:pt idx="71">
                  <c:v>-3.3764739517382898</c:v>
                </c:pt>
                <c:pt idx="72">
                  <c:v>-3.20310302123309</c:v>
                </c:pt>
                <c:pt idx="73">
                  <c:v>-2.7274301934086198</c:v>
                </c:pt>
                <c:pt idx="74">
                  <c:v>-1.95624333500487</c:v>
                </c:pt>
                <c:pt idx="75">
                  <c:v>-0.92305373653757505</c:v>
                </c:pt>
                <c:pt idx="76">
                  <c:v>0.30479597999610403</c:v>
                </c:pt>
                <c:pt idx="77">
                  <c:v>1.61807156110451</c:v>
                </c:pt>
                <c:pt idx="78">
                  <c:v>2.8565639201790201</c:v>
                </c:pt>
                <c:pt idx="79">
                  <c:v>3.79891001929178</c:v>
                </c:pt>
                <c:pt idx="80">
                  <c:v>4.1512422941652902</c:v>
                </c:pt>
                <c:pt idx="81">
                  <c:v>3.5345885359618499</c:v>
                </c:pt>
                <c:pt idx="82">
                  <c:v>1.4709415752482</c:v>
                </c:pt>
                <c:pt idx="83">
                  <c:v>-2.63208447339992</c:v>
                </c:pt>
                <c:pt idx="84">
                  <c:v>-9.4980972569415201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汇总'!$K$101:$K$185</c:f>
              <c:numCache>
                <c:formatCode>0.00</c:formatCode>
                <c:ptCount val="85"/>
                <c:pt idx="0">
                  <c:v>-2.0425484369222899</c:v>
                </c:pt>
                <c:pt idx="1">
                  <c:v>-1.88675041350718</c:v>
                </c:pt>
                <c:pt idx="2">
                  <c:v>-1.7263448653965501</c:v>
                </c:pt>
                <c:pt idx="3">
                  <c:v>-1.5205784309021799</c:v>
                </c:pt>
                <c:pt idx="4">
                  <c:v>-1.24936104188148</c:v>
                </c:pt>
                <c:pt idx="5">
                  <c:v>-0.90808887890521095</c:v>
                </c:pt>
                <c:pt idx="6">
                  <c:v>-0.50327829324726003</c:v>
                </c:pt>
                <c:pt idx="7">
                  <c:v>-4.8928569872354499E-2</c:v>
                </c:pt>
                <c:pt idx="8">
                  <c:v>0.43646357893716298</c:v>
                </c:pt>
                <c:pt idx="9">
                  <c:v>0.93231002669556995</c:v>
                </c:pt>
                <c:pt idx="10">
                  <c:v>1.41782525945622</c:v>
                </c:pt>
                <c:pt idx="11">
                  <c:v>1.8734713350627299</c:v>
                </c:pt>
                <c:pt idx="12">
                  <c:v>2.28201224826861</c:v>
                </c:pt>
                <c:pt idx="13">
                  <c:v>2.6292318720507701</c:v>
                </c:pt>
                <c:pt idx="14">
                  <c:v>2.9043654848933298</c:v>
                </c:pt>
                <c:pt idx="15">
                  <c:v>3.10029087575625</c:v>
                </c:pt>
                <c:pt idx="16">
                  <c:v>3.2135211428666399</c:v>
                </c:pt>
                <c:pt idx="17">
                  <c:v>3.2440375693804002</c:v>
                </c:pt>
                <c:pt idx="18">
                  <c:v>3.1949973683575599</c:v>
                </c:pt>
                <c:pt idx="19">
                  <c:v>3.0723476413770601</c:v>
                </c:pt>
                <c:pt idx="20">
                  <c:v>2.8843735894836202</c:v>
                </c:pt>
                <c:pt idx="21">
                  <c:v>2.64120585201483</c:v>
                </c:pt>
                <c:pt idx="22">
                  <c:v>2.3543088281954598</c:v>
                </c:pt>
                <c:pt idx="23">
                  <c:v>2.0359689582126399</c:v>
                </c:pt>
                <c:pt idx="24">
                  <c:v>1.69879920479837</c:v>
                </c:pt>
                <c:pt idx="25">
                  <c:v>1.35527338314326</c:v>
                </c:pt>
                <c:pt idx="26">
                  <c:v>1.0173015362500999</c:v>
                </c:pt>
                <c:pt idx="27">
                  <c:v>0.69585524460767501</c:v>
                </c:pt>
                <c:pt idx="28">
                  <c:v>0.40064959331900302</c:v>
                </c:pt>
                <c:pt idx="29">
                  <c:v>0.139886496563804</c:v>
                </c:pt>
                <c:pt idx="30">
                  <c:v>-7.9937801497319799E-2</c:v>
                </c:pt>
                <c:pt idx="31">
                  <c:v>-0.25415996855600698</c:v>
                </c:pt>
                <c:pt idx="32">
                  <c:v>-0.38001208370179201</c:v>
                </c:pt>
                <c:pt idx="33">
                  <c:v>-0.456621362972981</c:v>
                </c:pt>
                <c:pt idx="34">
                  <c:v>-0.48495039002634299</c:v>
                </c:pt>
                <c:pt idx="35">
                  <c:v>-0.46768229938341899</c:v>
                </c:pt>
                <c:pt idx="36">
                  <c:v>-0.40905638557203799</c:v>
                </c:pt>
                <c:pt idx="37">
                  <c:v>-0.31466049483158098</c:v>
                </c:pt>
                <c:pt idx="38">
                  <c:v>-0.191187296967013</c:v>
                </c:pt>
                <c:pt idx="39">
                  <c:v>-4.6162133276264998E-2</c:v>
                </c:pt>
                <c:pt idx="40">
                  <c:v>0.11234940752614</c:v>
                </c:pt>
                <c:pt idx="41">
                  <c:v>0.27604572015247603</c:v>
                </c:pt>
                <c:pt idx="42">
                  <c:v>0.43669658407370898</c:v>
                </c:pt>
                <c:pt idx="43">
                  <c:v>0.58644507067455698</c:v>
                </c:pt>
                <c:pt idx="44">
                  <c:v>0.71809540557386997</c:v>
                </c:pt>
                <c:pt idx="45">
                  <c:v>0.825378491990993</c:v>
                </c:pt>
                <c:pt idx="46">
                  <c:v>0.90318720000687003</c:v>
                </c:pt>
                <c:pt idx="47">
                  <c:v>0.94777406811310705</c:v>
                </c:pt>
                <c:pt idx="48">
                  <c:v>0.95690474737821696</c:v>
                </c:pt>
                <c:pt idx="49">
                  <c:v>0.92996134504246097</c:v>
                </c:pt>
                <c:pt idx="50">
                  <c:v>0.86799079329668205</c:v>
                </c:pt>
                <c:pt idx="51">
                  <c:v>0.77369448046561495</c:v>
                </c:pt>
                <c:pt idx="52">
                  <c:v>0.651356635662936</c:v>
                </c:pt>
                <c:pt idx="53">
                  <c:v>0.50671035448684298</c:v>
                </c:pt>
                <c:pt idx="54">
                  <c:v>0.34674169219143502</c:v>
                </c:pt>
                <c:pt idx="55">
                  <c:v>0.17943393206869901</c:v>
                </c:pt>
                <c:pt idx="56">
                  <c:v>1.34559607649929E-2</c:v>
                </c:pt>
                <c:pt idx="57">
                  <c:v>-0.142199351434798</c:v>
                </c:pt>
                <c:pt idx="58">
                  <c:v>-0.27861875855720503</c:v>
                </c:pt>
                <c:pt idx="59">
                  <c:v>-0.38740397687349898</c:v>
                </c:pt>
                <c:pt idx="60">
                  <c:v>-0.46112610088859401</c:v>
                </c:pt>
                <c:pt idx="61">
                  <c:v>-0.49378390897116498</c:v>
                </c:pt>
                <c:pt idx="62">
                  <c:v>-0.48124819172449301</c:v>
                </c:pt>
                <c:pt idx="63">
                  <c:v>-0.42167141458712598</c:v>
                </c:pt>
                <c:pt idx="64">
                  <c:v>-0.315839062631594</c:v>
                </c:pt>
                <c:pt idx="65">
                  <c:v>-0.167435909267211</c:v>
                </c:pt>
                <c:pt idx="66">
                  <c:v>1.68027983440928E-2</c:v>
                </c:pt>
                <c:pt idx="67">
                  <c:v>0.22708863531883799</c:v>
                </c:pt>
                <c:pt idx="68">
                  <c:v>0.45076270865907597</c:v>
                </c:pt>
                <c:pt idx="69">
                  <c:v>0.67270438842253399</c:v>
                </c:pt>
                <c:pt idx="70">
                  <c:v>0.87601048734281495</c:v>
                </c:pt>
                <c:pt idx="71">
                  <c:v>1.0429932772883801</c:v>
                </c:pt>
                <c:pt idx="72">
                  <c:v>1.1565498333841</c:v>
                </c:pt>
                <c:pt idx="73">
                  <c:v>1.2019594444425401</c:v>
                </c:pt>
                <c:pt idx="74">
                  <c:v>1.16917021545845</c:v>
                </c:pt>
                <c:pt idx="75">
                  <c:v>1.05564052014682</c:v>
                </c:pt>
                <c:pt idx="76">
                  <c:v>0.86980563411327805</c:v>
                </c:pt>
                <c:pt idx="77">
                  <c:v>0.63524469627438096</c:v>
                </c:pt>
                <c:pt idx="78">
                  <c:v>0.39562810397062498</c:v>
                </c:pt>
                <c:pt idx="79">
                  <c:v>0.22053054843182701</c:v>
                </c:pt>
                <c:pt idx="80">
                  <c:v>0.21220014150702099</c:v>
                </c:pt>
                <c:pt idx="81">
                  <c:v>0.51337946898834597</c:v>
                </c:pt>
                <c:pt idx="82">
                  <c:v>1.31627993628829</c:v>
                </c:pt>
                <c:pt idx="83">
                  <c:v>2.8728164418159099</c:v>
                </c:pt>
                <c:pt idx="84">
                  <c:v>5.5062152267614701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汇总'!$L$101:$L$185</c:f>
              <c:numCache>
                <c:formatCode>0.00</c:formatCode>
                <c:ptCount val="85"/>
                <c:pt idx="0">
                  <c:v>5.7099407155611503</c:v>
                </c:pt>
                <c:pt idx="1">
                  <c:v>1.3577638141756401</c:v>
                </c:pt>
                <c:pt idx="2">
                  <c:v>-1.1066888590020001</c:v>
                </c:pt>
                <c:pt idx="3">
                  <c:v>-2.2354519598299101</c:v>
                </c:pt>
                <c:pt idx="4">
                  <c:v>-2.4625976442708502</c:v>
                </c:pt>
                <c:pt idx="5">
                  <c:v>-2.1230082124071199</c:v>
                </c:pt>
                <c:pt idx="6">
                  <c:v>-1.4689538818425301</c:v>
                </c:pt>
                <c:pt idx="7">
                  <c:v>-0.684655690602194</c:v>
                </c:pt>
                <c:pt idx="8">
                  <c:v>0.100995798711993</c:v>
                </c:pt>
                <c:pt idx="9">
                  <c:v>0.80340441856301203</c:v>
                </c:pt>
                <c:pt idx="10">
                  <c:v>1.37276223023917</c:v>
                </c:pt>
                <c:pt idx="11">
                  <c:v>1.7859291957810099</c:v>
                </c:pt>
                <c:pt idx="12">
                  <c:v>2.0395630143066201</c:v>
                </c:pt>
                <c:pt idx="13">
                  <c:v>2.14437161960949</c:v>
                </c:pt>
                <c:pt idx="14">
                  <c:v>2.1203687750018898</c:v>
                </c:pt>
                <c:pt idx="15">
                  <c:v>1.9930209089352899</c:v>
                </c:pt>
                <c:pt idx="16">
                  <c:v>1.79018081094409</c:v>
                </c:pt>
                <c:pt idx="17">
                  <c:v>1.53971105193177</c:v>
                </c:pt>
                <c:pt idx="18">
                  <c:v>1.2677070057491899</c:v>
                </c:pt>
                <c:pt idx="19">
                  <c:v>0.99723613040515102</c:v>
                </c:pt>
                <c:pt idx="20">
                  <c:v>0.74751671709366296</c:v>
                </c:pt>
                <c:pt idx="21">
                  <c:v>0.53346563352547605</c:v>
                </c:pt>
                <c:pt idx="22">
                  <c:v>0.36555067481966003</c:v>
                </c:pt>
                <c:pt idx="23">
                  <c:v>0.249888990421375</c:v>
                </c:pt>
                <c:pt idx="24">
                  <c:v>0.18853867919720901</c:v>
                </c:pt>
                <c:pt idx="25">
                  <c:v>0.17993603699258601</c:v>
                </c:pt>
                <c:pt idx="26">
                  <c:v>0.21943610152590101</c:v>
                </c:pt>
                <c:pt idx="27">
                  <c:v>0.29991906854945999</c:v>
                </c:pt>
                <c:pt idx="28">
                  <c:v>0.412429850712343</c:v>
                </c:pt>
                <c:pt idx="29">
                  <c:v>0.54682251652932201</c:v>
                </c:pt>
                <c:pt idx="30">
                  <c:v>0.69238558128278105</c:v>
                </c:pt>
                <c:pt idx="31">
                  <c:v>0.83842812456951099</c:v>
                </c:pt>
                <c:pt idx="32">
                  <c:v>0.97481048053301</c:v>
                </c:pt>
                <c:pt idx="33">
                  <c:v>1.0924067866381899</c:v>
                </c:pt>
                <c:pt idx="34">
                  <c:v>1.1834899850881699</c:v>
                </c:pt>
                <c:pt idx="35">
                  <c:v>1.2420329476966701</c:v>
                </c:pt>
                <c:pt idx="36">
                  <c:v>1.2639222401963299</c:v>
                </c:pt>
                <c:pt idx="37">
                  <c:v>1.2470836556076501</c:v>
                </c:pt>
                <c:pt idx="38">
                  <c:v>1.19152102837244</c:v>
                </c:pt>
                <c:pt idx="39">
                  <c:v>1.09927199148699</c:v>
                </c:pt>
                <c:pt idx="40">
                  <c:v>0.97428625787553103</c:v>
                </c:pt>
                <c:pt idx="41">
                  <c:v>0.82223369475987795</c:v>
                </c:pt>
                <c:pt idx="42">
                  <c:v>0.65025091555829395</c:v>
                </c:pt>
                <c:pt idx="43">
                  <c:v>0.46663633842714702</c:v>
                </c:pt>
                <c:pt idx="44">
                  <c:v>0.28050465319897999</c:v>
                </c:pt>
                <c:pt idx="45">
                  <c:v>0.101412399848607</c:v>
                </c:pt>
                <c:pt idx="46">
                  <c:v>-6.1033108582969398E-2</c:v>
                </c:pt>
                <c:pt idx="47">
                  <c:v>-0.197568987602597</c:v>
                </c:pt>
                <c:pt idx="48">
                  <c:v>-0.29966350960108101</c:v>
                </c:pt>
                <c:pt idx="49">
                  <c:v>-0.359881926102397</c:v>
                </c:pt>
                <c:pt idx="50">
                  <c:v>-0.37221934742230101</c:v>
                </c:pt>
                <c:pt idx="51">
                  <c:v>-0.33238927136492102</c:v>
                </c:pt>
                <c:pt idx="52">
                  <c:v>-0.238057211732873</c:v>
                </c:pt>
                <c:pt idx="53">
                  <c:v>-8.9009969083332599E-2</c:v>
                </c:pt>
                <c:pt idx="54">
                  <c:v>0.11274759199172101</c:v>
                </c:pt>
                <c:pt idx="55">
                  <c:v>0.36297483998547198</c:v>
                </c:pt>
                <c:pt idx="56">
                  <c:v>0.65526154371551204</c:v>
                </c:pt>
                <c:pt idx="57">
                  <c:v>0.98118068789790702</c:v>
                </c:pt>
                <c:pt idx="58">
                  <c:v>1.3305284667288899</c:v>
                </c:pt>
                <c:pt idx="59">
                  <c:v>1.69164950466354</c:v>
                </c:pt>
                <c:pt idx="60">
                  <c:v>2.05184264164525</c:v>
                </c:pt>
                <c:pt idx="61">
                  <c:v>2.39783967746131</c:v>
                </c:pt>
                <c:pt idx="62">
                  <c:v>2.7163462933675699</c:v>
                </c:pt>
                <c:pt idx="63">
                  <c:v>2.9946309644569502</c:v>
                </c:pt>
                <c:pt idx="64">
                  <c:v>3.2211440370515798</c:v>
                </c:pt>
                <c:pt idx="65">
                  <c:v>3.3861452763269702</c:v>
                </c:pt>
                <c:pt idx="66">
                  <c:v>3.4823140877205101</c:v>
                </c:pt>
                <c:pt idx="67">
                  <c:v>3.5053122841415298</c:v>
                </c:pt>
                <c:pt idx="68">
                  <c:v>3.4542647060309202</c:v>
                </c:pt>
                <c:pt idx="69">
                  <c:v>3.3321182048552802</c:v>
                </c:pt>
                <c:pt idx="70">
                  <c:v>3.14583447523948</c:v>
                </c:pt>
                <c:pt idx="71">
                  <c:v>2.9063669612572101</c:v>
                </c:pt>
                <c:pt idx="72">
                  <c:v>2.6283665704833901</c:v>
                </c:pt>
                <c:pt idx="73">
                  <c:v>2.3295552099226602</c:v>
                </c:pt>
                <c:pt idx="74">
                  <c:v>2.0297002047598798</c:v>
                </c:pt>
                <c:pt idx="75">
                  <c:v>1.7491164714777001</c:v>
                </c:pt>
                <c:pt idx="76">
                  <c:v>1.5066169067029</c:v>
                </c:pt>
                <c:pt idx="77">
                  <c:v>1.31682480007811</c:v>
                </c:pt>
                <c:pt idx="78">
                  <c:v>1.1867552025468999</c:v>
                </c:pt>
                <c:pt idx="79">
                  <c:v>1.1115650691127501</c:v>
                </c:pt>
                <c:pt idx="80">
                  <c:v>1.0693646525165801</c:v>
                </c:pt>
                <c:pt idx="81">
                  <c:v>1.0149750512558999</c:v>
                </c:pt>
                <c:pt idx="82">
                  <c:v>0.87250900718688196</c:v>
                </c:pt>
                <c:pt idx="83">
                  <c:v>0.52664401400980398</c:v>
                </c:pt>
                <c:pt idx="84">
                  <c:v>-0.18755147427533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汇总'!$M$101:$M$185</c:f>
              <c:numCache>
                <c:formatCode>0.00</c:formatCode>
                <c:ptCount val="85"/>
                <c:pt idx="0">
                  <c:v>-12.667906651043401</c:v>
                </c:pt>
                <c:pt idx="1">
                  <c:v>-6.0629479150007501</c:v>
                </c:pt>
                <c:pt idx="2">
                  <c:v>-2.1992404329498498</c:v>
                </c:pt>
                <c:pt idx="3">
                  <c:v>-0.25359654140899002</c:v>
                </c:pt>
                <c:pt idx="4">
                  <c:v>0.42356527978478598</c:v>
                </c:pt>
                <c:pt idx="5">
                  <c:v>0.33430228988634503</c:v>
                </c:pt>
                <c:pt idx="6">
                  <c:v>-0.143547701336628</c:v>
                </c:pt>
                <c:pt idx="7">
                  <c:v>-0.73563733260713204</c:v>
                </c:pt>
                <c:pt idx="8">
                  <c:v>-1.2527641955250901</c:v>
                </c:pt>
                <c:pt idx="9">
                  <c:v>-1.5747253100971801</c:v>
                </c:pt>
                <c:pt idx="10">
                  <c:v>-1.6361966232521199</c:v>
                </c:pt>
                <c:pt idx="11">
                  <c:v>-1.41447098354228</c:v>
                </c:pt>
                <c:pt idx="12">
                  <c:v>-0.91889626187080398</c:v>
                </c:pt>
                <c:pt idx="13">
                  <c:v>-0.181863319999815</c:v>
                </c:pt>
                <c:pt idx="14">
                  <c:v>0.74879862420990395</c:v>
                </c:pt>
                <c:pt idx="15">
                  <c:v>1.81615402340412</c:v>
                </c:pt>
                <c:pt idx="16">
                  <c:v>2.9593477300086901</c:v>
                </c:pt>
                <c:pt idx="17">
                  <c:v>4.1177664459663799</c:v>
                </c:pt>
                <c:pt idx="18">
                  <c:v>5.2342878024194901</c:v>
                </c:pt>
                <c:pt idx="19">
                  <c:v>6.2577230552384604</c:v>
                </c:pt>
                <c:pt idx="20">
                  <c:v>7.1445526434242099</c:v>
                </c:pt>
                <c:pt idx="21">
                  <c:v>7.8600473032741398</c:v>
                </c:pt>
                <c:pt idx="22">
                  <c:v>8.3788610617728398</c:v>
                </c:pt>
                <c:pt idx="23">
                  <c:v>8.6851762479700394</c:v>
                </c:pt>
                <c:pt idx="24">
                  <c:v>8.7724746611296105</c:v>
                </c:pt>
                <c:pt idx="25">
                  <c:v>8.6430032191722592</c:v>
                </c:pt>
                <c:pt idx="26">
                  <c:v>8.3069967803923603</c:v>
                </c:pt>
                <c:pt idx="27">
                  <c:v>7.7817153856348602</c:v>
                </c:pt>
                <c:pt idx="28">
                  <c:v>7.0903479069897699</c:v>
                </c:pt>
                <c:pt idx="29">
                  <c:v>6.2608290127215902</c:v>
                </c:pt>
                <c:pt idx="30">
                  <c:v>5.3246114664830104</c:v>
                </c:pt>
                <c:pt idx="31">
                  <c:v>4.3154310719354898</c:v>
                </c:pt>
                <c:pt idx="32">
                  <c:v>3.2680970516880401</c:v>
                </c:pt>
                <c:pt idx="33">
                  <c:v>2.2173363119985998</c:v>
                </c:pt>
                <c:pt idx="34">
                  <c:v>1.19671589187089</c:v>
                </c:pt>
                <c:pt idx="35">
                  <c:v>0.23766392720715299</c:v>
                </c:pt>
                <c:pt idx="36">
                  <c:v>-0.63139432273790397</c:v>
                </c:pt>
                <c:pt idx="37">
                  <c:v>-1.3857724378353</c:v>
                </c:pt>
                <c:pt idx="38">
                  <c:v>-2.0051212537457999</c:v>
                </c:pt>
                <c:pt idx="39">
                  <c:v>-2.4738834270794499</c:v>
                </c:pt>
                <c:pt idx="40">
                  <c:v>-2.78160088779115</c:v>
                </c:pt>
                <c:pt idx="41">
                  <c:v>-2.9230747773966002</c:v>
                </c:pt>
                <c:pt idx="42">
                  <c:v>-2.8983801463637402</c:v>
                </c:pt>
                <c:pt idx="43">
                  <c:v>-2.7127401745725499</c:v>
                </c:pt>
                <c:pt idx="44">
                  <c:v>-2.37626698406183</c:v>
                </c:pt>
                <c:pt idx="45">
                  <c:v>-1.90357823418755</c:v>
                </c:pt>
                <c:pt idx="46">
                  <c:v>-1.31330062550716</c:v>
                </c:pt>
                <c:pt idx="47">
                  <c:v>-0.62747318998572199</c:v>
                </c:pt>
                <c:pt idx="48">
                  <c:v>0.12913518822901801</c:v>
                </c:pt>
                <c:pt idx="49">
                  <c:v>0.92977819515038496</c:v>
                </c:pt>
                <c:pt idx="50">
                  <c:v>1.7465374290143301</c:v>
                </c:pt>
                <c:pt idx="51">
                  <c:v>2.55116262609274</c:v>
                </c:pt>
                <c:pt idx="52">
                  <c:v>3.3159279064769098</c:v>
                </c:pt>
                <c:pt idx="53">
                  <c:v>4.0144845331271499</c:v>
                </c:pt>
                <c:pt idx="54">
                  <c:v>4.6226902189607104</c:v>
                </c:pt>
                <c:pt idx="55">
                  <c:v>5.1193947433415001</c:v>
                </c:pt>
                <c:pt idx="56">
                  <c:v>5.48716155018327</c:v>
                </c:pt>
                <c:pt idx="57">
                  <c:v>5.7129050961749801</c:v>
                </c:pt>
                <c:pt idx="58">
                  <c:v>5.7884239973203204</c:v>
                </c:pt>
                <c:pt idx="59">
                  <c:v>5.7108104885244702</c:v>
                </c:pt>
                <c:pt idx="60">
                  <c:v>5.4827173595433703</c:v>
                </c:pt>
                <c:pt idx="61">
                  <c:v>5.1124643665875604</c:v>
                </c:pt>
                <c:pt idx="62">
                  <c:v>4.6139671373670197</c:v>
                </c:pt>
                <c:pt idx="63">
                  <c:v>4.0064727919903804</c:v>
                </c:pt>
                <c:pt idx="64">
                  <c:v>3.3140878912679899</c:v>
                </c:pt>
                <c:pt idx="65">
                  <c:v>2.56508589623306</c:v>
                </c:pt>
                <c:pt idx="66">
                  <c:v>1.79098308368915</c:v>
                </c:pt>
                <c:pt idx="67">
                  <c:v>1.02537380195502</c:v>
                </c:pt>
                <c:pt idx="68">
                  <c:v>0.302518082289922</c:v>
                </c:pt>
                <c:pt idx="69">
                  <c:v>-0.34432306813452801</c:v>
                </c:pt>
                <c:pt idx="70">
                  <c:v>-0.88480686849957702</c:v>
                </c:pt>
                <c:pt idx="71">
                  <c:v>-1.2936819552279999</c:v>
                </c:pt>
                <c:pt idx="72">
                  <c:v>-1.55321219072172</c:v>
                </c:pt>
                <c:pt idx="73">
                  <c:v>-1.65584466475754</c:v>
                </c:pt>
                <c:pt idx="74">
                  <c:v>-1.6071122301668399</c:v>
                </c:pt>
                <c:pt idx="75">
                  <c:v>-1.4287574921290001</c:v>
                </c:pt>
                <c:pt idx="76">
                  <c:v>-1.16206156351501</c:v>
                </c:pt>
                <c:pt idx="77">
                  <c:v>-0.87135711310156205</c:v>
                </c:pt>
                <c:pt idx="78">
                  <c:v>-0.64770125131949996</c:v>
                </c:pt>
                <c:pt idx="79">
                  <c:v>-0.61267964682223996</c:v>
                </c:pt>
                <c:pt idx="80">
                  <c:v>-0.92230891467274401</c:v>
                </c:pt>
                <c:pt idx="81">
                  <c:v>-1.77099979456447</c:v>
                </c:pt>
                <c:pt idx="82">
                  <c:v>-3.3955389191376102</c:v>
                </c:pt>
                <c:pt idx="83">
                  <c:v>-6.0790420750705998</c:v>
                </c:pt>
                <c:pt idx="84">
                  <c:v>-10.1548267774397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汇总'!$N$101:$N$185</c:f>
              <c:numCache>
                <c:formatCode>0.00</c:formatCode>
                <c:ptCount val="85"/>
                <c:pt idx="0">
                  <c:v>-1.58736706426856</c:v>
                </c:pt>
                <c:pt idx="1">
                  <c:v>-2.7238420964435099</c:v>
                </c:pt>
                <c:pt idx="2">
                  <c:v>-3.0041048654679199</c:v>
                </c:pt>
                <c:pt idx="3">
                  <c:v>-2.72186686012006</c:v>
                </c:pt>
                <c:pt idx="4">
                  <c:v>-2.1046982815528801</c:v>
                </c:pt>
                <c:pt idx="5">
                  <c:v>-1.32451724809363</c:v>
                </c:pt>
                <c:pt idx="6">
                  <c:v>-0.50690285564716198</c:v>
                </c:pt>
                <c:pt idx="7">
                  <c:v>0.26067824070255102</c:v>
                </c:pt>
                <c:pt idx="8">
                  <c:v>0.92164625186681104</c:v>
                </c:pt>
                <c:pt idx="9">
                  <c:v>1.4440023173388701</c:v>
                </c:pt>
                <c:pt idx="10">
                  <c:v>1.8148648475854201</c:v>
                </c:pt>
                <c:pt idx="11">
                  <c:v>2.0357747094847101</c:v>
                </c:pt>
                <c:pt idx="12">
                  <c:v>2.1186996479968401</c:v>
                </c:pt>
                <c:pt idx="13">
                  <c:v>2.08267207628798</c:v>
                </c:pt>
                <c:pt idx="14">
                  <c:v>1.95099801466155</c:v>
                </c:pt>
                <c:pt idx="15">
                  <c:v>1.74897851587302</c:v>
                </c:pt>
                <c:pt idx="16">
                  <c:v>1.5020883807227201</c:v>
                </c:pt>
                <c:pt idx="17">
                  <c:v>1.2345603432333601</c:v>
                </c:pt>
                <c:pt idx="18">
                  <c:v>0.96832618922264402</c:v>
                </c:pt>
                <c:pt idx="19">
                  <c:v>0.72226946568147599</c:v>
                </c:pt>
                <c:pt idx="20">
                  <c:v>0.51174754105966802</c:v>
                </c:pt>
                <c:pt idx="21">
                  <c:v>0.34834378834741297</c:v>
                </c:pt>
                <c:pt idx="22">
                  <c:v>0.239813583720736</c:v>
                </c:pt>
                <c:pt idx="23">
                  <c:v>0.19019064349157999</c:v>
                </c:pt>
                <c:pt idx="24">
                  <c:v>0.200022961170854</c:v>
                </c:pt>
                <c:pt idx="25">
                  <c:v>0.26671025461388298</c:v>
                </c:pt>
                <c:pt idx="26">
                  <c:v>0.38491739046892498</c:v>
                </c:pt>
                <c:pt idx="27">
                  <c:v>0.54704071950247402</c:v>
                </c:pt>
                <c:pt idx="28">
                  <c:v>0.74370663181121099</c:v>
                </c:pt>
                <c:pt idx="29">
                  <c:v>0.96428392546854103</c:v>
                </c:pt>
                <c:pt idx="30">
                  <c:v>1.1973937757836799</c:v>
                </c:pt>
                <c:pt idx="31">
                  <c:v>1.43140319506605</c:v>
                </c:pt>
                <c:pt idx="32">
                  <c:v>1.65488988461935</c:v>
                </c:pt>
                <c:pt idx="33">
                  <c:v>1.8570683015777301</c:v>
                </c:pt>
                <c:pt idx="34">
                  <c:v>2.02816859322412</c:v>
                </c:pt>
                <c:pt idx="35">
                  <c:v>2.1597617905008302</c:v>
                </c:pt>
                <c:pt idx="36">
                  <c:v>2.2450263006420199</c:v>
                </c:pt>
                <c:pt idx="37">
                  <c:v>2.2789522961190398</c:v>
                </c:pt>
                <c:pt idx="38">
                  <c:v>2.2584820634766398</c:v>
                </c:pt>
                <c:pt idx="39">
                  <c:v>2.1825857511112701</c:v>
                </c:pt>
                <c:pt idx="40">
                  <c:v>2.05227323959754</c:v>
                </c:pt>
                <c:pt idx="41">
                  <c:v>1.8705440518540899</c:v>
                </c:pt>
                <c:pt idx="42">
                  <c:v>1.6422783231588101</c:v>
                </c:pt>
                <c:pt idx="43">
                  <c:v>1.37407286287174</c:v>
                </c:pt>
                <c:pt idx="44">
                  <c:v>1.0740272607133701</c:v>
                </c:pt>
                <c:pt idx="45">
                  <c:v>0.75148582041884304</c:v>
                </c:pt>
                <c:pt idx="46">
                  <c:v>0.416741842731152</c:v>
                </c:pt>
                <c:pt idx="47">
                  <c:v>8.0711427939779201E-2</c:v>
                </c:pt>
                <c:pt idx="48">
                  <c:v>-0.24541547450218401</c:v>
                </c:pt>
                <c:pt idx="49">
                  <c:v>-0.55053857547212104</c:v>
                </c:pt>
                <c:pt idx="50">
                  <c:v>-0.82401674519350698</c:v>
                </c:pt>
                <c:pt idx="51">
                  <c:v>-1.0560346479345899</c:v>
                </c:pt>
                <c:pt idx="52">
                  <c:v>-1.2379574645989</c:v>
                </c:pt>
                <c:pt idx="53">
                  <c:v>-1.3626645527232299</c:v>
                </c:pt>
                <c:pt idx="54">
                  <c:v>-1.4248528815952299</c:v>
                </c:pt>
                <c:pt idx="55">
                  <c:v>-1.4213011590198501</c:v>
                </c:pt>
                <c:pt idx="56">
                  <c:v>-1.35108573657714</c:v>
                </c:pt>
                <c:pt idx="57">
                  <c:v>-1.2157396405134799</c:v>
                </c:pt>
                <c:pt idx="58">
                  <c:v>-1.0193464277698401</c:v>
                </c:pt>
                <c:pt idx="59">
                  <c:v>-0.76856100879042899</c:v>
                </c:pt>
                <c:pt idx="60">
                  <c:v>-0.47255011266330899</c:v>
                </c:pt>
                <c:pt idx="61">
                  <c:v>-0.1428456943642</c:v>
                </c:pt>
                <c:pt idx="62">
                  <c:v>0.20689470053325601</c:v>
                </c:pt>
                <c:pt idx="63">
                  <c:v>0.56122579216422397</c:v>
                </c:pt>
                <c:pt idx="64">
                  <c:v>0.90335492511222404</c:v>
                </c:pt>
                <c:pt idx="65">
                  <c:v>1.2156882223410199</c:v>
                </c:pt>
                <c:pt idx="66">
                  <c:v>1.48048474919989</c:v>
                </c:pt>
                <c:pt idx="67">
                  <c:v>1.68061973085656</c:v>
                </c:pt>
                <c:pt idx="68">
                  <c:v>1.8004566077084101</c:v>
                </c:pt>
                <c:pt idx="69">
                  <c:v>1.8268263591477301</c:v>
                </c:pt>
                <c:pt idx="70">
                  <c:v>1.7501110864592599</c:v>
                </c:pt>
                <c:pt idx="71">
                  <c:v>1.56542730863011</c:v>
                </c:pt>
                <c:pt idx="72">
                  <c:v>1.2739028038108799</c:v>
                </c:pt>
                <c:pt idx="73">
                  <c:v>0.88403911119348999</c:v>
                </c:pt>
                <c:pt idx="74">
                  <c:v>0.41315000309946998</c:v>
                </c:pt>
                <c:pt idx="75">
                  <c:v>-0.111135659989366</c:v>
                </c:pt>
                <c:pt idx="76">
                  <c:v>-0.64932026746464699</c:v>
                </c:pt>
                <c:pt idx="77">
                  <c:v>-1.1484486445378299</c:v>
                </c:pt>
                <c:pt idx="78">
                  <c:v>-1.5405019099188</c:v>
                </c:pt>
                <c:pt idx="79">
                  <c:v>-1.7407940914284199</c:v>
                </c:pt>
                <c:pt idx="80">
                  <c:v>-1.64639393544488</c:v>
                </c:pt>
                <c:pt idx="81">
                  <c:v>-1.1345967912961099</c:v>
                </c:pt>
                <c:pt idx="82">
                  <c:v>-6.14739817603722E-2</c:v>
                </c:pt>
                <c:pt idx="83">
                  <c:v>1.7394703007874901</c:v>
                </c:pt>
                <c:pt idx="84">
                  <c:v>4.4585018214031198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汇总'!$O$101:$O$185</c:f>
              <c:numCache>
                <c:formatCode>0.00</c:formatCode>
                <c:ptCount val="85"/>
                <c:pt idx="0">
                  <c:v>1.91760560448781</c:v>
                </c:pt>
                <c:pt idx="1">
                  <c:v>1.46813994964092</c:v>
                </c:pt>
                <c:pt idx="2">
                  <c:v>1.1018715034067701</c:v>
                </c:pt>
                <c:pt idx="3">
                  <c:v>0.79304448579838904</c:v>
                </c:pt>
                <c:pt idx="4">
                  <c:v>0.52604040208157699</c:v>
                </c:pt>
                <c:pt idx="5">
                  <c:v>0.29265511168437103</c:v>
                </c:pt>
                <c:pt idx="6">
                  <c:v>8.9846126802414397E-2</c:v>
                </c:pt>
                <c:pt idx="7">
                  <c:v>-8.2101796937374502E-2</c:v>
                </c:pt>
                <c:pt idx="8">
                  <c:v>-0.22104130486534401</c:v>
                </c:pt>
                <c:pt idx="9">
                  <c:v>-0.32410254218067303</c:v>
                </c:pt>
                <c:pt idx="10">
                  <c:v>-0.38855072210418801</c:v>
                </c:pt>
                <c:pt idx="11">
                  <c:v>-0.41240007612537999</c:v>
                </c:pt>
                <c:pt idx="12">
                  <c:v>-0.39482010021848901</c:v>
                </c:pt>
                <c:pt idx="13">
                  <c:v>-0.33636711481162901</c:v>
                </c:pt>
                <c:pt idx="14">
                  <c:v>-0.23907136308938501</c:v>
                </c:pt>
                <c:pt idx="15">
                  <c:v>-0.10640718189282899</c:v>
                </c:pt>
                <c:pt idx="16">
                  <c:v>5.6828807948217999E-2</c:v>
                </c:pt>
                <c:pt idx="17">
                  <c:v>0.244709029557725</c:v>
                </c:pt>
                <c:pt idx="18">
                  <c:v>0.45041571559276</c:v>
                </c:pt>
                <c:pt idx="19">
                  <c:v>0.66651330958872301</c:v>
                </c:pt>
                <c:pt idx="20">
                  <c:v>0.88523687708014398</c:v>
                </c:pt>
                <c:pt idx="21">
                  <c:v>1.09878297349959</c:v>
                </c:pt>
                <c:pt idx="22">
                  <c:v>1.29959138596317</c:v>
                </c:pt>
                <c:pt idx="23">
                  <c:v>1.4806080332693501</c:v>
                </c:pt>
                <c:pt idx="24">
                  <c:v>1.6355210727696401</c:v>
                </c:pt>
                <c:pt idx="25">
                  <c:v>1.7589639242131301</c:v>
                </c:pt>
                <c:pt idx="26">
                  <c:v>1.84668047922503</c:v>
                </c:pt>
                <c:pt idx="27">
                  <c:v>1.8956492207467599</c:v>
                </c:pt>
                <c:pt idx="28">
                  <c:v>1.90416432955018</c:v>
                </c:pt>
                <c:pt idx="29">
                  <c:v>1.8718731048320001</c:v>
                </c:pt>
                <c:pt idx="30">
                  <c:v>1.79977017290295</c:v>
                </c:pt>
                <c:pt idx="31">
                  <c:v>1.69015000210661</c:v>
                </c:pt>
                <c:pt idx="32">
                  <c:v>1.5465201833373701</c:v>
                </c:pt>
                <c:pt idx="33">
                  <c:v>1.37347877387227</c:v>
                </c:pt>
                <c:pt idx="34">
                  <c:v>1.17655973768986</c:v>
                </c:pt>
                <c:pt idx="35">
                  <c:v>0.96205114802418701</c:v>
                </c:pt>
                <c:pt idx="36">
                  <c:v>0.73679134758209996</c:v>
                </c:pt>
                <c:pt idx="37">
                  <c:v>0.507948688653032</c:v>
                </c:pt>
                <c:pt idx="38">
                  <c:v>0.282790799248963</c:v>
                </c:pt>
                <c:pt idx="39">
                  <c:v>6.8449542436432406E-2</c:v>
                </c:pt>
                <c:pt idx="40">
                  <c:v>-0.12831204584561201</c:v>
                </c:pt>
                <c:pt idx="41">
                  <c:v>-0.30132453993196401</c:v>
                </c:pt>
                <c:pt idx="42">
                  <c:v>-0.445222415644207</c:v>
                </c:pt>
                <c:pt idx="43">
                  <c:v>-0.555633827174286</c:v>
                </c:pt>
                <c:pt idx="44">
                  <c:v>-0.62934414069198996</c:v>
                </c:pt>
                <c:pt idx="45">
                  <c:v>-0.66442789199339802</c:v>
                </c:pt>
                <c:pt idx="46">
                  <c:v>-0.66034433471865805</c:v>
                </c:pt>
                <c:pt idx="47">
                  <c:v>-0.61799234773470901</c:v>
                </c:pt>
                <c:pt idx="48">
                  <c:v>-0.53972117523761098</c:v>
                </c:pt>
                <c:pt idx="49">
                  <c:v>-0.42929428098480099</c:v>
                </c:pt>
                <c:pt idx="50">
                  <c:v>-0.29180450880984699</c:v>
                </c:pt>
                <c:pt idx="51">
                  <c:v>-0.13353975516173799</c:v>
                </c:pt>
                <c:pt idx="52">
                  <c:v>3.8200524017151002E-2</c:v>
                </c:pt>
                <c:pt idx="53">
                  <c:v>0.21533643043278999</c:v>
                </c:pt>
                <c:pt idx="54">
                  <c:v>0.38928350059097599</c:v>
                </c:pt>
                <c:pt idx="55">
                  <c:v>0.55126905390552094</c:v>
                </c:pt>
                <c:pt idx="56">
                  <c:v>0.69268319444179804</c:v>
                </c:pt>
                <c:pt idx="57">
                  <c:v>0.80545701829215299</c:v>
                </c:pt>
                <c:pt idx="58">
                  <c:v>0.88245884450248102</c:v>
                </c:pt>
                <c:pt idx="59">
                  <c:v>0.91789745089927499</c:v>
                </c:pt>
                <c:pt idx="60">
                  <c:v>0.90771935649448598</c:v>
                </c:pt>
                <c:pt idx="61">
                  <c:v>0.84998514966480099</c:v>
                </c:pt>
                <c:pt idx="62">
                  <c:v>0.74520771593797397</c:v>
                </c:pt>
                <c:pt idx="63">
                  <c:v>0.59663297090143497</c:v>
                </c:pt>
                <c:pt idx="64">
                  <c:v>0.41044135261225201</c:v>
                </c:pt>
                <c:pt idx="65">
                  <c:v>0.19584587386959801</c:v>
                </c:pt>
                <c:pt idx="66">
                  <c:v>-3.4940022181403102E-2</c:v>
                </c:pt>
                <c:pt idx="67">
                  <c:v>-0.26689421974619099</c:v>
                </c:pt>
                <c:pt idx="68">
                  <c:v>-0.48256948016573897</c:v>
                </c:pt>
                <c:pt idx="69">
                  <c:v>-0.66270382880184697</c:v>
                </c:pt>
                <c:pt idx="70">
                  <c:v>-0.78709579209749903</c:v>
                </c:pt>
                <c:pt idx="71">
                  <c:v>-0.83578556930364301</c:v>
                </c:pt>
                <c:pt idx="72">
                  <c:v>-0.79058639775612805</c:v>
                </c:pt>
                <c:pt idx="73">
                  <c:v>-0.63701364784089998</c:v>
                </c:pt>
                <c:pt idx="74">
                  <c:v>-0.36666256321669699</c:v>
                </c:pt>
                <c:pt idx="75">
                  <c:v>1.99109543977611E-2</c:v>
                </c:pt>
                <c:pt idx="76">
                  <c:v>0.50974853127212705</c:v>
                </c:pt>
                <c:pt idx="77">
                  <c:v>1.07342480533464</c:v>
                </c:pt>
                <c:pt idx="78">
                  <c:v>1.6602947421334899</c:v>
                </c:pt>
                <c:pt idx="79">
                  <c:v>2.19298342397102</c:v>
                </c:pt>
                <c:pt idx="80">
                  <c:v>2.5610449553083998</c:v>
                </c:pt>
                <c:pt idx="81">
                  <c:v>2.6137130270787798</c:v>
                </c:pt>
                <c:pt idx="82">
                  <c:v>2.1516614803627001</c:v>
                </c:pt>
                <c:pt idx="83">
                  <c:v>0.917688902615169</c:v>
                </c:pt>
                <c:pt idx="84">
                  <c:v>-1.41376311807427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汇总'!$P$101:$P$185</c:f>
              <c:numCache>
                <c:formatCode>0.00</c:formatCode>
                <c:ptCount val="85"/>
                <c:pt idx="0">
                  <c:v>-2.6172956503285101</c:v>
                </c:pt>
                <c:pt idx="1">
                  <c:v>-0.77512230420175698</c:v>
                </c:pt>
                <c:pt idx="2">
                  <c:v>-0.14567252781887599</c:v>
                </c:pt>
                <c:pt idx="3">
                  <c:v>-0.218393417448869</c:v>
                </c:pt>
                <c:pt idx="4">
                  <c:v>-0.61939880415870996</c:v>
                </c:pt>
                <c:pt idx="5">
                  <c:v>-1.08633696511989</c:v>
                </c:pt>
                <c:pt idx="6">
                  <c:v>-1.44651525638484</c:v>
                </c:pt>
                <c:pt idx="7">
                  <c:v>-1.59799156247594</c:v>
                </c:pt>
                <c:pt idx="8">
                  <c:v>-1.4933586404103101</c:v>
                </c:pt>
                <c:pt idx="9">
                  <c:v>-1.1259631872115401</c:v>
                </c:pt>
                <c:pt idx="10">
                  <c:v>-0.51831678053436803</c:v>
                </c:pt>
                <c:pt idx="11">
                  <c:v>0.28752926824997499</c:v>
                </c:pt>
                <c:pt idx="12">
                  <c:v>1.23785865029</c:v>
                </c:pt>
                <c:pt idx="13">
                  <c:v>2.27361385857871</c:v>
                </c:pt>
                <c:pt idx="14">
                  <c:v>3.3353549269695701</c:v>
                </c:pt>
                <c:pt idx="15">
                  <c:v>4.3670258191756899</c:v>
                </c:pt>
                <c:pt idx="16">
                  <c:v>5.3186884425876899</c:v>
                </c:pt>
                <c:pt idx="17">
                  <c:v>6.1483719571384601</c:v>
                </c:pt>
                <c:pt idx="18">
                  <c:v>6.8231731756935803</c:v>
                </c:pt>
                <c:pt idx="19">
                  <c:v>7.3197324095452503</c:v>
                </c:pt>
                <c:pt idx="20">
                  <c:v>7.6241981005412303</c:v>
                </c:pt>
                <c:pt idx="21">
                  <c:v>7.7317830001874297</c:v>
                </c:pt>
                <c:pt idx="22">
                  <c:v>7.6460045057236101</c:v>
                </c:pt>
                <c:pt idx="23">
                  <c:v>7.3776920436790201</c:v>
                </c:pt>
                <c:pt idx="24">
                  <c:v>6.9438351027846501</c:v>
                </c:pt>
                <c:pt idx="25">
                  <c:v>6.3663366603376303</c:v>
                </c:pt>
                <c:pt idx="26">
                  <c:v>5.6707283191767104</c:v>
                </c:pt>
                <c:pt idx="27">
                  <c:v>4.8848954763582899</c:v>
                </c:pt>
                <c:pt idx="28">
                  <c:v>4.03785327939943</c:v>
                </c:pt>
                <c:pt idx="29">
                  <c:v>3.1586069915769701</c:v>
                </c:pt>
                <c:pt idx="30">
                  <c:v>2.2751236842605702</c:v>
                </c:pt>
                <c:pt idx="31">
                  <c:v>1.41343590158994</c:v>
                </c:pt>
                <c:pt idx="32">
                  <c:v>0.59689210098936396</c:v>
                </c:pt>
                <c:pt idx="33">
                  <c:v>-0.15443673792329399</c:v>
                </c:pt>
                <c:pt idx="34">
                  <c:v>-0.82418992363442101</c:v>
                </c:pt>
                <c:pt idx="35">
                  <c:v>-1.39998941901185</c:v>
                </c:pt>
                <c:pt idx="36">
                  <c:v>-1.8735560188467</c:v>
                </c:pt>
                <c:pt idx="37">
                  <c:v>-2.2406772813539</c:v>
                </c:pt>
                <c:pt idx="38">
                  <c:v>-2.5010384131623602</c:v>
                </c:pt>
                <c:pt idx="39">
                  <c:v>-2.6579301330607898</c:v>
                </c:pt>
                <c:pt idx="40">
                  <c:v>-2.71784993481559</c:v>
                </c:pt>
                <c:pt idx="41">
                  <c:v>-2.69001513345744</c:v>
                </c:pt>
                <c:pt idx="42">
                  <c:v>-2.5858076128530501</c:v>
                </c:pt>
                <c:pt idx="43">
                  <c:v>-2.41817129451892</c:v>
                </c:pt>
                <c:pt idx="44">
                  <c:v>-2.20098401961762</c:v>
                </c:pt>
                <c:pt idx="45">
                  <c:v>-1.9484257764550501</c:v>
                </c:pt>
                <c:pt idx="46">
                  <c:v>-1.67436501580153</c:v>
                </c:pt>
                <c:pt idx="47">
                  <c:v>-1.3917841754120699</c:v>
                </c:pt>
                <c:pt idx="48">
                  <c:v>-1.1122644833286</c:v>
                </c:pt>
                <c:pt idx="49">
                  <c:v>-0.84554862653977303</c:v>
                </c:pt>
                <c:pt idx="50">
                  <c:v>-0.59919795861710501</c:v>
                </c:pt>
                <c:pt idx="51">
                  <c:v>-0.37835857490435698</c:v>
                </c:pt>
                <c:pt idx="52">
                  <c:v>-0.18564780911878001</c:v>
                </c:pt>
                <c:pt idx="53">
                  <c:v>-2.1169498809343198E-2</c:v>
                </c:pt>
                <c:pt idx="54">
                  <c:v>0.117337269736491</c:v>
                </c:pt>
                <c:pt idx="55">
                  <c:v>0.23421529422638801</c:v>
                </c:pt>
                <c:pt idx="56">
                  <c:v>0.33547612287614298</c:v>
                </c:pt>
                <c:pt idx="57">
                  <c:v>0.42826543965742597</c:v>
                </c:pt>
                <c:pt idx="58">
                  <c:v>0.52022111450519704</c:v>
                </c:pt>
                <c:pt idx="59">
                  <c:v>0.61874385484161998</c:v>
                </c:pt>
                <c:pt idx="60">
                  <c:v>0.73020661831081202</c:v>
                </c:pt>
                <c:pt idx="61">
                  <c:v>0.85913559756385205</c:v>
                </c:pt>
                <c:pt idx="62">
                  <c:v>1.0074026736450299</c:v>
                </c:pt>
                <c:pt idx="63">
                  <c:v>1.1734767481386299</c:v>
                </c:pt>
                <c:pt idx="64">
                  <c:v>1.3517893095895399</c:v>
                </c:pt>
                <c:pt idx="65">
                  <c:v>1.53227796679826</c:v>
                </c:pt>
                <c:pt idx="66">
                  <c:v>1.70018048787969</c:v>
                </c:pt>
                <c:pt idx="67">
                  <c:v>1.8361611225826899</c:v>
                </c:pt>
                <c:pt idx="68">
                  <c:v>1.9168606548454199</c:v>
                </c:pt>
                <c:pt idx="69">
                  <c:v>1.91597172987372</c:v>
                </c:pt>
                <c:pt idx="70">
                  <c:v>1.8059515348519799</c:v>
                </c:pt>
                <c:pt idx="71">
                  <c:v>1.5604948688109901</c:v>
                </c:pt>
                <c:pt idx="72">
                  <c:v>1.1579020330202101</c:v>
                </c:pt>
                <c:pt idx="73">
                  <c:v>0.58548779712168897</c:v>
                </c:pt>
                <c:pt idx="74">
                  <c:v>-0.15481005526234901</c:v>
                </c:pt>
                <c:pt idx="75">
                  <c:v>-1.03945140502982</c:v>
                </c:pt>
                <c:pt idx="76">
                  <c:v>-2.01475939521311</c:v>
                </c:pt>
                <c:pt idx="77">
                  <c:v>-2.98663309102592</c:v>
                </c:pt>
                <c:pt idx="78">
                  <c:v>-3.80829537114891</c:v>
                </c:pt>
                <c:pt idx="79">
                  <c:v>-4.2658498109105798</c:v>
                </c:pt>
                <c:pt idx="80">
                  <c:v>-4.0614054740564001</c:v>
                </c:pt>
                <c:pt idx="81">
                  <c:v>-2.7935132695274798</c:v>
                </c:pt>
                <c:pt idx="82">
                  <c:v>6.5358181511507393E-2</c:v>
                </c:pt>
                <c:pt idx="83">
                  <c:v>5.1945953502832696</c:v>
                </c:pt>
                <c:pt idx="84">
                  <c:v>13.454766018125699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汇总'!$Q$101:$Q$185</c:f>
              <c:numCache>
                <c:formatCode>0.00</c:formatCode>
                <c:ptCount val="85"/>
                <c:pt idx="0">
                  <c:v>-6.1847410685084503</c:v>
                </c:pt>
                <c:pt idx="1">
                  <c:v>-4.6729777154122702</c:v>
                </c:pt>
                <c:pt idx="2">
                  <c:v>-3.0782940215740102</c:v>
                </c:pt>
                <c:pt idx="3">
                  <c:v>-1.5576848817606499</c:v>
                </c:pt>
                <c:pt idx="4">
                  <c:v>-0.214162637158019</c:v>
                </c:pt>
                <c:pt idx="5">
                  <c:v>0.89220635311462104</c:v>
                </c:pt>
                <c:pt idx="6">
                  <c:v>1.7347756489867701</c:v>
                </c:pt>
                <c:pt idx="7">
                  <c:v>2.31216498879495</c:v>
                </c:pt>
                <c:pt idx="8">
                  <c:v>2.6413484559393599</c:v>
                </c:pt>
                <c:pt idx="9">
                  <c:v>2.7518617029886898</c:v>
                </c:pt>
                <c:pt idx="10">
                  <c:v>2.6810127427956401</c:v>
                </c:pt>
                <c:pt idx="11">
                  <c:v>2.4699879697832201</c:v>
                </c:pt>
                <c:pt idx="12">
                  <c:v>2.1607520223445</c:v>
                </c:pt>
                <c:pt idx="13">
                  <c:v>1.79364683926591</c:v>
                </c:pt>
                <c:pt idx="14">
                  <c:v>1.4056017992368099</c:v>
                </c:pt>
                <c:pt idx="15">
                  <c:v>1.02887316284538</c:v>
                </c:pt>
                <c:pt idx="16">
                  <c:v>0.69023716098312105</c:v>
                </c:pt>
                <c:pt idx="17">
                  <c:v>0.410566992288176</c:v>
                </c:pt>
                <c:pt idx="18">
                  <c:v>0.20472970514925301</c:v>
                </c:pt>
                <c:pt idx="19">
                  <c:v>8.1744446869813595E-2</c:v>
                </c:pt>
                <c:pt idx="20">
                  <c:v>4.5148863853575499E-2</c:v>
                </c:pt>
                <c:pt idx="21">
                  <c:v>9.3525532121819105E-2</c:v>
                </c:pt>
                <c:pt idx="22">
                  <c:v>0.22114518710073799</c:v>
                </c:pt>
                <c:pt idx="23">
                  <c:v>0.41868820544045099</c:v>
                </c:pt>
                <c:pt idx="24">
                  <c:v>0.67401026962240396</c:v>
                </c:pt>
                <c:pt idx="25">
                  <c:v>0.97292241830489001</c:v>
                </c:pt>
                <c:pt idx="26">
                  <c:v>1.29995975172519</c:v>
                </c:pt>
                <c:pt idx="27">
                  <c:v>1.63911692203404</c:v>
                </c:pt>
                <c:pt idx="28">
                  <c:v>1.9745321931811599</c:v>
                </c:pt>
                <c:pt idx="29">
                  <c:v>2.29110530389723</c:v>
                </c:pt>
                <c:pt idx="30">
                  <c:v>2.5750376104264299</c:v>
                </c:pt>
                <c:pt idx="31">
                  <c:v>2.8142860229691098</c:v>
                </c:pt>
                <c:pt idx="32">
                  <c:v>2.99892508126318</c:v>
                </c:pt>
                <c:pt idx="33">
                  <c:v>3.1214141404097799</c:v>
                </c:pt>
                <c:pt idx="34">
                  <c:v>3.1767690578996599</c:v>
                </c:pt>
                <c:pt idx="35">
                  <c:v>3.1626399868233199</c:v>
                </c:pt>
                <c:pt idx="36">
                  <c:v>3.0792988884844199</c:v>
                </c:pt>
                <c:pt idx="37">
                  <c:v>2.9295421800336299</c:v>
                </c:pt>
                <c:pt idx="38">
                  <c:v>2.7185155293273899</c:v>
                </c:pt>
                <c:pt idx="39">
                  <c:v>2.45346920000395</c:v>
                </c:pt>
                <c:pt idx="40">
                  <c:v>2.1434535347276702</c:v>
                </c:pt>
                <c:pt idx="41">
                  <c:v>1.79896514368566</c:v>
                </c:pt>
                <c:pt idx="42">
                  <c:v>1.4315551387690899</c:v>
                </c:pt>
                <c:pt idx="43">
                  <c:v>1.0534113213898499</c:v>
                </c:pt>
                <c:pt idx="44">
                  <c:v>0.67692659355329698</c:v>
                </c:pt>
                <c:pt idx="45">
                  <c:v>0.31426601774403501</c:v>
                </c:pt>
                <c:pt idx="46">
                  <c:v>-2.3055098804071E-2</c:v>
                </c:pt>
                <c:pt idx="47">
                  <c:v>-0.32456997555470801</c:v>
                </c:pt>
                <c:pt idx="48">
                  <c:v>-0.58122432759068299</c:v>
                </c:pt>
                <c:pt idx="49">
                  <c:v>-0.78569454101958602</c:v>
                </c:pt>
                <c:pt idx="50">
                  <c:v>-0.93264993722150702</c:v>
                </c:pt>
                <c:pt idx="51">
                  <c:v>-1.01895008705659</c:v>
                </c:pt>
                <c:pt idx="52">
                  <c:v>-1.0437694213253199</c:v>
                </c:pt>
                <c:pt idx="53">
                  <c:v>-1.00864287398446</c:v>
                </c:pt>
                <c:pt idx="54">
                  <c:v>-0.91742799148933096</c:v>
                </c:pt>
                <c:pt idx="55">
                  <c:v>-0.77618084353101102</c:v>
                </c:pt>
                <c:pt idx="56">
                  <c:v>-0.59294517880969999</c:v>
                </c:pt>
                <c:pt idx="57">
                  <c:v>-0.37745658313820601</c:v>
                </c:pt>
                <c:pt idx="58">
                  <c:v>-0.140765917115308</c:v>
                </c:pt>
                <c:pt idx="59">
                  <c:v>0.105210964061822</c:v>
                </c:pt>
                <c:pt idx="60">
                  <c:v>0.348207274685853</c:v>
                </c:pt>
                <c:pt idx="61">
                  <c:v>0.57617007536203602</c:v>
                </c:pt>
                <c:pt idx="62">
                  <c:v>0.777859348402414</c:v>
                </c:pt>
                <c:pt idx="63">
                  <c:v>0.94346140899204001</c:v>
                </c:pt>
                <c:pt idx="64">
                  <c:v>1.06519293468415</c:v>
                </c:pt>
                <c:pt idx="65">
                  <c:v>1.13786793502846</c:v>
                </c:pt>
                <c:pt idx="66">
                  <c:v>1.1593958176854799</c:v>
                </c:pt>
                <c:pt idx="67">
                  <c:v>1.1311743343687199</c:v>
                </c:pt>
                <c:pt idx="68">
                  <c:v>1.0583366127345699</c:v>
                </c:pt>
                <c:pt idx="69">
                  <c:v>0.94980669700128795</c:v>
                </c:pt>
                <c:pt idx="70">
                  <c:v>0.81811302887733595</c:v>
                </c:pt>
                <c:pt idx="71">
                  <c:v>0.67890410803492296</c:v>
                </c:pt>
                <c:pt idx="72">
                  <c:v>0.55010516641643703</c:v>
                </c:pt>
                <c:pt idx="73">
                  <c:v>0.45064908803772102</c:v>
                </c:pt>
                <c:pt idx="74">
                  <c:v>0.39870898902368801</c:v>
                </c:pt>
                <c:pt idx="75">
                  <c:v>0.409353857422039</c:v>
                </c:pt>
                <c:pt idx="76">
                  <c:v>0.49154242543433002</c:v>
                </c:pt>
                <c:pt idx="77">
                  <c:v>0.644364018620454</c:v>
                </c:pt>
                <c:pt idx="78">
                  <c:v>0.85242848883534506</c:v>
                </c:pt>
                <c:pt idx="79">
                  <c:v>1.08030049718155</c:v>
                </c:pt>
                <c:pt idx="80">
                  <c:v>1.26586636428844</c:v>
                </c:pt>
                <c:pt idx="81">
                  <c:v>1.31251445367638</c:v>
                </c:pt>
                <c:pt idx="82">
                  <c:v>1.0800025922640299</c:v>
                </c:pt>
                <c:pt idx="83">
                  <c:v>0.37387836952703402</c:v>
                </c:pt>
                <c:pt idx="84">
                  <c:v>-1.0666897164775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汇总'!$R$101:$R$185</c:f>
              <c:numCache>
                <c:formatCode>0.00</c:formatCode>
                <c:ptCount val="85"/>
                <c:pt idx="0">
                  <c:v>-8.9628615646326306</c:v>
                </c:pt>
                <c:pt idx="1">
                  <c:v>-5.2168724244378701</c:v>
                </c:pt>
                <c:pt idx="2">
                  <c:v>-2.53749620877959</c:v>
                </c:pt>
                <c:pt idx="3">
                  <c:v>-0.69158732167486503</c:v>
                </c:pt>
                <c:pt idx="4">
                  <c:v>0.51405123943416198</c:v>
                </c:pt>
                <c:pt idx="5">
                  <c:v>1.23801331483598</c:v>
                </c:pt>
                <c:pt idx="6">
                  <c:v>1.6090915462709099</c:v>
                </c:pt>
                <c:pt idx="7">
                  <c:v>1.73057552441596</c:v>
                </c:pt>
                <c:pt idx="8">
                  <c:v>1.68408391832704</c:v>
                </c:pt>
                <c:pt idx="9">
                  <c:v>1.5329665737206799</c:v>
                </c:pt>
                <c:pt idx="10">
                  <c:v>1.3253107973602301</c:v>
                </c:pt>
                <c:pt idx="11">
                  <c:v>1.09658431688665</c:v>
                </c:pt>
                <c:pt idx="12">
                  <c:v>0.87194571920387498</c:v>
                </c:pt>
                <c:pt idx="13">
                  <c:v>0.66825152599128101</c:v>
                </c:pt>
                <c:pt idx="14">
                  <c:v>0.495787462072107</c:v>
                </c:pt>
                <c:pt idx="15">
                  <c:v>0.35974991121646299</c:v>
                </c:pt>
                <c:pt idx="16">
                  <c:v>0.26150203450111298</c:v>
                </c:pt>
                <c:pt idx="17">
                  <c:v>0.199627548584733</c:v>
                </c:pt>
                <c:pt idx="18">
                  <c:v>0.17080372518773701</c:v>
                </c:pt>
                <c:pt idx="19">
                  <c:v>0.17051377869001</c:v>
                </c:pt>
                <c:pt idx="20">
                  <c:v>0.19361745607629099</c:v>
                </c:pt>
                <c:pt idx="21">
                  <c:v>0.23479733247099499</c:v>
                </c:pt>
                <c:pt idx="22">
                  <c:v>0.28889704620777801</c:v>
                </c:pt>
                <c:pt idx="23">
                  <c:v>0.35116647977655402</c:v>
                </c:pt>
                <c:pt idx="24">
                  <c:v>0.417427707084146</c:v>
                </c:pt>
                <c:pt idx="25">
                  <c:v>0.48417438324609902</c:v>
                </c:pt>
                <c:pt idx="26">
                  <c:v>0.54861615060993796</c:v>
                </c:pt>
                <c:pt idx="27">
                  <c:v>0.60867857387737401</c:v>
                </c:pt>
                <c:pt idx="28">
                  <c:v>0.66296809806157797</c:v>
                </c:pt>
                <c:pt idx="29">
                  <c:v>0.710710545575019</c:v>
                </c:pt>
                <c:pt idx="30">
                  <c:v>0.75167073299044196</c:v>
                </c:pt>
                <c:pt idx="31">
                  <c:v>0.78605989397158305</c:v>
                </c:pt>
                <c:pt idx="32">
                  <c:v>0.814436742502194</c:v>
                </c:pt>
                <c:pt idx="33">
                  <c:v>0.837607199879285</c:v>
                </c:pt>
                <c:pt idx="34">
                  <c:v>0.856527039961273</c:v>
                </c:pt>
                <c:pt idx="35">
                  <c:v>0.87221097988027696</c:v>
                </c:pt>
                <c:pt idx="36">
                  <c:v>0.88565105784794396</c:v>
                </c:pt>
                <c:pt idx="37">
                  <c:v>0.89774649577579502</c:v>
                </c:pt>
                <c:pt idx="38">
                  <c:v>0.90924664225413199</c:v>
                </c:pt>
                <c:pt idx="39">
                  <c:v>0.92070803090667797</c:v>
                </c:pt>
                <c:pt idx="40">
                  <c:v>0.93246607033080897</c:v>
                </c:pt>
                <c:pt idx="41">
                  <c:v>0.94462140473252598</c:v>
                </c:pt>
                <c:pt idx="42">
                  <c:v>0.95704054890099299</c:v>
                </c:pt>
                <c:pt idx="43">
                  <c:v>0.96937000748275404</c:v>
                </c:pt>
                <c:pt idx="44">
                  <c:v>0.98106273643352204</c:v>
                </c:pt>
                <c:pt idx="45">
                  <c:v>0.99141549421370101</c:v>
                </c:pt>
                <c:pt idx="46">
                  <c:v>0.99961536162028297</c:v>
                </c:pt>
                <c:pt idx="47">
                  <c:v>1.0047934821998801</c:v>
                </c:pt>
                <c:pt idx="48">
                  <c:v>1.00608388992335</c:v>
                </c:pt>
                <c:pt idx="49">
                  <c:v>1.00268514723279</c:v>
                </c:pt>
                <c:pt idx="50">
                  <c:v>0.99392241466290299</c:v>
                </c:pt>
                <c:pt idx="51">
                  <c:v>0.97930751315047504</c:v>
                </c:pt>
                <c:pt idx="52">
                  <c:v>0.95859452147875301</c:v>
                </c:pt>
                <c:pt idx="53">
                  <c:v>0.931828474731075</c:v>
                </c:pt>
                <c:pt idx="54">
                  <c:v>0.89938479433788598</c:v>
                </c:pt>
                <c:pt idx="55">
                  <c:v>0.86199718695452399</c:v>
                </c:pt>
                <c:pt idx="56">
                  <c:v>0.82077189775131598</c:v>
                </c:pt>
                <c:pt idx="57">
                  <c:v>0.77718639358062502</c:v>
                </c:pt>
                <c:pt idx="58">
                  <c:v>0.73307078319733598</c:v>
                </c:pt>
                <c:pt idx="59">
                  <c:v>0.69057055509619403</c:v>
                </c:pt>
                <c:pt idx="60">
                  <c:v>0.65208952852427204</c:v>
                </c:pt>
                <c:pt idx="61">
                  <c:v>0.62021227008079705</c:v>
                </c:pt>
                <c:pt idx="62">
                  <c:v>0.59760562658177496</c:v>
                </c:pt>
                <c:pt idx="63">
                  <c:v>0.58689946530042303</c:v>
                </c:pt>
                <c:pt idx="64">
                  <c:v>0.59054719411359502</c:v>
                </c:pt>
                <c:pt idx="65">
                  <c:v>0.61066715806485306</c:v>
                </c:pt>
                <c:pt idx="66">
                  <c:v>0.64886657371659595</c:v>
                </c:pt>
                <c:pt idx="67">
                  <c:v>0.70605026969518103</c:v>
                </c:pt>
                <c:pt idx="68">
                  <c:v>0.78221715061127906</c:v>
                </c:pt>
                <c:pt idx="69">
                  <c:v>0.87624799139102605</c:v>
                </c:pt>
                <c:pt idx="70">
                  <c:v>0.98568890172958901</c:v>
                </c:pt>
                <c:pt idx="71">
                  <c:v>1.10653557321241</c:v>
                </c:pt>
                <c:pt idx="72">
                  <c:v>1.2330242378810801</c:v>
                </c:pt>
                <c:pt idx="73">
                  <c:v>1.3574361234797001</c:v>
                </c:pt>
                <c:pt idx="74">
                  <c:v>1.4699230895541799</c:v>
                </c:pt>
                <c:pt idx="75">
                  <c:v>1.5583630694322499</c:v>
                </c:pt>
                <c:pt idx="76">
                  <c:v>1.6082549243611399</c:v>
                </c:pt>
                <c:pt idx="77">
                  <c:v>1.60266334099027</c:v>
                </c:pt>
                <c:pt idx="78">
                  <c:v>1.52222546816197</c:v>
                </c:pt>
                <c:pt idx="79">
                  <c:v>1.3452320965267399</c:v>
                </c:pt>
                <c:pt idx="80">
                  <c:v>1.04779733335651</c:v>
                </c:pt>
                <c:pt idx="81">
                  <c:v>0.60413191546485101</c:v>
                </c:pt>
                <c:pt idx="82">
                  <c:v>-1.3063464047993601E-2</c:v>
                </c:pt>
                <c:pt idx="83">
                  <c:v>-0.83206716667549496</c:v>
                </c:pt>
                <c:pt idx="84">
                  <c:v>-1.8814489910601899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汇总'!$S$101:$S$185</c:f>
              <c:numCache>
                <c:formatCode>0.00</c:formatCode>
                <c:ptCount val="85"/>
                <c:pt idx="0">
                  <c:v>-3.50786850921636</c:v>
                </c:pt>
                <c:pt idx="1">
                  <c:v>-6.1847880899395404</c:v>
                </c:pt>
                <c:pt idx="2">
                  <c:v>-7.0758668510124902</c:v>
                </c:pt>
                <c:pt idx="3">
                  <c:v>-6.7646499583504296</c:v>
                </c:pt>
                <c:pt idx="4">
                  <c:v>-5.7066717354831402</c:v>
                </c:pt>
                <c:pt idx="5">
                  <c:v>-4.24951292852524</c:v>
                </c:pt>
                <c:pt idx="6">
                  <c:v>-2.6506160751978798</c:v>
                </c:pt>
                <c:pt idx="7">
                  <c:v>-1.0930302697593199</c:v>
                </c:pt>
                <c:pt idx="8">
                  <c:v>0.30075144201381698</c:v>
                </c:pt>
                <c:pt idx="9">
                  <c:v>1.45670668506739</c:v>
                </c:pt>
                <c:pt idx="10">
                  <c:v>2.3388027469185602</c:v>
                </c:pt>
                <c:pt idx="11">
                  <c:v>2.9399798203103402</c:v>
                </c:pt>
                <c:pt idx="12">
                  <c:v>3.2744657303795699</c:v>
                </c:pt>
                <c:pt idx="13">
                  <c:v>3.3712965562555799</c:v>
                </c:pt>
                <c:pt idx="14">
                  <c:v>3.2689245569136198</c:v>
                </c:pt>
                <c:pt idx="15">
                  <c:v>3.0108016347140798</c:v>
                </c:pt>
                <c:pt idx="16">
                  <c:v>2.6418332173623802</c:v>
                </c:pt>
                <c:pt idx="17">
                  <c:v>2.2056039100292701</c:v>
                </c:pt>
                <c:pt idx="18">
                  <c:v>1.7422825640705499</c:v>
                </c:pt>
                <c:pt idx="19">
                  <c:v>1.28712052718929</c:v>
                </c:pt>
                <c:pt idx="20">
                  <c:v>0.86946278198101301</c:v>
                </c:pt>
                <c:pt idx="21">
                  <c:v>0.51219744559790403</c:v>
                </c:pt>
                <c:pt idx="22">
                  <c:v>0.23157469277092599</c:v>
                </c:pt>
                <c:pt idx="23">
                  <c:v>3.7331577614332798E-2</c:v>
                </c:pt>
                <c:pt idx="24">
                  <c:v>-6.6935533458688801E-2</c:v>
                </c:pt>
                <c:pt idx="25">
                  <c:v>-8.3204144795469698E-2</c:v>
                </c:pt>
                <c:pt idx="26">
                  <c:v>-1.8312773336723001E-2</c:v>
                </c:pt>
                <c:pt idx="27">
                  <c:v>0.116854315983001</c:v>
                </c:pt>
                <c:pt idx="28">
                  <c:v>0.308245678143238</c:v>
                </c:pt>
                <c:pt idx="29">
                  <c:v>0.53954981152687198</c:v>
                </c:pt>
                <c:pt idx="30">
                  <c:v>0.79310026834650305</c:v>
                </c:pt>
                <c:pt idx="31">
                  <c:v>1.0507521861522799</c:v>
                </c:pt>
                <c:pt idx="32">
                  <c:v>1.2947075010329001</c:v>
                </c:pt>
                <c:pt idx="33">
                  <c:v>1.5082697533318801</c:v>
                </c:pt>
                <c:pt idx="34">
                  <c:v>1.67651287053151</c:v>
                </c:pt>
                <c:pt idx="35">
                  <c:v>1.78685160960859</c:v>
                </c:pt>
                <c:pt idx="36">
                  <c:v>1.8295044623544401</c:v>
                </c:pt>
                <c:pt idx="37">
                  <c:v>1.79784277221375</c:v>
                </c:pt>
                <c:pt idx="38">
                  <c:v>1.6886225797986401</c:v>
                </c:pt>
                <c:pt idx="39">
                  <c:v>1.5020983066654601</c:v>
                </c:pt>
                <c:pt idx="40">
                  <c:v>1.24201980295982</c:v>
                </c:pt>
                <c:pt idx="41">
                  <c:v>0.91551652435138198</c:v>
                </c:pt>
                <c:pt idx="42">
                  <c:v>0.53287466714144505</c:v>
                </c:pt>
                <c:pt idx="43">
                  <c:v>0.107214977523285</c:v>
                </c:pt>
                <c:pt idx="44">
                  <c:v>-0.34591933801606201</c:v>
                </c:pt>
                <c:pt idx="45">
                  <c:v>-0.80905363976348099</c:v>
                </c:pt>
                <c:pt idx="46">
                  <c:v>-1.2633394995123399</c:v>
                </c:pt>
                <c:pt idx="47">
                  <c:v>-1.6891654613760201</c:v>
                </c:pt>
                <c:pt idx="48">
                  <c:v>-2.0668064111478799</c:v>
                </c:pt>
                <c:pt idx="49">
                  <c:v>-2.377096217724</c:v>
                </c:pt>
                <c:pt idx="50">
                  <c:v>-2.6021076566496699</c:v>
                </c:pt>
                <c:pt idx="51">
                  <c:v>-2.7258231492782401</c:v>
                </c:pt>
                <c:pt idx="52">
                  <c:v>-2.7347795506547801</c:v>
                </c:pt>
                <c:pt idx="53">
                  <c:v>-2.61867009495022</c:v>
                </c:pt>
                <c:pt idx="54">
                  <c:v>-2.3708866594018998</c:v>
                </c:pt>
                <c:pt idx="55">
                  <c:v>-1.9889857362668999</c:v>
                </c:pt>
                <c:pt idx="56">
                  <c:v>-1.47506190705831</c:v>
                </c:pt>
                <c:pt idx="57">
                  <c:v>-0.836013194214559</c:v>
                </c:pt>
                <c:pt idx="58">
                  <c:v>-8.3683422964180701E-2</c:v>
                </c:pt>
                <c:pt idx="59">
                  <c:v>0.76513234043964795</c:v>
                </c:pt>
                <c:pt idx="60">
                  <c:v>1.68883209791089</c:v>
                </c:pt>
                <c:pt idx="61">
                  <c:v>2.6613125135627498</c:v>
                </c:pt>
                <c:pt idx="62">
                  <c:v>3.6524458674826601</c:v>
                </c:pt>
                <c:pt idx="63">
                  <c:v>4.6287368056881304</c:v>
                </c:pt>
                <c:pt idx="64">
                  <c:v>5.5541655065010502</c:v>
                </c:pt>
                <c:pt idx="65">
                  <c:v>6.3912218936939702</c:v>
                </c:pt>
                <c:pt idx="66">
                  <c:v>7.1021333573066903</c:v>
                </c:pt>
                <c:pt idx="67">
                  <c:v>7.6502861003540703</c:v>
                </c:pt>
                <c:pt idx="68">
                  <c:v>8.0018377081771295</c:v>
                </c:pt>
                <c:pt idx="69">
                  <c:v>8.12751584159132</c:v>
                </c:pt>
                <c:pt idx="70">
                  <c:v>8.0045950808707307</c:v>
                </c:pt>
                <c:pt idx="71">
                  <c:v>7.6190408995969898</c:v>
                </c:pt>
                <c:pt idx="72">
                  <c:v>6.9678065202881303</c:v>
                </c:pt>
                <c:pt idx="73">
                  <c:v>6.0612650035489999</c:v>
                </c:pt>
                <c:pt idx="74">
                  <c:v>4.9257553429824803</c:v>
                </c:pt>
                <c:pt idx="75">
                  <c:v>3.60621758469994</c:v>
                </c:pt>
                <c:pt idx="76">
                  <c:v>2.1688880573203102</c:v>
                </c:pt>
                <c:pt idx="77">
                  <c:v>0.70402169530699699</c:v>
                </c:pt>
                <c:pt idx="78">
                  <c:v>-0.67139584922451001</c:v>
                </c:pt>
                <c:pt idx="79">
                  <c:v>-1.8109880688345099</c:v>
                </c:pt>
                <c:pt idx="80">
                  <c:v>-2.5364258338729</c:v>
                </c:pt>
                <c:pt idx="81">
                  <c:v>-2.63501521101729</c:v>
                </c:pt>
                <c:pt idx="82">
                  <c:v>-1.85749106277764</c:v>
                </c:pt>
                <c:pt idx="83">
                  <c:v>8.3922205467373598E-2</c:v>
                </c:pt>
                <c:pt idx="84">
                  <c:v>3.5171160450289398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汇总'!$T$101:$T$185</c:f>
              <c:numCache>
                <c:formatCode>0.00</c:formatCode>
                <c:ptCount val="85"/>
                <c:pt idx="0">
                  <c:v>-12.299924598706401</c:v>
                </c:pt>
                <c:pt idx="1">
                  <c:v>-7.2395680443085002</c:v>
                </c:pt>
                <c:pt idx="2">
                  <c:v>-3.6084797186808402</c:v>
                </c:pt>
                <c:pt idx="3">
                  <c:v>-1.0969803727810301</c:v>
                </c:pt>
                <c:pt idx="4">
                  <c:v>0.55482570008204002</c:v>
                </c:pt>
                <c:pt idx="5">
                  <c:v>1.5626136827539401</c:v>
                </c:pt>
                <c:pt idx="6">
                  <c:v>2.1030292692730401</c:v>
                </c:pt>
                <c:pt idx="7">
                  <c:v>2.3185143691085099</c:v>
                </c:pt>
                <c:pt idx="8">
                  <c:v>2.3217750882496202</c:v>
                </c:pt>
                <c:pt idx="9">
                  <c:v>2.1999004922081702</c:v>
                </c:pt>
                <c:pt idx="10">
                  <c:v>2.0181414958323298</c:v>
                </c:pt>
                <c:pt idx="11">
                  <c:v>1.8233600070923499</c:v>
                </c:pt>
                <c:pt idx="12">
                  <c:v>1.64715917668668</c:v>
                </c:pt>
                <c:pt idx="13">
                  <c:v>1.5087062724315301</c:v>
                </c:pt>
                <c:pt idx="14">
                  <c:v>1.41726030693648</c:v>
                </c:pt>
                <c:pt idx="15">
                  <c:v>1.3744170990353399</c:v>
                </c:pt>
                <c:pt idx="16">
                  <c:v>1.3760849438328</c:v>
                </c:pt>
                <c:pt idx="17">
                  <c:v>1.41420450304629</c:v>
                </c:pt>
                <c:pt idx="18">
                  <c:v>1.47822690656529</c:v>
                </c:pt>
                <c:pt idx="19">
                  <c:v>1.55636437782055</c:v>
                </c:pt>
                <c:pt idx="20">
                  <c:v>1.6366279596522899</c:v>
                </c:pt>
                <c:pt idx="21">
                  <c:v>1.70766712388654</c:v>
                </c:pt>
                <c:pt idx="22">
                  <c:v>1.7594261967778</c:v>
                </c:pt>
                <c:pt idx="23">
                  <c:v>1.7836326238498299</c:v>
                </c:pt>
                <c:pt idx="24">
                  <c:v>1.7741321314638601</c:v>
                </c:pt>
                <c:pt idx="25">
                  <c:v>1.72708581867333</c:v>
                </c:pt>
                <c:pt idx="26">
                  <c:v>1.6410441315693101</c:v>
                </c:pt>
                <c:pt idx="27">
                  <c:v>1.51691253340698</c:v>
                </c:pt>
                <c:pt idx="28">
                  <c:v>1.35782348729549</c:v>
                </c:pt>
                <c:pt idx="29">
                  <c:v>1.1689291141757601</c:v>
                </c:pt>
                <c:pt idx="30">
                  <c:v>0.95712857715397404</c:v>
                </c:pt>
                <c:pt idx="31">
                  <c:v>0.73074387404806496</c:v>
                </c:pt>
                <c:pt idx="32">
                  <c:v>0.49915729320958802</c:v>
                </c:pt>
                <c:pt idx="33">
                  <c:v>0.27242330331127801</c:v>
                </c:pt>
                <c:pt idx="34">
                  <c:v>6.0867105858712002E-2</c:v>
                </c:pt>
                <c:pt idx="35">
                  <c:v>-0.125318520335929</c:v>
                </c:pt>
                <c:pt idx="36">
                  <c:v>-0.27646711057322898</c:v>
                </c:pt>
                <c:pt idx="37">
                  <c:v>-0.38381288408437397</c:v>
                </c:pt>
                <c:pt idx="38">
                  <c:v>-0.439836107006435</c:v>
                </c:pt>
                <c:pt idx="39">
                  <c:v>-0.43857079307065</c:v>
                </c:pt>
                <c:pt idx="40">
                  <c:v>-0.375866973955022</c:v>
                </c:pt>
                <c:pt idx="41">
                  <c:v>-0.24960071620486299</c:v>
                </c:pt>
                <c:pt idx="42">
                  <c:v>-5.9826064162258802E-2</c:v>
                </c:pt>
                <c:pt idx="43">
                  <c:v>0.19113585154568499</c:v>
                </c:pt>
                <c:pt idx="44">
                  <c:v>0.49867418274013198</c:v>
                </c:pt>
                <c:pt idx="45">
                  <c:v>0.85593467714303095</c:v>
                </c:pt>
                <c:pt idx="46">
                  <c:v>1.25393617125991</c:v>
                </c:pt>
                <c:pt idx="47">
                  <c:v>1.6817572069514399</c:v>
                </c:pt>
                <c:pt idx="48">
                  <c:v>2.1267913680104198</c:v>
                </c:pt>
                <c:pt idx="49">
                  <c:v>2.5750685275018101</c:v>
                </c:pt>
                <c:pt idx="50">
                  <c:v>3.0116377334911002</c:v>
                </c:pt>
                <c:pt idx="51">
                  <c:v>3.42100594005466</c:v>
                </c:pt>
                <c:pt idx="52">
                  <c:v>3.7876252122942802</c:v>
                </c:pt>
                <c:pt idx="53">
                  <c:v>4.0964193981106103</c:v>
                </c:pt>
                <c:pt idx="54">
                  <c:v>4.3333395661005696</c:v>
                </c:pt>
                <c:pt idx="55">
                  <c:v>4.48593575804491</c:v>
                </c:pt>
                <c:pt idx="56">
                  <c:v>4.5439307957167703</c:v>
                </c:pt>
                <c:pt idx="57">
                  <c:v>4.4997800157541201</c:v>
                </c:pt>
                <c:pt idx="58">
                  <c:v>4.3491988824736101</c:v>
                </c:pt>
                <c:pt idx="59">
                  <c:v>4.0916384473872496</c:v>
                </c:pt>
                <c:pt idx="60">
                  <c:v>3.7306865851233901</c:v>
                </c:pt>
                <c:pt idx="61">
                  <c:v>3.2743708391894901</c:v>
                </c:pt>
                <c:pt idx="62">
                  <c:v>2.7353365568247798</c:v>
                </c:pt>
                <c:pt idx="63">
                  <c:v>2.1308717808152702</c:v>
                </c:pt>
                <c:pt idx="64">
                  <c:v>1.4827480967274</c:v>
                </c:pt>
                <c:pt idx="65">
                  <c:v>0.81684430755456805</c:v>
                </c:pt>
                <c:pt idx="66">
                  <c:v>0.162517423174977</c:v>
                </c:pt>
                <c:pt idx="67">
                  <c:v>-0.44831698958185501</c:v>
                </c:pt>
                <c:pt idx="68">
                  <c:v>-0.98243555015517403</c:v>
                </c:pt>
                <c:pt idx="69">
                  <c:v>-1.4069319115782299</c:v>
                </c:pt>
                <c:pt idx="70">
                  <c:v>-1.6912613373266701</c:v>
                </c:pt>
                <c:pt idx="71">
                  <c:v>-1.80975330521098</c:v>
                </c:pt>
                <c:pt idx="72">
                  <c:v>-1.74464316605681</c:v>
                </c:pt>
                <c:pt idx="73">
                  <c:v>-1.48967667127223</c:v>
                </c:pt>
                <c:pt idx="74">
                  <c:v>-1.0543440295597299</c:v>
                </c:pt>
                <c:pt idx="75">
                  <c:v>-0.46880305432996</c:v>
                </c:pt>
                <c:pt idx="76">
                  <c:v>0.210446075697545</c:v>
                </c:pt>
                <c:pt idx="77">
                  <c:v>0.89406890312187903</c:v>
                </c:pt>
                <c:pt idx="78">
                  <c:v>1.4525190107086601</c:v>
                </c:pt>
                <c:pt idx="79">
                  <c:v>1.70770282470077</c:v>
                </c:pt>
                <c:pt idx="80">
                  <c:v>1.4236119646018499</c:v>
                </c:pt>
                <c:pt idx="81">
                  <c:v>0.295844953216861</c:v>
                </c:pt>
                <c:pt idx="82">
                  <c:v>-2.0600632041632401</c:v>
                </c:pt>
                <c:pt idx="83">
                  <c:v>-6.1215884265086302</c:v>
                </c:pt>
                <c:pt idx="84">
                  <c:v>-12.4735302245239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汇总'!$U$101:$U$185</c:f>
              <c:numCache>
                <c:formatCode>0.00</c:formatCode>
                <c:ptCount val="85"/>
                <c:pt idx="0">
                  <c:v>-7.3222815350491999</c:v>
                </c:pt>
                <c:pt idx="1">
                  <c:v>-6.5467226694896397</c:v>
                </c:pt>
                <c:pt idx="2">
                  <c:v>-5.0162983380182702</c:v>
                </c:pt>
                <c:pt idx="3">
                  <c:v>-3.1564301128299501</c:v>
                </c:pt>
                <c:pt idx="4">
                  <c:v>-1.26873556812843</c:v>
                </c:pt>
                <c:pt idx="5">
                  <c:v>0.44489825824925</c:v>
                </c:pt>
                <c:pt idx="6">
                  <c:v>1.8615219166472901</c:v>
                </c:pt>
                <c:pt idx="7">
                  <c:v>2.9193048943641502</c:v>
                </c:pt>
                <c:pt idx="8">
                  <c:v>3.6024028677733</c:v>
                </c:pt>
                <c:pt idx="9">
                  <c:v>3.9282397944305001</c:v>
                </c:pt>
                <c:pt idx="10">
                  <c:v>3.9369506194366002</c:v>
                </c:pt>
                <c:pt idx="11">
                  <c:v>3.6827467153349098</c:v>
                </c:pt>
                <c:pt idx="12">
                  <c:v>3.2269820272123901</c:v>
                </c:pt>
                <c:pt idx="13">
                  <c:v>2.6327132544448899</c:v>
                </c:pt>
                <c:pt idx="14">
                  <c:v>1.9605622676769801</c:v>
                </c:pt>
                <c:pt idx="15">
                  <c:v>1.26570333415792</c:v>
                </c:pt>
                <c:pt idx="16">
                  <c:v>0.59581160646723097</c:v>
                </c:pt>
                <c:pt idx="17">
                  <c:v>-1.0177281046946301E-2</c:v>
                </c:pt>
                <c:pt idx="18">
                  <c:v>-0.522633767119557</c:v>
                </c:pt>
                <c:pt idx="19">
                  <c:v>-0.92125192466444095</c:v>
                </c:pt>
                <c:pt idx="20">
                  <c:v>-1.19463097163371</c:v>
                </c:pt>
                <c:pt idx="21">
                  <c:v>-1.3395222563486799</c:v>
                </c:pt>
                <c:pt idx="22">
                  <c:v>-1.35983231582063</c:v>
                </c:pt>
                <c:pt idx="23">
                  <c:v>-1.26546217200041</c:v>
                </c:pt>
                <c:pt idx="24">
                  <c:v>-1.07105308995412</c:v>
                </c:pt>
                <c:pt idx="25">
                  <c:v>-0.79469957361496602</c:v>
                </c:pt>
                <c:pt idx="26">
                  <c:v>-0.45668141906224202</c:v>
                </c:pt>
                <c:pt idx="27">
                  <c:v>-7.8258182177128405E-2</c:v>
                </c:pt>
                <c:pt idx="28">
                  <c:v>0.319438552953836</c:v>
                </c:pt>
                <c:pt idx="29">
                  <c:v>0.71638719634876702</c:v>
                </c:pt>
                <c:pt idx="30">
                  <c:v>1.09451154188302</c:v>
                </c:pt>
                <c:pt idx="31">
                  <c:v>1.4383550937873399</c:v>
                </c:pt>
                <c:pt idx="32">
                  <c:v>1.7355858992370199</c:v>
                </c:pt>
                <c:pt idx="33">
                  <c:v>1.9773289636894</c:v>
                </c:pt>
                <c:pt idx="34">
                  <c:v>2.15832834045644</c:v>
                </c:pt>
                <c:pt idx="35">
                  <c:v>2.2769455080674801</c:v>
                </c:pt>
                <c:pt idx="36">
                  <c:v>2.3350046785256202</c:v>
                </c:pt>
                <c:pt idx="37">
                  <c:v>2.3374992164659898</c:v>
                </c:pt>
                <c:pt idx="38">
                  <c:v>2.2921763934639001</c:v>
                </c:pt>
                <c:pt idx="39">
                  <c:v>2.2090202534263099</c:v>
                </c:pt>
                <c:pt idx="40">
                  <c:v>2.0996544240350299</c:v>
                </c:pt>
                <c:pt idx="41">
                  <c:v>1.97668827561185</c:v>
                </c:pt>
                <c:pt idx="42">
                  <c:v>1.85303090255502</c:v>
                </c:pt>
                <c:pt idx="43">
                  <c:v>1.74119798377167</c:v>
                </c:pt>
                <c:pt idx="44">
                  <c:v>1.6526366668838799</c:v>
                </c:pt>
                <c:pt idx="45">
                  <c:v>1.59709321721766</c:v>
                </c:pt>
                <c:pt idx="46">
                  <c:v>1.5820472755572099</c:v>
                </c:pt>
                <c:pt idx="47">
                  <c:v>1.61223517969039</c:v>
                </c:pt>
                <c:pt idx="48">
                  <c:v>1.6892829225236701</c:v>
                </c:pt>
                <c:pt idx="49">
                  <c:v>1.8114669453361401</c:v>
                </c:pt>
                <c:pt idx="50">
                  <c:v>1.97361809718855</c:v>
                </c:pt>
                <c:pt idx="51">
                  <c:v>2.16718073215652</c:v>
                </c:pt>
                <c:pt idx="52">
                  <c:v>2.3804350632450699</c:v>
                </c:pt>
                <c:pt idx="53">
                  <c:v>2.5988865471888598</c:v>
                </c:pt>
                <c:pt idx="54">
                  <c:v>2.8058212363530299</c:v>
                </c:pt>
                <c:pt idx="55">
                  <c:v>2.9830207039479499</c:v>
                </c:pt>
                <c:pt idx="56">
                  <c:v>3.11162432585955</c:v>
                </c:pt>
                <c:pt idx="57">
                  <c:v>3.1731203866690199</c:v>
                </c:pt>
                <c:pt idx="58">
                  <c:v>3.15044066967147</c:v>
                </c:pt>
                <c:pt idx="59">
                  <c:v>3.0291258896110298</c:v>
                </c:pt>
                <c:pt idx="60">
                  <c:v>2.7985215337191498</c:v>
                </c:pt>
                <c:pt idx="61">
                  <c:v>2.4529553908247501</c:v>
                </c:pt>
                <c:pt idx="62">
                  <c:v>1.9928392688676999</c:v>
                </c:pt>
                <c:pt idx="63">
                  <c:v>1.42562813125315</c:v>
                </c:pt>
                <c:pt idx="64">
                  <c:v>0.76656011760363796</c:v>
                </c:pt>
                <c:pt idx="65">
                  <c:v>3.9090658024338899E-2</c:v>
                </c:pt>
                <c:pt idx="66">
                  <c:v>-0.72507685809745304</c:v>
                </c:pt>
                <c:pt idx="67">
                  <c:v>-1.4864726405715201</c:v>
                </c:pt>
                <c:pt idx="68">
                  <c:v>-2.1989747999619502</c:v>
                </c:pt>
                <c:pt idx="69">
                  <c:v>-2.8116891343132902</c:v>
                </c:pt>
                <c:pt idx="70">
                  <c:v>-3.2717398636502901</c:v>
                </c:pt>
                <c:pt idx="71">
                  <c:v>-3.5281299862820301</c:v>
                </c:pt>
                <c:pt idx="72">
                  <c:v>-3.5368436367966098</c:v>
                </c:pt>
                <c:pt idx="73">
                  <c:v>-3.2673770208683299</c:v>
                </c:pt>
                <c:pt idx="74">
                  <c:v>-2.7108991948324999</c:v>
                </c:pt>
                <c:pt idx="75">
                  <c:v>-1.8902591394575501</c:v>
                </c:pt>
                <c:pt idx="76">
                  <c:v>-0.87207124949936898</c:v>
                </c:pt>
                <c:pt idx="77">
                  <c:v>0.218872462616722</c:v>
                </c:pt>
                <c:pt idx="78">
                  <c:v>1.18259850315549</c:v>
                </c:pt>
                <c:pt idx="79">
                  <c:v>1.7240742620999601</c:v>
                </c:pt>
                <c:pt idx="80">
                  <c:v>1.4301568573530099</c:v>
                </c:pt>
                <c:pt idx="81">
                  <c:v>-0.25694943321589903</c:v>
                </c:pt>
                <c:pt idx="82">
                  <c:v>-4.0700636718732097</c:v>
                </c:pt>
                <c:pt idx="83">
                  <c:v>-10.9515823395892</c:v>
                </c:pt>
                <c:pt idx="84">
                  <c:v>-22.092592250399701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汇总'!$V$101:$V$185</c:f>
              <c:numCache>
                <c:formatCode>0.00</c:formatCode>
                <c:ptCount val="85"/>
                <c:pt idx="0">
                  <c:v>-6.0434900087908501</c:v>
                </c:pt>
                <c:pt idx="1">
                  <c:v>0.68595377665872803</c:v>
                </c:pt>
                <c:pt idx="2">
                  <c:v>4.0325982951097297</c:v>
                </c:pt>
                <c:pt idx="3">
                  <c:v>5.1032313625550501</c:v>
                </c:pt>
                <c:pt idx="4">
                  <c:v>4.7481312479629301</c:v>
                </c:pt>
                <c:pt idx="5">
                  <c:v>3.6044355425748602</c:v>
                </c:pt>
                <c:pt idx="6">
                  <c:v>2.13418435175203</c:v>
                </c:pt>
                <c:pt idx="7">
                  <c:v>0.65749401002039298</c:v>
                </c:pt>
                <c:pt idx="8">
                  <c:v>-0.61870711801177303</c:v>
                </c:pt>
                <c:pt idx="9">
                  <c:v>-1.5759731893947899</c:v>
                </c:pt>
                <c:pt idx="10">
                  <c:v>-2.16328159020027</c:v>
                </c:pt>
                <c:pt idx="11">
                  <c:v>-2.3792583291291201</c:v>
                </c:pt>
                <c:pt idx="12">
                  <c:v>-2.25734873887771</c:v>
                </c:pt>
                <c:pt idx="13">
                  <c:v>-1.85361556089138</c:v>
                </c:pt>
                <c:pt idx="14">
                  <c:v>-1.23686730647854</c:v>
                </c:pt>
                <c:pt idx="15">
                  <c:v>-0.48083996783356803</c:v>
                </c:pt>
                <c:pt idx="16">
                  <c:v>0.34182530368612202</c:v>
                </c:pt>
                <c:pt idx="17">
                  <c:v>1.1640470276500601</c:v>
                </c:pt>
                <c:pt idx="18">
                  <c:v>1.92743093838013</c:v>
                </c:pt>
                <c:pt idx="19">
                  <c:v>2.58426281439217</c:v>
                </c:pt>
                <c:pt idx="20">
                  <c:v>3.0985521686216799</c:v>
                </c:pt>
                <c:pt idx="21">
                  <c:v>3.4462960146634898</c:v>
                </c:pt>
                <c:pt idx="22">
                  <c:v>3.61511620107885</c:v>
                </c:pt>
                <c:pt idx="23">
                  <c:v>3.6034087194379198</c:v>
                </c:pt>
                <c:pt idx="24">
                  <c:v>3.4191289421249098</c:v>
                </c:pt>
                <c:pt idx="25">
                  <c:v>3.0783229330955901</c:v>
                </c:pt>
                <c:pt idx="26">
                  <c:v>2.6035017986869202</c:v>
                </c:pt>
                <c:pt idx="27">
                  <c:v>2.02194350625886</c:v>
                </c:pt>
                <c:pt idx="28">
                  <c:v>1.3639946959509399</c:v>
                </c:pt>
                <c:pt idx="29">
                  <c:v>0.66143374500080598</c:v>
                </c:pt>
                <c:pt idx="30">
                  <c:v>-5.4054284842192303E-2</c:v>
                </c:pt>
                <c:pt idx="31">
                  <c:v>-0.75225017855839904</c:v>
                </c:pt>
                <c:pt idx="32">
                  <c:v>-1.4055892949147799</c:v>
                </c:pt>
                <c:pt idx="33">
                  <c:v>-1.99014392521304</c:v>
                </c:pt>
                <c:pt idx="34">
                  <c:v>-2.4863848014694998</c:v>
                </c:pt>
                <c:pt idx="35">
                  <c:v>-2.8797147169275199</c:v>
                </c:pt>
                <c:pt idx="36">
                  <c:v>-3.16077403014694</c:v>
                </c:pt>
                <c:pt idx="37">
                  <c:v>-3.3255239955571101</c:v>
                </c:pt>
                <c:pt idx="38">
                  <c:v>-3.3751193980890299</c:v>
                </c:pt>
                <c:pt idx="39">
                  <c:v>-3.3155868675913598</c:v>
                </c:pt>
                <c:pt idx="40">
                  <c:v>-3.1573295101118899</c:v>
                </c:pt>
                <c:pt idx="41">
                  <c:v>-2.9144821173734998</c:v>
                </c:pt>
                <c:pt idx="42">
                  <c:v>-2.60414420380254</c:v>
                </c:pt>
                <c:pt idx="43">
                  <c:v>-2.2455204711896299</c:v>
                </c:pt>
                <c:pt idx="44">
                  <c:v>-1.85900001543523</c:v>
                </c:pt>
                <c:pt idx="45">
                  <c:v>-1.46520666707854</c:v>
                </c:pt>
                <c:pt idx="46">
                  <c:v>-1.08405329796515</c:v>
                </c:pt>
                <c:pt idx="47">
                  <c:v>-0.73383273062129595</c:v>
                </c:pt>
                <c:pt idx="48">
                  <c:v>-0.43037705335504101</c:v>
                </c:pt>
                <c:pt idx="49">
                  <c:v>-0.18631567503344601</c:v>
                </c:pt>
                <c:pt idx="50">
                  <c:v>-1.04603468124633E-2</c:v>
                </c:pt>
                <c:pt idx="51">
                  <c:v>9.2657365339299302E-2</c:v>
                </c:pt>
                <c:pt idx="52">
                  <c:v>0.123074052976527</c:v>
                </c:pt>
                <c:pt idx="53">
                  <c:v>8.5489795266047594E-2</c:v>
                </c:pt>
                <c:pt idx="54">
                  <c:v>-1.08425869644293E-2</c:v>
                </c:pt>
                <c:pt idx="55">
                  <c:v>-0.15244249669697599</c:v>
                </c:pt>
                <c:pt idx="56">
                  <c:v>-0.32214296225774702</c:v>
                </c:pt>
                <c:pt idx="57">
                  <c:v>-0.49984412701969899</c:v>
                </c:pt>
                <c:pt idx="58">
                  <c:v>-0.66346727997576205</c:v>
                </c:pt>
                <c:pt idx="59">
                  <c:v>-0.79009004044173603</c:v>
                </c:pt>
                <c:pt idx="60">
                  <c:v>-0.857234838816895</c:v>
                </c:pt>
                <c:pt idx="61">
                  <c:v>-0.844273721526831</c:v>
                </c:pt>
                <c:pt idx="62">
                  <c:v>-0.73390276249154895</c:v>
                </c:pt>
                <c:pt idx="63">
                  <c:v>-0.51362897816670705</c:v>
                </c:pt>
                <c:pt idx="64">
                  <c:v>-0.177201622404105</c:v>
                </c:pt>
                <c:pt idx="65">
                  <c:v>0.27409192146453598</c:v>
                </c:pt>
                <c:pt idx="66">
                  <c:v>0.83035772765110005</c:v>
                </c:pt>
                <c:pt idx="67">
                  <c:v>1.4723594025706599</c:v>
                </c:pt>
                <c:pt idx="68">
                  <c:v>2.1712332240522301</c:v>
                </c:pt>
                <c:pt idx="69">
                  <c:v>2.8887871266279599</c:v>
                </c:pt>
                <c:pt idx="70">
                  <c:v>3.5785311574890901</c:v>
                </c:pt>
                <c:pt idx="71">
                  <c:v>4.1876025039217399</c:v>
                </c:pt>
                <c:pt idx="72">
                  <c:v>4.6597643117277299</c:v>
                </c:pt>
                <c:pt idx="73">
                  <c:v>4.9396742644478797</c:v>
                </c:pt>
                <c:pt idx="74">
                  <c:v>4.97863627997405</c:v>
                </c:pt>
                <c:pt idx="75">
                  <c:v>4.74206671337115</c:v>
                </c:pt>
                <c:pt idx="76">
                  <c:v>4.2189251100646201</c:v>
                </c:pt>
                <c:pt idx="77">
                  <c:v>3.4333788567032499</c:v>
                </c:pt>
                <c:pt idx="78">
                  <c:v>2.4589910127013099</c:v>
                </c:pt>
                <c:pt idx="79">
                  <c:v>1.43574117827861</c:v>
                </c:pt>
                <c:pt idx="80">
                  <c:v>0.59021046187628901</c:v>
                </c:pt>
                <c:pt idx="81">
                  <c:v>0.259283462829004</c:v>
                </c:pt>
                <c:pt idx="82">
                  <c:v>0.91774265696316604</c:v>
                </c:pt>
                <c:pt idx="83">
                  <c:v>3.2101537081833298</c:v>
                </c:pt>
                <c:pt idx="84">
                  <c:v>7.9874639680254296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汇总'!$W$101:$W$185</c:f>
              <c:numCache>
                <c:formatCode>0.00</c:formatCode>
                <c:ptCount val="85"/>
                <c:pt idx="0">
                  <c:v>-12.377404209039501</c:v>
                </c:pt>
                <c:pt idx="1">
                  <c:v>-5.2905061661818804</c:v>
                </c:pt>
                <c:pt idx="2">
                  <c:v>-0.62795349516103005</c:v>
                </c:pt>
                <c:pt idx="3">
                  <c:v>2.2375181430747801</c:v>
                </c:pt>
                <c:pt idx="4">
                  <c:v>3.8068253486308499</c:v>
                </c:pt>
                <c:pt idx="5">
                  <c:v>4.4741527177146097</c:v>
                </c:pt>
                <c:pt idx="6">
                  <c:v>4.5442866677115896</c:v>
                </c:pt>
                <c:pt idx="7">
                  <c:v>4.2478558808073297</c:v>
                </c:pt>
                <c:pt idx="8">
                  <c:v>3.7546569671254599</c:v>
                </c:pt>
                <c:pt idx="9">
                  <c:v>3.1852342727406699</c:v>
                </c:pt>
                <c:pt idx="10">
                  <c:v>2.6208733342526398</c:v>
                </c:pt>
                <c:pt idx="11">
                  <c:v>2.1121583098705101</c:v>
                </c:pt>
                <c:pt idx="12">
                  <c:v>1.6862347971606799</c:v>
                </c:pt>
                <c:pt idx="13">
                  <c:v>1.3529107797494999</c:v>
                </c:pt>
                <c:pt idx="14">
                  <c:v>1.1097200293510601</c:v>
                </c:pt>
                <c:pt idx="15">
                  <c:v>0.94606412550474595</c:v>
                </c:pt>
                <c:pt idx="16">
                  <c:v>0.84654134336098297</c:v>
                </c:pt>
                <c:pt idx="17">
                  <c:v>0.79356299974336697</c:v>
                </c:pt>
                <c:pt idx="18">
                  <c:v>0.76935043954540405</c:v>
                </c:pt>
                <c:pt idx="19">
                  <c:v>0.75739868828462398</c:v>
                </c:pt>
                <c:pt idx="20">
                  <c:v>0.74348589234179796</c:v>
                </c:pt>
                <c:pt idx="21">
                  <c:v>0.716301016054814</c:v>
                </c:pt>
                <c:pt idx="22">
                  <c:v>0.667755864414881</c:v>
                </c:pt>
                <c:pt idx="23">
                  <c:v>0.59304135163111504</c:v>
                </c:pt>
                <c:pt idx="24">
                  <c:v>0.49048203928476802</c:v>
                </c:pt>
                <c:pt idx="25">
                  <c:v>0.36123732318551299</c:v>
                </c:pt>
                <c:pt idx="26">
                  <c:v>0.20889225537026601</c:v>
                </c:pt>
                <c:pt idx="27">
                  <c:v>3.8975846963126101E-2</c:v>
                </c:pt>
                <c:pt idx="28">
                  <c:v>-0.141560191195055</c:v>
                </c:pt>
                <c:pt idx="29">
                  <c:v>-0.324873950080587</c:v>
                </c:pt>
                <c:pt idx="30">
                  <c:v>-0.502753131044965</c:v>
                </c:pt>
                <c:pt idx="31">
                  <c:v>-0.66710235924252903</c:v>
                </c:pt>
                <c:pt idx="32">
                  <c:v>-0.81038208078986396</c:v>
                </c:pt>
                <c:pt idx="33">
                  <c:v>-0.92598675168121003</c:v>
                </c:pt>
                <c:pt idx="34">
                  <c:v>-1.0085534035721599</c:v>
                </c:pt>
                <c:pt idx="35">
                  <c:v>-1.0541947968626599</c:v>
                </c:pt>
                <c:pt idx="36">
                  <c:v>-1.06065424471783</c:v>
                </c:pt>
                <c:pt idx="37">
                  <c:v>-1.02738181309508</c:v>
                </c:pt>
                <c:pt idx="38">
                  <c:v>-0.95553397120071903</c:v>
                </c:pt>
                <c:pt idx="39">
                  <c:v>-0.84790088432602495</c:v>
                </c:pt>
                <c:pt idx="40">
                  <c:v>-0.70876740652229497</c:v>
                </c:pt>
                <c:pt idx="41">
                  <c:v>-0.54371544419595397</c:v>
                </c:pt>
                <c:pt idx="42">
                  <c:v>-0.35937672337017201</c:v>
                </c:pt>
                <c:pt idx="43">
                  <c:v>-0.16314610306073299</c:v>
                </c:pt>
                <c:pt idx="44">
                  <c:v>3.7133564939262301E-2</c:v>
                </c:pt>
                <c:pt idx="45">
                  <c:v>0.23350342377271699</c:v>
                </c:pt>
                <c:pt idx="46">
                  <c:v>0.41822548671571302</c:v>
                </c:pt>
                <c:pt idx="47">
                  <c:v>0.58411233780726401</c:v>
                </c:pt>
                <c:pt idx="48">
                  <c:v>0.72483774589319006</c:v>
                </c:pt>
                <c:pt idx="49">
                  <c:v>0.83521668198909504</c:v>
                </c:pt>
                <c:pt idx="50">
                  <c:v>0.91144388349675198</c:v>
                </c:pt>
                <c:pt idx="51">
                  <c:v>0.95128101491996198</c:v>
                </c:pt>
                <c:pt idx="52">
                  <c:v>0.954183632130995</c:v>
                </c:pt>
                <c:pt idx="53">
                  <c:v>0.92136056703993496</c:v>
                </c:pt>
                <c:pt idx="54">
                  <c:v>0.85576001111692601</c:v>
                </c:pt>
                <c:pt idx="55">
                  <c:v>0.761978489532947</c:v>
                </c:pt>
                <c:pt idx="56">
                  <c:v>0.64609108360897105</c:v>
                </c:pt>
                <c:pt idx="57">
                  <c:v>0.51540367609389803</c:v>
                </c:pt>
                <c:pt idx="58">
                  <c:v>0.37813066350706498</c:v>
                </c:pt>
                <c:pt idx="59">
                  <c:v>0.243004500956301</c:v>
                </c:pt>
                <c:pt idx="60">
                  <c:v>0.11882661815668499</c:v>
                </c:pt>
                <c:pt idx="61">
                  <c:v>1.3972669954064499E-2</c:v>
                </c:pt>
                <c:pt idx="62">
                  <c:v>-6.4131236928432103E-2</c:v>
                </c:pt>
                <c:pt idx="63">
                  <c:v>-0.109540771904101</c:v>
                </c:pt>
                <c:pt idx="64">
                  <c:v>-0.118309312184408</c:v>
                </c:pt>
                <c:pt idx="65">
                  <c:v>-8.8958393739987998E-2</c:v>
                </c:pt>
                <c:pt idx="66">
                  <c:v>-2.2868814091634E-2</c:v>
                </c:pt>
                <c:pt idx="67">
                  <c:v>7.5446419497092507E-2</c:v>
                </c:pt>
                <c:pt idx="68">
                  <c:v>0.19823128984159399</c:v>
                </c:pt>
                <c:pt idx="69">
                  <c:v>0.33458755262187601</c:v>
                </c:pt>
                <c:pt idx="70">
                  <c:v>0.47084222954927102</c:v>
                </c:pt>
                <c:pt idx="71">
                  <c:v>0.59124288353638699</c:v>
                </c:pt>
                <c:pt idx="72">
                  <c:v>0.67904794444894301</c:v>
                </c:pt>
                <c:pt idx="73">
                  <c:v>0.71808580203907402</c:v>
                </c:pt>
                <c:pt idx="74">
                  <c:v>0.69486308275090602</c:v>
                </c:pt>
                <c:pt idx="75">
                  <c:v>0.60130948072497503</c:v>
                </c:pt>
                <c:pt idx="76">
                  <c:v>0.43825371522127199</c:v>
                </c:pt>
                <c:pt idx="77">
                  <c:v>0.21973264556956101</c:v>
                </c:pt>
                <c:pt idx="78">
                  <c:v>-2.1756719882626299E-2</c:v>
                </c:pt>
                <c:pt idx="79">
                  <c:v>-0.22894462184151201</c:v>
                </c:pt>
                <c:pt idx="80">
                  <c:v>-0.31228944642206702</c:v>
                </c:pt>
                <c:pt idx="81">
                  <c:v>-0.141157744437027</c:v>
                </c:pt>
                <c:pt idx="82">
                  <c:v>0.46645971261220598</c:v>
                </c:pt>
                <c:pt idx="83">
                  <c:v>1.7558479022870701</c:v>
                </c:pt>
                <c:pt idx="84">
                  <c:v>4.0492448190111903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汇总'!$X$101:$X$185</c:f>
              <c:numCache>
                <c:formatCode>0.00</c:formatCode>
                <c:ptCount val="85"/>
                <c:pt idx="0">
                  <c:v>1.2839015526317299</c:v>
                </c:pt>
                <c:pt idx="1">
                  <c:v>-0.40250534443762398</c:v>
                </c:pt>
                <c:pt idx="2">
                  <c:v>-1.69075805485589</c:v>
                </c:pt>
                <c:pt idx="3">
                  <c:v>-2.4636456383760801</c:v>
                </c:pt>
                <c:pt idx="4">
                  <c:v>-2.6886299112835101</c:v>
                </c:pt>
                <c:pt idx="5">
                  <c:v>-2.39449441346799</c:v>
                </c:pt>
                <c:pt idx="6">
                  <c:v>-1.65187392502508</c:v>
                </c:pt>
                <c:pt idx="7">
                  <c:v>-0.557253284525418</c:v>
                </c:pt>
                <c:pt idx="8">
                  <c:v>0.77994965873634803</c:v>
                </c:pt>
                <c:pt idx="9">
                  <c:v>2.24757681136201</c:v>
                </c:pt>
                <c:pt idx="10">
                  <c:v>3.7385336246816698</c:v>
                </c:pt>
                <c:pt idx="11">
                  <c:v>5.1565154249648799</c:v>
                </c:pt>
                <c:pt idx="12">
                  <c:v>6.41994478533746</c:v>
                </c:pt>
                <c:pt idx="13">
                  <c:v>7.4643861862216498</c:v>
                </c:pt>
                <c:pt idx="14">
                  <c:v>8.2436827229410294</c:v>
                </c:pt>
                <c:pt idx="15">
                  <c:v>8.7300388962885709</c:v>
                </c:pt>
                <c:pt idx="16">
                  <c:v>8.9132535643453803</c:v>
                </c:pt>
                <c:pt idx="17">
                  <c:v>8.7992879416595908</c:v>
                </c:pt>
                <c:pt idx="18">
                  <c:v>8.4083351050503303</c:v>
                </c:pt>
                <c:pt idx="19">
                  <c:v>7.7725398037877396</c:v>
                </c:pt>
                <c:pt idx="20">
                  <c:v>6.9335004757227301</c:v>
                </c:pt>
                <c:pt idx="21">
                  <c:v>5.9396692400893896</c:v>
                </c:pt>
                <c:pt idx="22">
                  <c:v>4.8437502721932697</c:v>
                </c:pt>
                <c:pt idx="23">
                  <c:v>3.7001823650116799</c:v>
                </c:pt>
                <c:pt idx="24">
                  <c:v>2.56277764788907</c:v>
                </c:pt>
                <c:pt idx="25">
                  <c:v>1.4825753629884599</c:v>
                </c:pt>
                <c:pt idx="26">
                  <c:v>0.50595729598095995</c:v>
                </c:pt>
                <c:pt idx="27">
                  <c:v>-0.32694008139763198</c:v>
                </c:pt>
                <c:pt idx="28">
                  <c:v>-0.98349247281095598</c:v>
                </c:pt>
                <c:pt idx="29">
                  <c:v>-1.4395193468854599</c:v>
                </c:pt>
                <c:pt idx="30">
                  <c:v>-1.6798752217915001</c:v>
                </c:pt>
                <c:pt idx="31">
                  <c:v>-1.69870408929646</c:v>
                </c:pt>
                <c:pt idx="32">
                  <c:v>-1.4993681349234</c:v>
                </c:pt>
                <c:pt idx="33">
                  <c:v>-1.0940688576955</c:v>
                </c:pt>
                <c:pt idx="34">
                  <c:v>-0.50318487449285199</c:v>
                </c:pt>
                <c:pt idx="35">
                  <c:v>0.245643889801344</c:v>
                </c:pt>
                <c:pt idx="36">
                  <c:v>1.1186512742796899</c:v>
                </c:pt>
                <c:pt idx="37">
                  <c:v>2.0772609785743001</c:v>
                </c:pt>
                <c:pt idx="38">
                  <c:v>3.0795423261831698</c:v>
                </c:pt>
                <c:pt idx="39">
                  <c:v>4.0817619819793398</c:v>
                </c:pt>
                <c:pt idx="40">
                  <c:v>5.0399863217383398</c:v>
                </c:pt>
                <c:pt idx="41">
                  <c:v>5.9116883272623397</c:v>
                </c:pt>
                <c:pt idx="42">
                  <c:v>6.6573128220554398</c:v>
                </c:pt>
                <c:pt idx="43">
                  <c:v>7.24175456862912</c:v>
                </c:pt>
                <c:pt idx="44">
                  <c:v>7.6357052206268401</c:v>
                </c:pt>
                <c:pt idx="45">
                  <c:v>7.8168273599572196</c:v>
                </c:pt>
                <c:pt idx="46">
                  <c:v>7.7707168515698397</c:v>
                </c:pt>
                <c:pt idx="47">
                  <c:v>7.4916185164101901</c:v>
                </c:pt>
                <c:pt idx="48">
                  <c:v>6.98286465613256</c:v>
                </c:pt>
                <c:pt idx="49">
                  <c:v>6.25701126167555</c:v>
                </c:pt>
                <c:pt idx="50">
                  <c:v>5.3356528016098501</c:v>
                </c:pt>
                <c:pt idx="51">
                  <c:v>4.2489033151808204</c:v>
                </c:pt>
                <c:pt idx="52">
                  <c:v>3.0345391297425701</c:v>
                </c:pt>
                <c:pt idx="53">
                  <c:v>1.7368068815851101</c:v>
                </c:pt>
                <c:pt idx="54">
                  <c:v>0.40490964486898101</c:v>
                </c:pt>
                <c:pt idx="55">
                  <c:v>-0.90880613675142197</c:v>
                </c:pt>
                <c:pt idx="56">
                  <c:v>-2.1509295646556299</c:v>
                </c:pt>
                <c:pt idx="57">
                  <c:v>-3.2692852748309602</c:v>
                </c:pt>
                <c:pt idx="58">
                  <c:v>-4.2153975435511004</c:v>
                </c:pt>
                <c:pt idx="59">
                  <c:v>-4.9470485992599897</c:v>
                </c:pt>
                <c:pt idx="60">
                  <c:v>-5.4308475141053796</c:v>
                </c:pt>
                <c:pt idx="61">
                  <c:v>-5.6447115639189898</c:v>
                </c:pt>
                <c:pt idx="62">
                  <c:v>-5.5801467011542503</c:v>
                </c:pt>
                <c:pt idx="63">
                  <c:v>-5.2441977687133496</c:v>
                </c:pt>
                <c:pt idx="64">
                  <c:v>-4.6609223061487199</c:v>
                </c:pt>
                <c:pt idx="65">
                  <c:v>-3.8722242552638901</c:v>
                </c:pt>
                <c:pt idx="66">
                  <c:v>-2.9378655638141802</c:v>
                </c:pt>
                <c:pt idx="67">
                  <c:v>-1.9344546095589199</c:v>
                </c:pt>
                <c:pt idx="68">
                  <c:v>-0.95319052964723605</c:v>
                </c:pt>
                <c:pt idx="69">
                  <c:v>-9.6121933878627705E-2</c:v>
                </c:pt>
                <c:pt idx="70">
                  <c:v>0.529342891216811</c:v>
                </c:pt>
                <c:pt idx="71">
                  <c:v>0.81795931252617704</c:v>
                </c:pt>
                <c:pt idx="72">
                  <c:v>0.67651114687464597</c:v>
                </c:pt>
                <c:pt idx="73">
                  <c:v>3.6348515335476603E-2</c:v>
                </c:pt>
                <c:pt idx="74">
                  <c:v>-1.13104521462478</c:v>
                </c:pt>
                <c:pt idx="75">
                  <c:v>-2.79507617697845</c:v>
                </c:pt>
                <c:pt idx="76">
                  <c:v>-4.8432452570087898</c:v>
                </c:pt>
                <c:pt idx="77">
                  <c:v>-7.0541019322592904</c:v>
                </c:pt>
                <c:pt idx="78">
                  <c:v>-9.0654852901373193</c:v>
                </c:pt>
                <c:pt idx="79">
                  <c:v>-10.337562566330799</c:v>
                </c:pt>
                <c:pt idx="80">
                  <c:v>-10.1101465037196</c:v>
                </c:pt>
                <c:pt idx="81">
                  <c:v>-7.3537430624534803</c:v>
                </c:pt>
                <c:pt idx="82">
                  <c:v>-0.71375044015016198</c:v>
                </c:pt>
                <c:pt idx="83">
                  <c:v>11.552800944407499</c:v>
                </c:pt>
                <c:pt idx="84">
                  <c:v>31.648609946286101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汇总'!$Y$101:$Y$185</c:f>
              <c:numCache>
                <c:formatCode>0.00</c:formatCode>
                <c:ptCount val="85"/>
                <c:pt idx="0">
                  <c:v>9.9308633665667703</c:v>
                </c:pt>
                <c:pt idx="1">
                  <c:v>10.6436326058753</c:v>
                </c:pt>
                <c:pt idx="2">
                  <c:v>10.573958331122</c:v>
                </c:pt>
                <c:pt idx="3">
                  <c:v>9.9597170474369694</c:v>
                </c:pt>
                <c:pt idx="4">
                  <c:v>8.9907055309743509</c:v>
                </c:pt>
                <c:pt idx="5">
                  <c:v>7.8157824092978201</c:v>
                </c:pt>
                <c:pt idx="6">
                  <c:v>6.5492253352065601</c:v>
                </c:pt>
                <c:pt idx="7">
                  <c:v>5.2763649838498097</c:v>
                </c:pt>
                <c:pt idx="8">
                  <c:v>4.0585540344540396</c:v>
                </c:pt>
                <c:pt idx="9">
                  <c:v>2.9375263043817799</c:v>
                </c:pt>
                <c:pt idx="10">
                  <c:v>1.93919828455415</c:v>
                </c:pt>
                <c:pt idx="11">
                  <c:v>1.0769624815010801</c:v>
                </c:pt>
                <c:pt idx="12">
                  <c:v>0.35451920245344898</c:v>
                </c:pt>
                <c:pt idx="13">
                  <c:v>-0.231709274039648</c:v>
                </c:pt>
                <c:pt idx="14">
                  <c:v>-0.69054081849799898</c:v>
                </c:pt>
                <c:pt idx="15">
                  <c:v>-1.0343330825249699</c:v>
                </c:pt>
                <c:pt idx="16">
                  <c:v>-1.27758433224862</c:v>
                </c:pt>
                <c:pt idx="17">
                  <c:v>-1.4358015672453599</c:v>
                </c:pt>
                <c:pt idx="18">
                  <c:v>-1.5246043283395601</c:v>
                </c:pt>
                <c:pt idx="19">
                  <c:v>-1.55903484209364</c:v>
                </c:pt>
                <c:pt idx="20">
                  <c:v>-1.5530473193032499</c:v>
                </c:pt>
                <c:pt idx="21">
                  <c:v>-1.5191513193959501</c:v>
                </c:pt>
                <c:pt idx="22">
                  <c:v>-1.4681861122946001</c:v>
                </c:pt>
                <c:pt idx="23">
                  <c:v>-1.40920491405341</c:v>
                </c:pt>
                <c:pt idx="24">
                  <c:v>-1.34944974240145</c:v>
                </c:pt>
                <c:pt idx="25">
                  <c:v>-1.29439943323634</c:v>
                </c:pt>
                <c:pt idx="26">
                  <c:v>-1.24787507910104</c:v>
                </c:pt>
                <c:pt idx="27">
                  <c:v>-1.2121887957485999</c:v>
                </c:pt>
                <c:pt idx="28">
                  <c:v>-1.1883232930515799</c:v>
                </c:pt>
                <c:pt idx="29">
                  <c:v>-1.176131221748</c:v>
                </c:pt>
                <c:pt idx="30">
                  <c:v>-1.1745446878303301</c:v>
                </c:pt>
                <c:pt idx="31">
                  <c:v>-1.18178667178345</c:v>
                </c:pt>
                <c:pt idx="32">
                  <c:v>-1.1955773603533799</c:v>
                </c:pt>
                <c:pt idx="33">
                  <c:v>-1.2133295940882001</c:v>
                </c:pt>
                <c:pt idx="34">
                  <c:v>-1.2323287545425201</c:v>
                </c:pt>
                <c:pt idx="35">
                  <c:v>-1.2498934607415699</c:v>
                </c:pt>
                <c:pt idx="36">
                  <c:v>-1.26351441532937</c:v>
                </c:pt>
                <c:pt idx="37">
                  <c:v>-1.27096963669257</c:v>
                </c:pt>
                <c:pt idx="38">
                  <c:v>-1.27041513431877</c:v>
                </c:pt>
                <c:pt idx="39">
                  <c:v>-1.26045083072302</c:v>
                </c:pt>
                <c:pt idx="40">
                  <c:v>-1.2401622043593099</c:v>
                </c:pt>
                <c:pt idx="41">
                  <c:v>-1.20913872419974</c:v>
                </c:pt>
                <c:pt idx="42">
                  <c:v>-1.16747066791138</c:v>
                </c:pt>
                <c:pt idx="43">
                  <c:v>-1.11572636196021</c:v>
                </c:pt>
                <c:pt idx="44">
                  <c:v>-1.0549122534302999</c:v>
                </c:pt>
                <c:pt idx="45">
                  <c:v>-0.98641851985773998</c:v>
                </c:pt>
                <c:pt idx="46">
                  <c:v>-0.91195314502870795</c:v>
                </c:pt>
                <c:pt idx="47">
                  <c:v>-0.83346753537632501</c:v>
                </c:pt>
                <c:pt idx="48">
                  <c:v>-0.75307682338786097</c:v>
                </c:pt>
                <c:pt idx="49">
                  <c:v>-0.67297800131151497</c:v>
                </c:pt>
                <c:pt idx="50">
                  <c:v>-0.59536895038090898</c:v>
                </c:pt>
                <c:pt idx="51">
                  <c:v>-0.52237127782335002</c:v>
                </c:pt>
                <c:pt idx="52">
                  <c:v>-0.455959645976519</c:v>
                </c:pt>
                <c:pt idx="53">
                  <c:v>-0.397899975120099</c:v>
                </c:pt>
                <c:pt idx="54">
                  <c:v>-0.34969852379903599</c:v>
                </c:pt>
                <c:pt idx="55">
                  <c:v>-0.312563397792328</c:v>
                </c:pt>
                <c:pt idx="56">
                  <c:v>-0.28737951139332601</c:v>
                </c:pt>
                <c:pt idx="57">
                  <c:v>-0.27469742208364101</c:v>
                </c:pt>
                <c:pt idx="58">
                  <c:v>-0.27473578229533602</c:v>
                </c:pt>
                <c:pt idx="59">
                  <c:v>-0.28739639970658498</c:v>
                </c:pt>
                <c:pt idx="60">
                  <c:v>-0.31229007017240701</c:v>
                </c:pt>
                <c:pt idx="61">
                  <c:v>-0.34877044531582002</c:v>
                </c:pt>
                <c:pt idx="62">
                  <c:v>-0.39597221970520602</c:v>
                </c:pt>
                <c:pt idx="63">
                  <c:v>-0.45284887049620798</c:v>
                </c:pt>
                <c:pt idx="64">
                  <c:v>-0.51820405553541404</c:v>
                </c:pt>
                <c:pt idx="65">
                  <c:v>-0.59070957422928305</c:v>
                </c:pt>
                <c:pt idx="66">
                  <c:v>-0.66890151835880496</c:v>
                </c:pt>
                <c:pt idx="67">
                  <c:v>-0.75114488875595198</c:v>
                </c:pt>
                <c:pt idx="68">
                  <c:v>-0.83555552705439595</c:v>
                </c:pt>
                <c:pt idx="69">
                  <c:v>-0.919866710010661</c:v>
                </c:pt>
                <c:pt idx="70">
                  <c:v>-1.0012261775970901</c:v>
                </c:pt>
                <c:pt idx="71">
                  <c:v>-1.0759077150284599</c:v>
                </c:pt>
                <c:pt idx="72">
                  <c:v>-1.1389196819178</c:v>
                </c:pt>
                <c:pt idx="73">
                  <c:v>-1.1834910814594699</c:v>
                </c:pt>
                <c:pt idx="74">
                  <c:v>-1.20041388539768</c:v>
                </c:pt>
                <c:pt idx="75">
                  <c:v>-1.17721838093929</c:v>
                </c:pt>
                <c:pt idx="76">
                  <c:v>-1.0971562778750501</c:v>
                </c:pt>
                <c:pt idx="77">
                  <c:v>-0.93796421556223897</c:v>
                </c:pt>
                <c:pt idx="78">
                  <c:v>-0.67037813155308301</c:v>
                </c:pt>
                <c:pt idx="79">
                  <c:v>-0.25636670478669299</c:v>
                </c:pt>
                <c:pt idx="80">
                  <c:v>0.35295024110164502</c:v>
                </c:pt>
                <c:pt idx="81">
                  <c:v>1.2197348875960801</c:v>
                </c:pt>
                <c:pt idx="82">
                  <c:v>2.4222551144947002</c:v>
                </c:pt>
                <c:pt idx="83">
                  <c:v>4.0581402758224803</c:v>
                </c:pt>
                <c:pt idx="84">
                  <c:v>6.24811322395965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汇总'!$Z$101:$Z$185</c:f>
              <c:numCache>
                <c:formatCode>0.00</c:formatCode>
                <c:ptCount val="85"/>
                <c:pt idx="0">
                  <c:v>8.4440456521620302</c:v>
                </c:pt>
                <c:pt idx="1">
                  <c:v>3.0603074262707501</c:v>
                </c:pt>
                <c:pt idx="2">
                  <c:v>9.2215455604577598E-2</c:v>
                </c:pt>
                <c:pt idx="3">
                  <c:v>-1.17490229827461</c:v>
                </c:pt>
                <c:pt idx="4">
                  <c:v>-1.30350588295051</c:v>
                </c:pt>
                <c:pt idx="5">
                  <c:v>-0.72792171474780298</c:v>
                </c:pt>
                <c:pt idx="6">
                  <c:v>0.22438448212862699</c:v>
                </c:pt>
                <c:pt idx="7">
                  <c:v>1.31410997655972</c:v>
                </c:pt>
                <c:pt idx="8">
                  <c:v>2.37377437081489</c:v>
                </c:pt>
                <c:pt idx="9">
                  <c:v>3.2935294595072699</c:v>
                </c:pt>
                <c:pt idx="10">
                  <c:v>4.0089244671038102</c:v>
                </c:pt>
                <c:pt idx="11">
                  <c:v>4.4904426049800099</c:v>
                </c:pt>
                <c:pt idx="12">
                  <c:v>4.73463567059955</c:v>
                </c:pt>
                <c:pt idx="13">
                  <c:v>4.7566938934893299</c:v>
                </c:pt>
                <c:pt idx="14">
                  <c:v>4.5842984152741</c:v>
                </c:pt>
                <c:pt idx="15">
                  <c:v>4.2526136741307399</c:v>
                </c:pt>
                <c:pt idx="16">
                  <c:v>3.8002865476163201</c:v>
                </c:pt>
                <c:pt idx="17">
                  <c:v>3.2663283919255401</c:v>
                </c:pt>
                <c:pt idx="18">
                  <c:v>2.68776510023027</c:v>
                </c:pt>
                <c:pt idx="19">
                  <c:v>2.0979489878579902</c:v>
                </c:pt>
                <c:pt idx="20">
                  <c:v>1.52543469766908</c:v>
                </c:pt>
                <c:pt idx="21">
                  <c:v>0.99332940509386902</c:v>
                </c:pt>
                <c:pt idx="22">
                  <c:v>0.51903538891033896</c:v>
                </c:pt>
                <c:pt idx="23">
                  <c:v>0.114310520928898</c:v>
                </c:pt>
                <c:pt idx="24">
                  <c:v>-0.21442058460944599</c:v>
                </c:pt>
                <c:pt idx="25">
                  <c:v>-0.46556513303025499</c:v>
                </c:pt>
                <c:pt idx="26">
                  <c:v>-0.64172420509327699</c:v>
                </c:pt>
                <c:pt idx="27">
                  <c:v>-0.74896580010300995</c:v>
                </c:pt>
                <c:pt idx="28">
                  <c:v>-0.796050370006679</c:v>
                </c:pt>
                <c:pt idx="29">
                  <c:v>-0.79364465811568996</c:v>
                </c:pt>
                <c:pt idx="30">
                  <c:v>-0.75355426545381998</c:v>
                </c:pt>
                <c:pt idx="31">
                  <c:v>-0.68800027662614105</c:v>
                </c:pt>
                <c:pt idx="32">
                  <c:v>-0.60896048545940795</c:v>
                </c:pt>
                <c:pt idx="33">
                  <c:v>-0.527591268570477</c:v>
                </c:pt>
                <c:pt idx="34">
                  <c:v>-0.45374196234702402</c:v>
                </c:pt>
                <c:pt idx="35">
                  <c:v>-0.39556970573508299</c:v>
                </c:pt>
                <c:pt idx="36">
                  <c:v>-0.35925911757833101</c:v>
                </c:pt>
                <c:pt idx="37">
                  <c:v>-0.34884788312502102</c:v>
                </c:pt>
                <c:pt idx="38">
                  <c:v>-0.36615632966117501</c:v>
                </c:pt>
                <c:pt idx="39">
                  <c:v>-0.41081637616154298</c:v>
                </c:pt>
                <c:pt idx="40">
                  <c:v>-0.48039284611026101</c:v>
                </c:pt>
                <c:pt idx="41">
                  <c:v>-0.57058803656822799</c:v>
                </c:pt>
                <c:pt idx="42">
                  <c:v>-0.67551863995238104</c:v>
                </c:pt>
                <c:pt idx="43">
                  <c:v>-0.78805261775345603</c:v>
                </c:pt>
                <c:pt idx="44">
                  <c:v>-0.90019242784674502</c:v>
                </c:pt>
                <c:pt idx="45">
                  <c:v>-1.0034901088609101</c:v>
                </c:pt>
                <c:pt idx="46">
                  <c:v>-1.0894791265425401</c:v>
                </c:pt>
                <c:pt idx="47">
                  <c:v>-1.1501075876237501</c:v>
                </c:pt>
                <c:pt idx="48">
                  <c:v>-1.1781574273900699</c:v>
                </c:pt>
                <c:pt idx="49">
                  <c:v>-1.1676344768014599</c:v>
                </c:pt>
                <c:pt idx="50">
                  <c:v>-1.1141149142681901</c:v>
                </c:pt>
                <c:pt idx="51">
                  <c:v>-1.0150345063472299</c:v>
                </c:pt>
                <c:pt idx="52">
                  <c:v>-0.869908239606204</c:v>
                </c:pt>
                <c:pt idx="53">
                  <c:v>-0.68046944397844</c:v>
                </c:pt>
                <c:pt idx="54">
                  <c:v>-0.45071930515827002</c:v>
                </c:pt>
                <c:pt idx="55">
                  <c:v>-0.186879760584334</c:v>
                </c:pt>
                <c:pt idx="56">
                  <c:v>0.102754830522093</c:v>
                </c:pt>
                <c:pt idx="57">
                  <c:v>0.408069156089441</c:v>
                </c:pt>
                <c:pt idx="58">
                  <c:v>0.71748047755089095</c:v>
                </c:pt>
                <c:pt idx="59">
                  <c:v>1.0183898366213699</c:v>
                </c:pt>
                <c:pt idx="60">
                  <c:v>1.2977229713984699</c:v>
                </c:pt>
                <c:pt idx="61">
                  <c:v>1.54254907733073</c:v>
                </c:pt>
                <c:pt idx="62">
                  <c:v>1.7407613540917499</c:v>
                </c:pt>
                <c:pt idx="63">
                  <c:v>1.88179878807694</c:v>
                </c:pt>
                <c:pt idx="64">
                  <c:v>1.957383826474</c:v>
                </c:pt>
                <c:pt idx="65">
                  <c:v>1.9622455083136701</c:v>
                </c:pt>
                <c:pt idx="66">
                  <c:v>1.89479222575698</c:v>
                </c:pt>
                <c:pt idx="67">
                  <c:v>1.7576925978435201</c:v>
                </c:pt>
                <c:pt idx="68">
                  <c:v>1.5583169503351599</c:v>
                </c:pt>
                <c:pt idx="69">
                  <c:v>1.30898560243632</c:v>
                </c:pt>
                <c:pt idx="70">
                  <c:v>1.0269635755164701</c:v>
                </c:pt>
                <c:pt idx="71">
                  <c:v>0.73413444666356997</c:v>
                </c:pt>
                <c:pt idx="72">
                  <c:v>0.456278884444904</c:v>
                </c:pt>
                <c:pt idx="73">
                  <c:v>0.22187591406233201</c:v>
                </c:pt>
                <c:pt idx="74">
                  <c:v>6.0337174461571101E-2</c:v>
                </c:pt>
                <c:pt idx="75">
                  <c:v>-4.2366030991658498E-4</c:v>
                </c:pt>
                <c:pt idx="76">
                  <c:v>6.2807494268039193E-2</c:v>
                </c:pt>
                <c:pt idx="77">
                  <c:v>0.26445756344271099</c:v>
                </c:pt>
                <c:pt idx="78">
                  <c:v>0.60506891599137702</c:v>
                </c:pt>
                <c:pt idx="79">
                  <c:v>1.0650589701117901</c:v>
                </c:pt>
                <c:pt idx="80">
                  <c:v>1.59719405364002</c:v>
                </c:pt>
                <c:pt idx="81">
                  <c:v>2.1176248777278599</c:v>
                </c:pt>
                <c:pt idx="82">
                  <c:v>2.4953208084447498</c:v>
                </c:pt>
                <c:pt idx="83">
                  <c:v>2.5397296323035499</c:v>
                </c:pt>
                <c:pt idx="84">
                  <c:v>1.9864787325561399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汇总'!$AA$101:$AA$185</c:f>
              <c:numCache>
                <c:formatCode>0.00</c:formatCode>
                <c:ptCount val="85"/>
                <c:pt idx="0">
                  <c:v>-6.4814612671785099</c:v>
                </c:pt>
                <c:pt idx="1">
                  <c:v>-2.1753430532582998</c:v>
                </c:pt>
                <c:pt idx="2">
                  <c:v>8.2164673957740894E-2</c:v>
                </c:pt>
                <c:pt idx="3">
                  <c:v>0.99412044769061303</c:v>
                </c:pt>
                <c:pt idx="4">
                  <c:v>1.0930635060865801</c:v>
                </c:pt>
                <c:pt idx="5">
                  <c:v>0.770648160640101</c:v>
                </c:pt>
                <c:pt idx="6">
                  <c:v>0.30360623745529403</c:v>
                </c:pt>
                <c:pt idx="7">
                  <c:v>-0.123650233557872</c:v>
                </c:pt>
                <c:pt idx="8">
                  <c:v>-0.39949040360812899</c:v>
                </c:pt>
                <c:pt idx="9">
                  <c:v>-0.46831047105314899</c:v>
                </c:pt>
                <c:pt idx="10">
                  <c:v>-0.31630010822691002</c:v>
                </c:pt>
                <c:pt idx="11">
                  <c:v>4.0519210760259702E-2</c:v>
                </c:pt>
                <c:pt idx="12">
                  <c:v>0.56621779281138096</c:v>
                </c:pt>
                <c:pt idx="13">
                  <c:v>1.2130625947470901</c:v>
                </c:pt>
                <c:pt idx="14">
                  <c:v>1.9280087300312001</c:v>
                </c:pt>
                <c:pt idx="15">
                  <c:v>2.6577693534323501</c:v>
                </c:pt>
                <c:pt idx="16">
                  <c:v>3.3526424643645298</c:v>
                </c:pt>
                <c:pt idx="17">
                  <c:v>3.96926038250011</c:v>
                </c:pt>
                <c:pt idx="18">
                  <c:v>4.4724152743251597</c:v>
                </c:pt>
                <c:pt idx="19">
                  <c:v>4.8361021466012204</c:v>
                </c:pt>
                <c:pt idx="20">
                  <c:v>5.04390917221885</c:v>
                </c:pt>
                <c:pt idx="21">
                  <c:v>5.0888740756692803</c:v>
                </c:pt>
                <c:pt idx="22">
                  <c:v>4.9729145793232803</c:v>
                </c:pt>
                <c:pt idx="23">
                  <c:v>4.7059305978996404</c:v>
                </c:pt>
                <c:pt idx="24">
                  <c:v>4.3046659669052598</c:v>
                </c:pt>
                <c:pt idx="25">
                  <c:v>3.79140800147169</c:v>
                </c:pt>
                <c:pt idx="26">
                  <c:v>3.1925941048630802</c:v>
                </c:pt>
                <c:pt idx="27">
                  <c:v>2.53738598100013</c:v>
                </c:pt>
                <c:pt idx="28">
                  <c:v>1.8562637526679999</c:v>
                </c:pt>
                <c:pt idx="29">
                  <c:v>1.17968444656172</c:v>
                </c:pt>
                <c:pt idx="30">
                  <c:v>0.53684187811346795</c:v>
                </c:pt>
                <c:pt idx="31">
                  <c:v>-4.5442047021350802E-2</c:v>
                </c:pt>
                <c:pt idx="32">
                  <c:v>-0.54367120175851102</c:v>
                </c:pt>
                <c:pt idx="33">
                  <c:v>-0.93845705511946997</c:v>
                </c:pt>
                <c:pt idx="34">
                  <c:v>-1.2151169964308199</c:v>
                </c:pt>
                <c:pt idx="35">
                  <c:v>-1.3640830911795201</c:v>
                </c:pt>
                <c:pt idx="36">
                  <c:v>-1.3811201484425</c:v>
                </c:pt>
                <c:pt idx="37">
                  <c:v>-1.26735652255285</c:v>
                </c:pt>
                <c:pt idx="38">
                  <c:v>-1.0291352020676501</c:v>
                </c:pt>
                <c:pt idx="39">
                  <c:v>-0.67769645744541895</c:v>
                </c:pt>
                <c:pt idx="40">
                  <c:v>-0.228706624738098</c:v>
                </c:pt>
                <c:pt idx="41">
                  <c:v>0.29834950341254601</c:v>
                </c:pt>
                <c:pt idx="42">
                  <c:v>0.88089272680215702</c:v>
                </c:pt>
                <c:pt idx="43">
                  <c:v>1.4940679045074401</c:v>
                </c:pt>
                <c:pt idx="44">
                  <c:v>2.1116331603087701</c:v>
                </c:pt>
                <c:pt idx="45">
                  <c:v>2.7068949024740498</c:v>
                </c:pt>
                <c:pt idx="46">
                  <c:v>3.25366290111532</c:v>
                </c:pt>
                <c:pt idx="47">
                  <c:v>3.7271992455513399</c:v>
                </c:pt>
                <c:pt idx="48">
                  <c:v>4.1051349964203698</c:v>
                </c:pt>
                <c:pt idx="49">
                  <c:v>4.3683287505030401</c:v>
                </c:pt>
                <c:pt idx="50">
                  <c:v>4.5016421532187003</c:v>
                </c:pt>
                <c:pt idx="51">
                  <c:v>4.4946086214914498</c:v>
                </c:pt>
                <c:pt idx="52">
                  <c:v>4.3419731808479902</c:v>
                </c:pt>
                <c:pt idx="53">
                  <c:v>4.0440833729862504</c:v>
                </c:pt>
                <c:pt idx="54">
                  <c:v>3.6071136557744699</c:v>
                </c:pt>
                <c:pt idx="55">
                  <c:v>3.0431085940746598</c:v>
                </c:pt>
                <c:pt idx="56">
                  <c:v>2.3698334304390398</c:v>
                </c:pt>
                <c:pt idx="57">
                  <c:v>1.61042432520768</c:v>
                </c:pt>
                <c:pt idx="58">
                  <c:v>0.79283467078341796</c:v>
                </c:pt>
                <c:pt idx="59">
                  <c:v>-5.0921590116618502E-2</c:v>
                </c:pt>
                <c:pt idx="60">
                  <c:v>-0.88572377294641402</c:v>
                </c:pt>
                <c:pt idx="61">
                  <c:v>-1.67448416728768</c:v>
                </c:pt>
                <c:pt idx="62">
                  <c:v>-2.3794566784837401</c:v>
                </c:pt>
                <c:pt idx="63">
                  <c:v>-2.9636912364126098</c:v>
                </c:pt>
                <c:pt idx="64">
                  <c:v>-3.3926042279697999</c:v>
                </c:pt>
                <c:pt idx="65">
                  <c:v>-3.6356282081333702</c:v>
                </c:pt>
                <c:pt idx="66">
                  <c:v>-3.6678967337547701</c:v>
                </c:pt>
                <c:pt idx="67">
                  <c:v>-3.4719123409372599</c:v>
                </c:pt>
                <c:pt idx="68">
                  <c:v>-3.0391374480357198</c:v>
                </c:pt>
                <c:pt idx="69">
                  <c:v>-2.3714393217503802</c:v>
                </c:pt>
                <c:pt idx="70">
                  <c:v>-1.48231117950578</c:v>
                </c:pt>
                <c:pt idx="71">
                  <c:v>-0.397782030421026</c:v>
                </c:pt>
                <c:pt idx="72">
                  <c:v>0.84308202775462704</c:v>
                </c:pt>
                <c:pt idx="73">
                  <c:v>2.1881926370587998</c:v>
                </c:pt>
                <c:pt idx="74">
                  <c:v>3.5730884235379698</c:v>
                </c:pt>
                <c:pt idx="75">
                  <c:v>4.9223480668216304</c:v>
                </c:pt>
                <c:pt idx="76">
                  <c:v>6.1519081452564199</c:v>
                </c:pt>
                <c:pt idx="77">
                  <c:v>7.17243864239577</c:v>
                </c:pt>
                <c:pt idx="78">
                  <c:v>7.8939413725856298</c:v>
                </c:pt>
                <c:pt idx="79">
                  <c:v>8.2317493394873509</c:v>
                </c:pt>
                <c:pt idx="80">
                  <c:v>8.1141182393520701</c:v>
                </c:pt>
                <c:pt idx="81">
                  <c:v>7.4916148985291304</c:v>
                </c:pt>
                <c:pt idx="82">
                  <c:v>6.34852146220911</c:v>
                </c:pt>
                <c:pt idx="83">
                  <c:v>4.7164885514160302</c:v>
                </c:pt>
                <c:pt idx="84">
                  <c:v>2.6906854514597298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汇总'!$AB$101:$AB$185</c:f>
              <c:numCache>
                <c:formatCode>0.00</c:formatCode>
                <c:ptCount val="85"/>
                <c:pt idx="0">
                  <c:v>19.458971532823298</c:v>
                </c:pt>
                <c:pt idx="1">
                  <c:v>5.9470342713726696</c:v>
                </c:pt>
                <c:pt idx="2">
                  <c:v>-1.8036366415298899</c:v>
                </c:pt>
                <c:pt idx="3">
                  <c:v>-5.4048192876199996</c:v>
                </c:pt>
                <c:pt idx="4">
                  <c:v>-6.14584620455439</c:v>
                </c:pt>
                <c:pt idx="5">
                  <c:v>-5.0410168292500002</c:v>
                </c:pt>
                <c:pt idx="6">
                  <c:v>-2.8719359628306398</c:v>
                </c:pt>
                <c:pt idx="7">
                  <c:v>-0.225155735008258</c:v>
                </c:pt>
                <c:pt idx="8">
                  <c:v>2.4745190104108001</c:v>
                </c:pt>
                <c:pt idx="9">
                  <c:v>4.9347191578151799</c:v>
                </c:pt>
                <c:pt idx="10">
                  <c:v>6.9698676238705701</c:v>
                </c:pt>
                <c:pt idx="11">
                  <c:v>8.4788939569440398</c:v>
                </c:pt>
                <c:pt idx="12">
                  <c:v>9.4260136794366005</c:v>
                </c:pt>
                <c:pt idx="13">
                  <c:v>9.8242944490840696</c:v>
                </c:pt>
                <c:pt idx="14">
                  <c:v>9.7217463582421892</c:v>
                </c:pt>
                <c:pt idx="15">
                  <c:v>9.1896885476081405</c:v>
                </c:pt>
                <c:pt idx="16">
                  <c:v>8.3131587827259601</c:v>
                </c:pt>
                <c:pt idx="17">
                  <c:v>7.1831467280021499</c:v>
                </c:pt>
                <c:pt idx="18">
                  <c:v>5.8904453537892403</c:v>
                </c:pt>
                <c:pt idx="19">
                  <c:v>4.5209282274221199</c:v>
                </c:pt>
                <c:pt idx="20">
                  <c:v>3.1520733688580802</c:v>
                </c:pt>
                <c:pt idx="21">
                  <c:v>1.8505668958380701</c:v>
                </c:pt>
                <c:pt idx="22">
                  <c:v>0.67083184220220504</c:v>
                </c:pt>
                <c:pt idx="23">
                  <c:v>-0.34566069381154202</c:v>
                </c:pt>
                <c:pt idx="24">
                  <c:v>-1.17042952678977</c:v>
                </c:pt>
                <c:pt idx="25">
                  <c:v>-1.7874909402630199</c:v>
                </c:pt>
                <c:pt idx="26">
                  <c:v>-2.1924456584904002</c:v>
                </c:pt>
                <c:pt idx="27">
                  <c:v>-2.3912448395918799</c:v>
                </c:pt>
                <c:pt idx="28">
                  <c:v>-2.3987248501929601</c:v>
                </c:pt>
                <c:pt idx="29">
                  <c:v>-2.2369911216951999</c:v>
                </c:pt>
                <c:pt idx="30">
                  <c:v>-1.93372231383216</c:v>
                </c:pt>
                <c:pt idx="31">
                  <c:v>-1.5204573221839801</c:v>
                </c:pt>
                <c:pt idx="32">
                  <c:v>-1.03091936293411</c:v>
                </c:pt>
                <c:pt idx="33">
                  <c:v>-0.49942345019655898</c:v>
                </c:pt>
                <c:pt idx="34">
                  <c:v>4.0593951030004398E-2</c:v>
                </c:pt>
                <c:pt idx="35">
                  <c:v>0.55789146020708102</c:v>
                </c:pt>
                <c:pt idx="36">
                  <c:v>1.0245606299583001</c:v>
                </c:pt>
                <c:pt idx="37">
                  <c:v>1.41696660913023</c:v>
                </c:pt>
                <c:pt idx="38">
                  <c:v>1.7164791113431199</c:v>
                </c:pt>
                <c:pt idx="39">
                  <c:v>1.9099867849435399</c:v>
                </c:pt>
                <c:pt idx="40">
                  <c:v>1.9901932994726099</c:v>
                </c:pt>
                <c:pt idx="41">
                  <c:v>1.95569829733041</c:v>
                </c:pt>
                <c:pt idx="42">
                  <c:v>1.8108708075590301</c:v>
                </c:pt>
                <c:pt idx="43">
                  <c:v>1.56552678128754</c:v>
                </c:pt>
                <c:pt idx="44">
                  <c:v>1.23442608517522</c:v>
                </c:pt>
                <c:pt idx="45">
                  <c:v>0.83660758122814405</c:v>
                </c:pt>
                <c:pt idx="46">
                  <c:v>0.39458382683056897</c:v>
                </c:pt>
                <c:pt idx="47">
                  <c:v>-6.6580550179679704E-2</c:v>
                </c:pt>
                <c:pt idx="48">
                  <c:v>-0.52028061217031096</c:v>
                </c:pt>
                <c:pt idx="49">
                  <c:v>-0.93944506873816302</c:v>
                </c:pt>
                <c:pt idx="50">
                  <c:v>-1.29764312765499</c:v>
                </c:pt>
                <c:pt idx="51">
                  <c:v>-1.57019395826048</c:v>
                </c:pt>
                <c:pt idx="52">
                  <c:v>-1.7352478932597899</c:v>
                </c:pt>
                <c:pt idx="53">
                  <c:v>-1.7748082877776099</c:v>
                </c:pt>
                <c:pt idx="54">
                  <c:v>-1.6756631322236599</c:v>
                </c:pt>
                <c:pt idx="55">
                  <c:v>-1.43019608001415</c:v>
                </c:pt>
                <c:pt idx="56">
                  <c:v>-1.0370474994479799</c:v>
                </c:pt>
                <c:pt idx="57">
                  <c:v>-0.50159749514143603</c:v>
                </c:pt>
                <c:pt idx="58">
                  <c:v>0.163755436165157</c:v>
                </c:pt>
                <c:pt idx="59">
                  <c:v>0.93954434513929597</c:v>
                </c:pt>
                <c:pt idx="60">
                  <c:v>1.7994341008073</c:v>
                </c:pt>
                <c:pt idx="61">
                  <c:v>2.7106908557140801</c:v>
                </c:pt>
                <c:pt idx="62">
                  <c:v>3.6349363015191498</c:v>
                </c:pt>
                <c:pt idx="63">
                  <c:v>4.5291986671219799</c:v>
                </c:pt>
                <c:pt idx="64">
                  <c:v>5.3472683739739901</c:v>
                </c:pt>
                <c:pt idx="65">
                  <c:v>6.0413618491929304</c:v>
                </c:pt>
                <c:pt idx="66">
                  <c:v>6.5640921860572998</c:v>
                </c:pt>
                <c:pt idx="67">
                  <c:v>6.8707401580281102</c:v>
                </c:pt>
                <c:pt idx="68">
                  <c:v>6.92181351206826</c:v>
                </c:pt>
                <c:pt idx="69">
                  <c:v>6.6858765067811499</c:v>
                </c:pt>
                <c:pt idx="70">
                  <c:v>6.1426253173723504</c:v>
                </c:pt>
                <c:pt idx="71">
                  <c:v>5.2861781919716702</c:v>
                </c:pt>
                <c:pt idx="72">
                  <c:v>4.1285421301122804</c:v>
                </c:pt>
                <c:pt idx="73">
                  <c:v>2.7032103499312798</c:v>
                </c:pt>
                <c:pt idx="74">
                  <c:v>1.0688369205783299</c:v>
                </c:pt>
                <c:pt idx="75">
                  <c:v>-0.68707333624971101</c:v>
                </c:pt>
                <c:pt idx="76">
                  <c:v>-2.4445302336073498</c:v>
                </c:pt>
                <c:pt idx="77">
                  <c:v>-4.04755849647744</c:v>
                </c:pt>
                <c:pt idx="78">
                  <c:v>-5.30092196243824</c:v>
                </c:pt>
                <c:pt idx="79">
                  <c:v>-5.9671705558932704</c:v>
                </c:pt>
                <c:pt idx="80">
                  <c:v>-5.7641190870940502</c:v>
                </c:pt>
                <c:pt idx="81">
                  <c:v>-4.3628775141031904</c:v>
                </c:pt>
                <c:pt idx="82">
                  <c:v>-1.3865632830724</c:v>
                </c:pt>
                <c:pt idx="83">
                  <c:v>3.59016228636801</c:v>
                </c:pt>
                <c:pt idx="84">
                  <c:v>11.0405798532232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汇总'!$AC$101:$AC$185</c:f>
              <c:numCache>
                <c:formatCode>0.00</c:formatCode>
                <c:ptCount val="85"/>
                <c:pt idx="0">
                  <c:v>-6.1212067334944802</c:v>
                </c:pt>
                <c:pt idx="1">
                  <c:v>-3.4841760817477501</c:v>
                </c:pt>
                <c:pt idx="2">
                  <c:v>-0.72308274585324395</c:v>
                </c:pt>
                <c:pt idx="3">
                  <c:v>1.85334781757196</c:v>
                </c:pt>
                <c:pt idx="4">
                  <c:v>4.0440790569246898</c:v>
                </c:pt>
                <c:pt idx="5">
                  <c:v>5.7339890964822704</c:v>
                </c:pt>
                <c:pt idx="6">
                  <c:v>6.8750144948350398</c:v>
                </c:pt>
                <c:pt idx="7">
                  <c:v>7.4699519498405298</c:v>
                </c:pt>
                <c:pt idx="8">
                  <c:v>7.5586721072567702</c:v>
                </c:pt>
                <c:pt idx="9">
                  <c:v>7.20651346424666</c:v>
                </c:pt>
                <c:pt idx="10">
                  <c:v>6.4946378288117801</c:v>
                </c:pt>
                <c:pt idx="11">
                  <c:v>5.5121419019134397</c:v>
                </c:pt>
                <c:pt idx="12">
                  <c:v>4.3497322905702802</c:v>
                </c:pt>
                <c:pt idx="13">
                  <c:v>3.0947836375860001</c:v>
                </c:pt>
                <c:pt idx="14">
                  <c:v>1.8276115667575199</c:v>
                </c:pt>
                <c:pt idx="15">
                  <c:v>0.61880379144299102</c:v>
                </c:pt>
                <c:pt idx="16">
                  <c:v>-0.47253598076957498</c:v>
                </c:pt>
                <c:pt idx="17">
                  <c:v>-1.3997657938577199</c:v>
                </c:pt>
                <c:pt idx="18">
                  <c:v>-2.1290287296622701</c:v>
                </c:pt>
                <c:pt idx="19">
                  <c:v>-2.63903543236676</c:v>
                </c:pt>
                <c:pt idx="20">
                  <c:v>-2.9204097406455301</c:v>
                </c:pt>
                <c:pt idx="21">
                  <c:v>-2.9746918329457301</c:v>
                </c:pt>
                <c:pt idx="22">
                  <c:v>-2.8130841915074698</c:v>
                </c:pt>
                <c:pt idx="23">
                  <c:v>-2.4550169550432202</c:v>
                </c:pt>
                <c:pt idx="24">
                  <c:v>-1.92660085847039</c:v>
                </c:pt>
                <c:pt idx="25">
                  <c:v>-1.25902795074072</c:v>
                </c:pt>
                <c:pt idx="26">
                  <c:v>-0.48697263862340501</c:v>
                </c:pt>
                <c:pt idx="27">
                  <c:v>0.35296167472335999</c:v>
                </c:pt>
                <c:pt idx="28">
                  <c:v>1.22371200240536</c:v>
                </c:pt>
                <c:pt idx="29">
                  <c:v>2.0891094343668</c:v>
                </c:pt>
                <c:pt idx="30">
                  <c:v>2.9150914291059302</c:v>
                </c:pt>
                <c:pt idx="31">
                  <c:v>3.67075294208757</c:v>
                </c:pt>
                <c:pt idx="32">
                  <c:v>4.3292220546082998</c:v>
                </c:pt>
                <c:pt idx="33">
                  <c:v>4.8683508608582304</c:v>
                </c:pt>
                <c:pt idx="34">
                  <c:v>5.2712171008056901</c:v>
                </c:pt>
                <c:pt idx="35">
                  <c:v>5.5264363921665698</c:v>
                </c:pt>
                <c:pt idx="36">
                  <c:v>5.6282889162688301</c:v>
                </c:pt>
                <c:pt idx="37">
                  <c:v>5.5766680499502401</c:v>
                </c:pt>
                <c:pt idx="38">
                  <c:v>5.3768617087875699</c:v>
                </c:pt>
                <c:pt idx="39">
                  <c:v>5.0391800760229497</c:v>
                </c:pt>
                <c:pt idx="40">
                  <c:v>4.5784459362896204</c:v>
                </c:pt>
                <c:pt idx="41">
                  <c:v>4.0133660140462002</c:v>
                </c:pt>
                <c:pt idx="42">
                  <c:v>3.3658035330241001</c:v>
                </c:pt>
                <c:pt idx="43">
                  <c:v>2.6599736653475801</c:v>
                </c:pt>
                <c:pt idx="44">
                  <c:v>1.9215846272693899</c:v>
                </c:pt>
                <c:pt idx="45">
                  <c:v>1.17694790229145</c:v>
                </c:pt>
                <c:pt idx="46">
                  <c:v>0.45208143239408999</c:v>
                </c:pt>
                <c:pt idx="47">
                  <c:v>-0.22817038622505101</c:v>
                </c:pt>
                <c:pt idx="48">
                  <c:v>-0.84097643507440301</c:v>
                </c:pt>
                <c:pt idx="49">
                  <c:v>-1.36629559777245</c:v>
                </c:pt>
                <c:pt idx="50">
                  <c:v>-1.7875688385119399</c:v>
                </c:pt>
                <c:pt idx="51">
                  <c:v>-2.09230645725822</c:v>
                </c:pt>
                <c:pt idx="52">
                  <c:v>-2.2725521695132098</c:v>
                </c:pt>
                <c:pt idx="53">
                  <c:v>-2.3252078476802001</c:v>
                </c:pt>
                <c:pt idx="54">
                  <c:v>-2.2522053147996601</c:v>
                </c:pt>
                <c:pt idx="55">
                  <c:v>-2.0605144989598698</c:v>
                </c:pt>
                <c:pt idx="56">
                  <c:v>-1.76198053839616</c:v>
                </c:pt>
                <c:pt idx="57">
                  <c:v>-1.37298607357016</c:v>
                </c:pt>
                <c:pt idx="58">
                  <c:v>-0.91393897269759905</c:v>
                </c:pt>
                <c:pt idx="59">
                  <c:v>-0.40859011092957498</c:v>
                </c:pt>
                <c:pt idx="60">
                  <c:v>0.11680943689465199</c:v>
                </c:pt>
                <c:pt idx="61">
                  <c:v>0.63449732900316802</c:v>
                </c:pt>
                <c:pt idx="62">
                  <c:v>1.11631508513464</c:v>
                </c:pt>
                <c:pt idx="63">
                  <c:v>1.53492365198251</c:v>
                </c:pt>
                <c:pt idx="64">
                  <c:v>1.8650874501477599</c:v>
                </c:pt>
                <c:pt idx="65">
                  <c:v>2.0849883884355802</c:v>
                </c:pt>
                <c:pt idx="66">
                  <c:v>2.1775244078662501</c:v>
                </c:pt>
                <c:pt idx="67">
                  <c:v>2.1315398299849502</c:v>
                </c:pt>
                <c:pt idx="68">
                  <c:v>1.94292713189545</c:v>
                </c:pt>
                <c:pt idx="69">
                  <c:v>1.6155317551653401</c:v>
                </c:pt>
                <c:pt idx="70">
                  <c:v>1.1617831744590701</c:v>
                </c:pt>
                <c:pt idx="71">
                  <c:v>0.602966709012691</c:v>
                </c:pt>
                <c:pt idx="72">
                  <c:v>-3.0958550365518499E-2</c:v>
                </c:pt>
                <c:pt idx="73">
                  <c:v>-0.70209979750042495</c:v>
                </c:pt>
                <c:pt idx="74">
                  <c:v>-1.36604248583837</c:v>
                </c:pt>
                <c:pt idx="75">
                  <c:v>-1.9740583590068601</c:v>
                </c:pt>
                <c:pt idx="76">
                  <c:v>-2.47624424056866</c:v>
                </c:pt>
                <c:pt idx="77">
                  <c:v>-2.8257372121208602</c:v>
                </c:pt>
                <c:pt idx="78">
                  <c:v>-2.9841631068371002</c:v>
                </c:pt>
                <c:pt idx="79">
                  <c:v>-2.9284868996949198</c:v>
                </c:pt>
                <c:pt idx="80">
                  <c:v>-2.6594455989372898</c:v>
                </c:pt>
                <c:pt idx="81">
                  <c:v>-2.2117566314852399</c:v>
                </c:pt>
                <c:pt idx="82">
                  <c:v>-1.6663074604311301</c:v>
                </c:pt>
                <c:pt idx="83">
                  <c:v>-1.1645452894627299</c:v>
                </c:pt>
                <c:pt idx="84">
                  <c:v>-0.92529919223317603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汇总'!$AD$101:$AD$185</c:f>
              <c:numCache>
                <c:formatCode>0.00</c:formatCode>
                <c:ptCount val="85"/>
                <c:pt idx="0">
                  <c:v>6.7700387916504701</c:v>
                </c:pt>
                <c:pt idx="1">
                  <c:v>0.99068325057947304</c:v>
                </c:pt>
                <c:pt idx="2">
                  <c:v>-1.88757342191244</c:v>
                </c:pt>
                <c:pt idx="3">
                  <c:v>-2.7895449986681502</c:v>
                </c:pt>
                <c:pt idx="4">
                  <c:v>-2.4307192671804398</c:v>
                </c:pt>
                <c:pt idx="5">
                  <c:v>-1.3519089175914201</c:v>
                </c:pt>
                <c:pt idx="6">
                  <c:v>5.0257189919414601E-2</c:v>
                </c:pt>
                <c:pt idx="7">
                  <c:v>1.49665557984455</c:v>
                </c:pt>
                <c:pt idx="8">
                  <c:v>2.8024738663704301</c:v>
                </c:pt>
                <c:pt idx="9">
                  <c:v>3.8571896129174701</c:v>
                </c:pt>
                <c:pt idx="10">
                  <c:v>4.6074285756540396</c:v>
                </c:pt>
                <c:pt idx="11">
                  <c:v>5.0424253349524797</c:v>
                </c:pt>
                <c:pt idx="12">
                  <c:v>5.1818256425270999</c:v>
                </c:pt>
                <c:pt idx="13">
                  <c:v>5.0655856850277097</c:v>
                </c:pt>
                <c:pt idx="14">
                  <c:v>4.74573888715606</c:v>
                </c:pt>
                <c:pt idx="15">
                  <c:v>4.2798158489270897</c:v>
                </c:pt>
                <c:pt idx="16">
                  <c:v>3.7257175325128</c:v>
                </c:pt>
                <c:pt idx="17">
                  <c:v>3.1378558841830202</c:v>
                </c:pt>
                <c:pt idx="18">
                  <c:v>2.5643896961925701</c:v>
                </c:pt>
                <c:pt idx="19">
                  <c:v>2.0453966820664902</c:v>
                </c:pt>
                <c:pt idx="20">
                  <c:v>1.6118354565881301</c:v>
                </c:pt>
                <c:pt idx="21">
                  <c:v>1.2851633789180701</c:v>
                </c:pt>
                <c:pt idx="22">
                  <c:v>1.07748803365148</c:v>
                </c:pt>
                <c:pt idx="23">
                  <c:v>0.99214149026298504</c:v>
                </c:pt>
                <c:pt idx="24">
                  <c:v>1.0245773962823801</c:v>
                </c:pt>
                <c:pt idx="25">
                  <c:v>1.16350142372867</c:v>
                </c:pt>
                <c:pt idx="26">
                  <c:v>1.3921556017169801</c:v>
                </c:pt>
                <c:pt idx="27">
                  <c:v>1.6896866308783001</c:v>
                </c:pt>
                <c:pt idx="28">
                  <c:v>2.0325373871434298</c:v>
                </c:pt>
                <c:pt idx="29">
                  <c:v>2.3958094836688</c:v>
                </c:pt>
                <c:pt idx="30">
                  <c:v>2.7545529701362601</c:v>
                </c:pt>
                <c:pt idx="31">
                  <c:v>3.0849470083926001</c:v>
                </c:pt>
                <c:pt idx="32">
                  <c:v>3.3653426723883699</c:v>
                </c:pt>
                <c:pt idx="33">
                  <c:v>3.5771458785952901</c:v>
                </c:pt>
                <c:pt idx="34">
                  <c:v>3.7055248606404301</c:v>
                </c:pt>
                <c:pt idx="35">
                  <c:v>3.7399325586244001</c:v>
                </c:pt>
                <c:pt idx="36">
                  <c:v>3.6744397996160001</c:v>
                </c:pt>
                <c:pt idx="37">
                  <c:v>3.50788020117654</c:v>
                </c:pt>
                <c:pt idx="38">
                  <c:v>3.2438123342174099</c:v>
                </c:pt>
                <c:pt idx="39">
                  <c:v>2.8903088353758002</c:v>
                </c:pt>
                <c:pt idx="40">
                  <c:v>2.4595858622191802</c:v>
                </c:pt>
                <c:pt idx="41">
                  <c:v>1.9674895366971501</c:v>
                </c:pt>
                <c:pt idx="42">
                  <c:v>1.43285882419835</c:v>
                </c:pt>
                <c:pt idx="43">
                  <c:v>0.87678664616962199</c:v>
                </c:pt>
                <c:pt idx="44">
                  <c:v>0.32180292434304603</c:v>
                </c:pt>
                <c:pt idx="45">
                  <c:v>-0.20899529570168299</c:v>
                </c:pt>
                <c:pt idx="46">
                  <c:v>-0.69284049562307803</c:v>
                </c:pt>
                <c:pt idx="47">
                  <c:v>-1.1081914159216399</c:v>
                </c:pt>
                <c:pt idx="48">
                  <c:v>-1.4356030769194099</c:v>
                </c:pt>
                <c:pt idx="49">
                  <c:v>-1.6585436513481</c:v>
                </c:pt>
                <c:pt idx="50">
                  <c:v>-1.7641325552198199</c:v>
                </c:pt>
                <c:pt idx="51">
                  <c:v>-1.7437753789071</c:v>
                </c:pt>
                <c:pt idx="52">
                  <c:v>-1.5936729856490901</c:v>
                </c:pt>
                <c:pt idx="53">
                  <c:v>-1.31518426188113</c:v>
                </c:pt>
                <c:pt idx="54">
                  <c:v>-0.915024610417837</c:v>
                </c:pt>
                <c:pt idx="55">
                  <c:v>-0.40528533589279497</c:v>
                </c:pt>
                <c:pt idx="56">
                  <c:v>0.196737419078578</c:v>
                </c:pt>
                <c:pt idx="57">
                  <c:v>0.86891157002853103</c:v>
                </c:pt>
                <c:pt idx="58">
                  <c:v>1.58483879062259</c:v>
                </c:pt>
                <c:pt idx="59">
                  <c:v>2.31462312825112</c:v>
                </c:pt>
                <c:pt idx="60">
                  <c:v>3.0258313343868801</c:v>
                </c:pt>
                <c:pt idx="61">
                  <c:v>3.6846319466150899</c:v>
                </c:pt>
                <c:pt idx="62">
                  <c:v>4.2570939466957398</c:v>
                </c:pt>
                <c:pt idx="63">
                  <c:v>4.7106191540793798</c:v>
                </c:pt>
                <c:pt idx="64">
                  <c:v>5.0154754003569204</c:v>
                </c:pt>
                <c:pt idx="65">
                  <c:v>5.1463899649093596</c:v>
                </c:pt>
                <c:pt idx="66">
                  <c:v>5.0841547341718298</c:v>
                </c:pt>
                <c:pt idx="67">
                  <c:v>4.8171860829257902</c:v>
                </c:pt>
                <c:pt idx="68">
                  <c:v>4.3429735561960596</c:v>
                </c:pt>
                <c:pt idx="69">
                  <c:v>3.66934206134923</c:v>
                </c:pt>
                <c:pt idx="70">
                  <c:v>2.8154424652063401</c:v>
                </c:pt>
                <c:pt idx="71">
                  <c:v>1.8123752138715801</c:v>
                </c:pt>
                <c:pt idx="72">
                  <c:v>0.70334088067320399</c:v>
                </c:pt>
                <c:pt idx="73">
                  <c:v>-0.45679963055754103</c:v>
                </c:pt>
                <c:pt idx="74">
                  <c:v>-1.60268411765157</c:v>
                </c:pt>
                <c:pt idx="75">
                  <c:v>-2.66046831370174</c:v>
                </c:pt>
                <c:pt idx="76">
                  <c:v>-3.5508588080844001</c:v>
                </c:pt>
                <c:pt idx="77">
                  <c:v>-4.1933261210866197</c:v>
                </c:pt>
                <c:pt idx="78">
                  <c:v>-4.5116778171581702</c:v>
                </c:pt>
                <c:pt idx="79">
                  <c:v>-4.4411854205533698</c:v>
                </c:pt>
                <c:pt idx="80">
                  <c:v>-3.9374732247384898</c:v>
                </c:pt>
                <c:pt idx="81">
                  <c:v>-2.9873918613416199</c:v>
                </c:pt>
                <c:pt idx="82">
                  <c:v>-1.6221147247102601</c:v>
                </c:pt>
                <c:pt idx="83">
                  <c:v>6.7288974844740501E-2</c:v>
                </c:pt>
                <c:pt idx="84">
                  <c:v>1.91153462608484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汇总'!$AE$101:$AE$185</c:f>
              <c:numCache>
                <c:formatCode>0.00</c:formatCode>
                <c:ptCount val="85"/>
                <c:pt idx="0">
                  <c:v>-18.177305287122</c:v>
                </c:pt>
                <c:pt idx="1">
                  <c:v>-9.5921934342792099</c:v>
                </c:pt>
                <c:pt idx="2">
                  <c:v>-3.8522793141202798</c:v>
                </c:pt>
                <c:pt idx="3">
                  <c:v>-0.27481592420276302</c:v>
                </c:pt>
                <c:pt idx="4">
                  <c:v>1.7047058712368099</c:v>
                </c:pt>
                <c:pt idx="5">
                  <c:v>2.5470323177999301</c:v>
                </c:pt>
                <c:pt idx="6">
                  <c:v>2.6224568485342399</c:v>
                </c:pt>
                <c:pt idx="7">
                  <c:v>2.2230148120886599</c:v>
                </c:pt>
                <c:pt idx="8">
                  <c:v>1.5736123859192299</c:v>
                </c:pt>
                <c:pt idx="9">
                  <c:v>0.84213912656864298</c:v>
                </c:pt>
                <c:pt idx="10">
                  <c:v>0.14861345902899001</c:v>
                </c:pt>
                <c:pt idx="11">
                  <c:v>-0.42658981034526999</c:v>
                </c:pt>
                <c:pt idx="12">
                  <c:v>-0.83538115798208401</c:v>
                </c:pt>
                <c:pt idx="13">
                  <c:v>-1.0554187375059001</c:v>
                </c:pt>
                <c:pt idx="14">
                  <c:v>-1.08434347776948</c:v>
                </c:pt>
                <c:pt idx="15">
                  <c:v>-0.93473934551694504</c:v>
                </c:pt>
                <c:pt idx="16">
                  <c:v>-0.629771788889535</c:v>
                </c:pt>
                <c:pt idx="17">
                  <c:v>-0.19945800071230499</c:v>
                </c:pt>
                <c:pt idx="18">
                  <c:v>0.32247666924082502</c:v>
                </c:pt>
                <c:pt idx="19">
                  <c:v>0.90120106601570904</c:v>
                </c:pt>
                <c:pt idx="20">
                  <c:v>1.5028834329769301</c:v>
                </c:pt>
                <c:pt idx="21">
                  <c:v>2.09634266187647</c:v>
                </c:pt>
                <c:pt idx="22">
                  <c:v>2.6542878239552699</c:v>
                </c:pt>
                <c:pt idx="23">
                  <c:v>3.1541871886277502</c:v>
                </c:pt>
                <c:pt idx="24">
                  <c:v>3.5788068408510698</c:v>
                </c:pt>
                <c:pt idx="25">
                  <c:v>3.9164578453190702</c:v>
                </c:pt>
                <c:pt idx="26">
                  <c:v>4.1609896750998896</c:v>
                </c:pt>
                <c:pt idx="27">
                  <c:v>4.3115663243180897</c:v>
                </c:pt>
                <c:pt idx="28">
                  <c:v>4.37226015890292</c:v>
                </c:pt>
                <c:pt idx="29">
                  <c:v>4.3514971263388</c:v>
                </c:pt>
                <c:pt idx="30">
                  <c:v>4.2613854447112098</c:v>
                </c:pt>
                <c:pt idx="31">
                  <c:v>4.1169583232010201</c:v>
                </c:pt>
                <c:pt idx="32">
                  <c:v>3.9353596304868801</c:v>
                </c:pt>
                <c:pt idx="33">
                  <c:v>3.73499972427626</c:v>
                </c:pt>
                <c:pt idx="34">
                  <c:v>3.5347068844651299</c:v>
                </c:pt>
                <c:pt idx="35">
                  <c:v>3.3528979541332302</c:v>
                </c:pt>
                <c:pt idx="36">
                  <c:v>3.2067898867387501</c:v>
                </c:pt>
                <c:pt idx="37">
                  <c:v>3.1116719246247899</c:v>
                </c:pt>
                <c:pt idx="38">
                  <c:v>3.08025609292886</c:v>
                </c:pt>
                <c:pt idx="39">
                  <c:v>3.1221215847534598</c:v>
                </c:pt>
                <c:pt idx="40">
                  <c:v>3.2432664373690701</c:v>
                </c:pt>
                <c:pt idx="41">
                  <c:v>3.44577765587358</c:v>
                </c:pt>
                <c:pt idx="42">
                  <c:v>3.7276286296363002</c:v>
                </c:pt>
                <c:pt idx="43">
                  <c:v>4.0826103084254202</c:v>
                </c:pt>
                <c:pt idx="44">
                  <c:v>4.5004001589679703</c:v>
                </c:pt>
                <c:pt idx="45">
                  <c:v>4.9667704091636802</c:v>
                </c:pt>
                <c:pt idx="46">
                  <c:v>5.4639345060412801</c:v>
                </c:pt>
                <c:pt idx="47">
                  <c:v>5.9710280649019198</c:v>
                </c:pt>
                <c:pt idx="48">
                  <c:v>6.4647178708297801</c:v>
                </c:pt>
                <c:pt idx="49">
                  <c:v>6.9199297102388604</c:v>
                </c:pt>
                <c:pt idx="50">
                  <c:v>7.3106829586401503</c:v>
                </c:pt>
                <c:pt idx="51">
                  <c:v>7.61101693217236</c:v>
                </c:pt>
                <c:pt idx="52">
                  <c:v>7.7959910242478996</c:v>
                </c:pt>
                <c:pt idx="53">
                  <c:v>7.8427375944685096</c:v>
                </c:pt>
                <c:pt idx="54">
                  <c:v>7.7315434560455296</c:v>
                </c:pt>
                <c:pt idx="55">
                  <c:v>7.4469326187772404</c:v>
                </c:pt>
                <c:pt idx="56">
                  <c:v>6.9787196882120703</c:v>
                </c:pt>
                <c:pt idx="57">
                  <c:v>6.3229999978673703</c:v>
                </c:pt>
                <c:pt idx="58">
                  <c:v>5.4830391596550596</c:v>
                </c:pt>
                <c:pt idx="59">
                  <c:v>4.4700212588177397</c:v>
                </c:pt>
                <c:pt idx="60">
                  <c:v>3.3036113930224902</c:v>
                </c:pt>
                <c:pt idx="61">
                  <c:v>2.0122846611970999</c:v>
                </c:pt>
                <c:pt idx="62">
                  <c:v>0.633370046274916</c:v>
                </c:pt>
                <c:pt idx="63">
                  <c:v>-0.78724609372582999</c:v>
                </c:pt>
                <c:pt idx="64">
                  <c:v>-2.1958160074531099</c:v>
                </c:pt>
                <c:pt idx="65">
                  <c:v>-3.5318889515506702</c:v>
                </c:pt>
                <c:pt idx="66">
                  <c:v>-4.7299988886100897</c:v>
                </c:pt>
                <c:pt idx="67">
                  <c:v>-5.7219523594590402</c:v>
                </c:pt>
                <c:pt idx="68">
                  <c:v>-6.4397914730997403</c:v>
                </c:pt>
                <c:pt idx="69">
                  <c:v>-6.8195110925791198</c:v>
                </c:pt>
                <c:pt idx="70">
                  <c:v>-6.8056134968990296</c:v>
                </c:pt>
                <c:pt idx="71">
                  <c:v>-6.3565880681924698</c:v>
                </c:pt>
                <c:pt idx="72">
                  <c:v>-5.4514078908170696</c:v>
                </c:pt>
                <c:pt idx="73">
                  <c:v>-4.0971395524365404</c:v>
                </c:pt>
                <c:pt idx="74">
                  <c:v>-2.3377669107377201</c:v>
                </c:pt>
                <c:pt idx="75">
                  <c:v>-0.26433412699098502</c:v>
                </c:pt>
                <c:pt idx="76">
                  <c:v>1.97348212304382</c:v>
                </c:pt>
                <c:pt idx="77">
                  <c:v>4.1542566781833399</c:v>
                </c:pt>
                <c:pt idx="78">
                  <c:v>5.9700368340650298</c:v>
                </c:pt>
                <c:pt idx="79">
                  <c:v>7.0097760636334403</c:v>
                </c:pt>
                <c:pt idx="80">
                  <c:v>6.7408515021138102</c:v>
                </c:pt>
                <c:pt idx="81">
                  <c:v>4.4885312403645798</c:v>
                </c:pt>
                <c:pt idx="82">
                  <c:v>-0.58674754428097498</c:v>
                </c:pt>
                <c:pt idx="83">
                  <c:v>-9.5144336684291808</c:v>
                </c:pt>
                <c:pt idx="84">
                  <c:v>-23.5413994313876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汇总'!$AF$101:$AF$185</c:f>
              <c:numCache>
                <c:formatCode>0.00</c:formatCode>
                <c:ptCount val="85"/>
                <c:pt idx="0">
                  <c:v>-8.6293901044727193</c:v>
                </c:pt>
                <c:pt idx="1">
                  <c:v>-4.4132004906390598</c:v>
                </c:pt>
                <c:pt idx="2">
                  <c:v>-1.7126539203690001</c:v>
                </c:pt>
                <c:pt idx="3">
                  <c:v>-0.12618730288069499</c:v>
                </c:pt>
                <c:pt idx="4">
                  <c:v>0.66862837327112101</c:v>
                </c:pt>
                <c:pt idx="5">
                  <c:v>0.92675121828132301</c:v>
                </c:pt>
                <c:pt idx="6">
                  <c:v>0.846066502777861</c:v>
                </c:pt>
                <c:pt idx="7">
                  <c:v>0.57661586281175004</c:v>
                </c:pt>
                <c:pt idx="8">
                  <c:v>0.228749292045862</c:v>
                </c:pt>
                <c:pt idx="9">
                  <c:v>-0.11971294545946</c:v>
                </c:pt>
                <c:pt idx="10">
                  <c:v>-0.41722575363758801</c:v>
                </c:pt>
                <c:pt idx="11">
                  <c:v>-0.63309356560635699</c:v>
                </c:pt>
                <c:pt idx="12">
                  <c:v>-0.75279939380721395</c:v>
                </c:pt>
                <c:pt idx="13">
                  <c:v>-0.77401842444584601</c:v>
                </c:pt>
                <c:pt idx="14">
                  <c:v>-0.70324999546804501</c:v>
                </c:pt>
                <c:pt idx="15">
                  <c:v>-0.55300567586361604</c:v>
                </c:pt>
                <c:pt idx="16">
                  <c:v>-0.33949493732623298</c:v>
                </c:pt>
                <c:pt idx="17">
                  <c:v>-8.0753577211321897E-2</c:v>
                </c:pt>
                <c:pt idx="18">
                  <c:v>0.204836385675705</c:v>
                </c:pt>
                <c:pt idx="19">
                  <c:v>0.499683163661228</c:v>
                </c:pt>
                <c:pt idx="20">
                  <c:v>0.787822470408575</c:v>
                </c:pt>
                <c:pt idx="21">
                  <c:v>1.05549683137855</c:v>
                </c:pt>
                <c:pt idx="22">
                  <c:v>1.2915150158770701</c:v>
                </c:pt>
                <c:pt idx="23">
                  <c:v>1.4874266360433499</c:v>
                </c:pt>
                <c:pt idx="24">
                  <c:v>1.6375440274777799</c:v>
                </c:pt>
                <c:pt idx="25">
                  <c:v>1.7388407008754301</c:v>
                </c:pt>
                <c:pt idx="26">
                  <c:v>1.79075293402517</c:v>
                </c:pt>
                <c:pt idx="27">
                  <c:v>1.79490845884075</c:v>
                </c:pt>
                <c:pt idx="28">
                  <c:v>1.7548036887314999</c:v>
                </c:pt>
                <c:pt idx="29">
                  <c:v>1.67544852757857</c:v>
                </c:pt>
                <c:pt idx="30">
                  <c:v>1.5629955028551401</c:v>
                </c:pt>
                <c:pt idx="31">
                  <c:v>1.42436777204978</c:v>
                </c:pt>
                <c:pt idx="32">
                  <c:v>1.26689846345452</c:v>
                </c:pt>
                <c:pt idx="33">
                  <c:v>1.0979918296523301</c:v>
                </c:pt>
                <c:pt idx="34">
                  <c:v>0.92481481459126202</c:v>
                </c:pt>
                <c:pt idx="35">
                  <c:v>0.75402586303767005</c:v>
                </c:pt>
                <c:pt idx="36">
                  <c:v>0.59154613441230797</c:v>
                </c:pt>
                <c:pt idx="37">
                  <c:v>0.44237672155519397</c:v>
                </c:pt>
                <c:pt idx="38">
                  <c:v>0.31046401881816998</c:v>
                </c:pt>
                <c:pt idx="39">
                  <c:v>0.198614033097819</c:v>
                </c:pt>
                <c:pt idx="40">
                  <c:v>0.108455185870151</c:v>
                </c:pt>
                <c:pt idx="41">
                  <c:v>4.0448014202684797E-2</c:v>
                </c:pt>
                <c:pt idx="42">
                  <c:v>-6.06085623311614E-3</c:v>
                </c:pt>
                <c:pt idx="43">
                  <c:v>-3.2744022536014897E-2</c:v>
                </c:pt>
                <c:pt idx="44">
                  <c:v>-4.2162281015011502E-2</c:v>
                </c:pt>
                <c:pt idx="45">
                  <c:v>-3.7602368243472697E-2</c:v>
                </c:pt>
                <c:pt idx="46">
                  <c:v>-2.28891797203499E-2</c:v>
                </c:pt>
                <c:pt idx="47">
                  <c:v>-2.1786876191391999E-3</c:v>
                </c:pt>
                <c:pt idx="48">
                  <c:v>2.02618183589038E-2</c:v>
                </c:pt>
                <c:pt idx="49">
                  <c:v>4.0279244981888999E-2</c:v>
                </c:pt>
                <c:pt idx="50">
                  <c:v>5.4058850449653299E-2</c:v>
                </c:pt>
                <c:pt idx="51">
                  <c:v>5.8339839140675302E-2</c:v>
                </c:pt>
                <c:pt idx="52">
                  <c:v>5.0615213588180601E-2</c:v>
                </c:pt>
                <c:pt idx="53">
                  <c:v>2.93088246723858E-2</c:v>
                </c:pt>
                <c:pt idx="54">
                  <c:v>-6.0772098703765201E-3</c:v>
                </c:pt>
                <c:pt idx="55">
                  <c:v>-5.4851214119231897E-2</c:v>
                </c:pt>
                <c:pt idx="56">
                  <c:v>-0.11506284596920401</c:v>
                </c:pt>
                <c:pt idx="57">
                  <c:v>-0.18348168308260801</c:v>
                </c:pt>
                <c:pt idx="58">
                  <c:v>-0.25562836360938601</c:v>
                </c:pt>
                <c:pt idx="59">
                  <c:v>-0.32586238653704802</c:v>
                </c:pt>
                <c:pt idx="60">
                  <c:v>-0.38752981570579897</c:v>
                </c:pt>
                <c:pt idx="61">
                  <c:v>-0.433173165288471</c:v>
                </c:pt>
                <c:pt idx="62">
                  <c:v>-0.45480467269506297</c:v>
                </c:pt>
                <c:pt idx="63">
                  <c:v>-0.44424298824599601</c:v>
                </c:pt>
                <c:pt idx="64">
                  <c:v>-0.39351202844821598</c:v>
                </c:pt>
                <c:pt idx="65">
                  <c:v>-0.29529935235299298</c:v>
                </c:pt>
                <c:pt idx="66">
                  <c:v>-0.14346992736745701</c:v>
                </c:pt>
                <c:pt idx="67">
                  <c:v>6.6370447186678005E-2</c:v>
                </c:pt>
                <c:pt idx="68">
                  <c:v>0.33626949399155698</c:v>
                </c:pt>
                <c:pt idx="69">
                  <c:v>0.665289833407682</c:v>
                </c:pt>
                <c:pt idx="70">
                  <c:v>1.04884853919244</c:v>
                </c:pt>
                <c:pt idx="71">
                  <c:v>1.4780480518210599</c:v>
                </c:pt>
                <c:pt idx="72">
                  <c:v>1.93901375265751</c:v>
                </c:pt>
                <c:pt idx="73">
                  <c:v>2.4122557314246098</c:v>
                </c:pt>
                <c:pt idx="74">
                  <c:v>2.8720746150693999</c:v>
                </c:pt>
                <c:pt idx="75">
                  <c:v>3.2860337677048399</c:v>
                </c:pt>
                <c:pt idx="76">
                  <c:v>3.6145227163326998</c:v>
                </c:pt>
                <c:pt idx="77">
                  <c:v>3.8104393095348699</c:v>
                </c:pt>
                <c:pt idx="78">
                  <c:v>3.8190208715917802</c:v>
                </c:pt>
                <c:pt idx="79">
                  <c:v>3.5778574789183999</c:v>
                </c:pt>
                <c:pt idx="80">
                  <c:v>3.01712345101524</c:v>
                </c:pt>
                <c:pt idx="81">
                  <c:v>2.0600662209679799</c:v>
                </c:pt>
                <c:pt idx="82">
                  <c:v>0.62379493050150003</c:v>
                </c:pt>
                <c:pt idx="83">
                  <c:v>-1.37958562377329</c:v>
                </c:pt>
                <c:pt idx="84">
                  <c:v>-4.0414466781660003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汇总'!$AG$101:$AG$185</c:f>
              <c:numCache>
                <c:formatCode>0.00</c:formatCode>
                <c:ptCount val="85"/>
                <c:pt idx="0">
                  <c:v>-1.97758614255098</c:v>
                </c:pt>
                <c:pt idx="1">
                  <c:v>-2.4673384406392498</c:v>
                </c:pt>
                <c:pt idx="2">
                  <c:v>-2.41336654298048</c:v>
                </c:pt>
                <c:pt idx="3">
                  <c:v>-2.0415601545801101</c:v>
                </c:pt>
                <c:pt idx="4">
                  <c:v>-1.5167143006247401</c:v>
                </c:pt>
                <c:pt idx="5">
                  <c:v>-0.95404450965053</c:v>
                </c:pt>
                <c:pt idx="6">
                  <c:v>-0.42917949605217798</c:v>
                </c:pt>
                <c:pt idx="7">
                  <c:v>1.3232027355370799E-2</c:v>
                </c:pt>
                <c:pt idx="8">
                  <c:v>0.35217134132266897</c:v>
                </c:pt>
                <c:pt idx="9">
                  <c:v>0.58403481957658798</c:v>
                </c:pt>
                <c:pt idx="10">
                  <c:v>0.71743960977626398</c:v>
                </c:pt>
                <c:pt idx="11">
                  <c:v>0.76894234434192499</c:v>
                </c:pt>
                <c:pt idx="12">
                  <c:v>0.75957010665697999</c:v>
                </c:pt>
                <c:pt idx="13">
                  <c:v>0.71206945828160195</c:v>
                </c:pt>
                <c:pt idx="14">
                  <c:v>0.64878571591895495</c:v>
                </c:pt>
                <c:pt idx="15">
                  <c:v>0.59009085294318797</c:v>
                </c:pt>
                <c:pt idx="16">
                  <c:v>0.55328438933131496</c:v>
                </c:pt>
                <c:pt idx="17">
                  <c:v>0.55189742584006896</c:v>
                </c:pt>
                <c:pt idx="18">
                  <c:v>0.59533557323021902</c:v>
                </c:pt>
                <c:pt idx="19">
                  <c:v>0.68880192527232098</c:v>
                </c:pt>
                <c:pt idx="20">
                  <c:v>0.83344642515780698</c:v>
                </c:pt>
                <c:pt idx="21">
                  <c:v>1.02669297880122</c:v>
                </c:pt>
                <c:pt idx="22">
                  <c:v>1.2627004753406299</c:v>
                </c:pt>
                <c:pt idx="23">
                  <c:v>1.53291848493379</c:v>
                </c:pt>
                <c:pt idx="24">
                  <c:v>1.8267028166998101</c:v>
                </c:pt>
                <c:pt idx="25">
                  <c:v>2.13196033537813</c:v>
                </c:pt>
                <c:pt idx="26">
                  <c:v>2.43579645395601</c:v>
                </c:pt>
                <c:pt idx="27">
                  <c:v>2.7251425411699199</c:v>
                </c:pt>
                <c:pt idx="28">
                  <c:v>2.9873441073977198</c:v>
                </c:pt>
                <c:pt idx="29">
                  <c:v>3.2106940600369001</c:v>
                </c:pt>
                <c:pt idx="30">
                  <c:v>3.3848985500129198</c:v>
                </c:pt>
                <c:pt idx="31">
                  <c:v>3.5014659645676498</c:v>
                </c:pt>
                <c:pt idx="32">
                  <c:v>3.5540124579527501</c:v>
                </c:pt>
                <c:pt idx="33">
                  <c:v>3.5384800510933698</c:v>
                </c:pt>
                <c:pt idx="34">
                  <c:v>3.4532657736950099</c:v>
                </c:pt>
                <c:pt idx="35">
                  <c:v>3.29926256763172</c:v>
                </c:pt>
                <c:pt idx="36">
                  <c:v>3.0798147187968699</c:v>
                </c:pt>
                <c:pt idx="37">
                  <c:v>2.8005924358757701</c:v>
                </c:pt>
                <c:pt idx="38">
                  <c:v>2.4693918488080602</c:v>
                </c:pt>
                <c:pt idx="39">
                  <c:v>2.0958681568856701</c:v>
                </c:pt>
                <c:pt idx="40">
                  <c:v>1.69121091667228</c:v>
                </c:pt>
                <c:pt idx="41">
                  <c:v>1.2677715230578901</c:v>
                </c:pt>
                <c:pt idx="42">
                  <c:v>0.83865380291513003</c:v>
                </c:pt>
                <c:pt idx="43">
                  <c:v>0.41727930988957801</c:v>
                </c:pt>
                <c:pt idx="44">
                  <c:v>1.69393809319653E-2</c:v>
                </c:pt>
                <c:pt idx="45">
                  <c:v>-0.34965370980610699</c:v>
                </c:pt>
                <c:pt idx="46">
                  <c:v>-0.67080408610395503</c:v>
                </c:pt>
                <c:pt idx="47">
                  <c:v>-0.93624579929113305</c:v>
                </c:pt>
                <c:pt idx="48">
                  <c:v>-1.13752057385534</c:v>
                </c:pt>
                <c:pt idx="49">
                  <c:v>-1.26830830367728</c:v>
                </c:pt>
                <c:pt idx="50">
                  <c:v>-1.32469954371192</c:v>
                </c:pt>
                <c:pt idx="51">
                  <c:v>-1.3054001491359799</c:v>
                </c:pt>
                <c:pt idx="52">
                  <c:v>-1.2118593180339901</c:v>
                </c:pt>
                <c:pt idx="53">
                  <c:v>-1.0483135952710101</c:v>
                </c:pt>
                <c:pt idx="54">
                  <c:v>-0.82174089318601096</c:v>
                </c:pt>
                <c:pt idx="55">
                  <c:v>-0.541720280231617</c:v>
                </c:pt>
                <c:pt idx="56">
                  <c:v>-0.22019518099006799</c:v>
                </c:pt>
                <c:pt idx="57">
                  <c:v>0.12886027951573401</c:v>
                </c:pt>
                <c:pt idx="58">
                  <c:v>0.48986976799394</c:v>
                </c:pt>
                <c:pt idx="59">
                  <c:v>0.84617356885292905</c:v>
                </c:pt>
                <c:pt idx="60">
                  <c:v>1.1806305605751399</c:v>
                </c:pt>
                <c:pt idx="61">
                  <c:v>1.47629328173092</c:v>
                </c:pt>
                <c:pt idx="62">
                  <c:v>1.7171429515310901</c:v>
                </c:pt>
                <c:pt idx="63">
                  <c:v>1.8888680373762301</c:v>
                </c:pt>
                <c:pt idx="64">
                  <c:v>1.9796664945792799</c:v>
                </c:pt>
                <c:pt idx="65">
                  <c:v>1.9810481361827801</c:v>
                </c:pt>
                <c:pt idx="66">
                  <c:v>1.88860972942051</c:v>
                </c:pt>
                <c:pt idx="67">
                  <c:v>1.7027513550042701</c:v>
                </c:pt>
                <c:pt idx="68">
                  <c:v>1.4292983082433901</c:v>
                </c:pt>
                <c:pt idx="69">
                  <c:v>1.0799883684343601</c:v>
                </c:pt>
                <c:pt idx="70">
                  <c:v>0.67277961053695801</c:v>
                </c:pt>
                <c:pt idx="71">
                  <c:v>0.23192908662896899</c:v>
                </c:pt>
                <c:pt idx="72">
                  <c:v>-0.21221234090063801</c:v>
                </c:pt>
                <c:pt idx="73">
                  <c:v>-0.62374897515538796</c:v>
                </c:pt>
                <c:pt idx="74">
                  <c:v>-0.96219846719112001</c:v>
                </c:pt>
                <c:pt idx="75">
                  <c:v>-1.18393024110018</c:v>
                </c:pt>
                <c:pt idx="76">
                  <c:v>-1.2441610296629499</c:v>
                </c:pt>
                <c:pt idx="77">
                  <c:v>-1.09959041787082</c:v>
                </c:pt>
                <c:pt idx="78">
                  <c:v>-0.711765521036687</c:v>
                </c:pt>
                <c:pt idx="79">
                  <c:v>-5.1270345155653999E-2</c:v>
                </c:pt>
                <c:pt idx="80">
                  <c:v>0.89715799810481001</c:v>
                </c:pt>
                <c:pt idx="81">
                  <c:v>2.1284772341579701</c:v>
                </c:pt>
                <c:pt idx="82">
                  <c:v>3.6100360215606502</c:v>
                </c:pt>
                <c:pt idx="83">
                  <c:v>5.2729949846840301</c:v>
                </c:pt>
                <c:pt idx="84">
                  <c:v>7.0023420571712798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汇总'!$AH$101:$AH$185</c:f>
              <c:numCache>
                <c:formatCode>0.00</c:formatCode>
                <c:ptCount val="85"/>
                <c:pt idx="0">
                  <c:v>-3.2599361424217399</c:v>
                </c:pt>
                <c:pt idx="1">
                  <c:v>-2.2640253338869001</c:v>
                </c:pt>
                <c:pt idx="2">
                  <c:v>-1.51667227790431</c:v>
                </c:pt>
                <c:pt idx="3">
                  <c:v>-0.98048971197483903</c:v>
                </c:pt>
                <c:pt idx="4">
                  <c:v>-0.61886069210759898</c:v>
                </c:pt>
                <c:pt idx="5">
                  <c:v>-0.39690237420667801</c:v>
                </c:pt>
                <c:pt idx="6">
                  <c:v>-0.282200035574039</c:v>
                </c:pt>
                <c:pt idx="7">
                  <c:v>-0.24533904089678599</c:v>
                </c:pt>
                <c:pt idx="8">
                  <c:v>-0.26026058801484903</c:v>
                </c:pt>
                <c:pt idx="9">
                  <c:v>-0.30446525656482099</c:v>
                </c:pt>
                <c:pt idx="10">
                  <c:v>-0.35908662726756102</c:v>
                </c:pt>
                <c:pt idx="11">
                  <c:v>-0.40885554117096001</c:v>
                </c:pt>
                <c:pt idx="12">
                  <c:v>-0.44197392657524998</c:v>
                </c:pt>
                <c:pt idx="13">
                  <c:v>-0.44991553665621897</c:v>
                </c:pt>
                <c:pt idx="14">
                  <c:v>-0.42716941296164201</c:v>
                </c:pt>
                <c:pt idx="15">
                  <c:v>-0.370940418988498</c:v>
                </c:pt>
                <c:pt idx="16">
                  <c:v>-0.28081977395250002</c:v>
                </c:pt>
                <c:pt idx="17">
                  <c:v>-0.158437159637766</c:v>
                </c:pt>
                <c:pt idx="18">
                  <c:v>-7.1046728628330101E-3</c:v>
                </c:pt>
                <c:pt idx="19">
                  <c:v>0.168538347380772</c:v>
                </c:pt>
                <c:pt idx="20">
                  <c:v>0.36287177566846301</c:v>
                </c:pt>
                <c:pt idx="21">
                  <c:v>0.56962572604790795</c:v>
                </c:pt>
                <c:pt idx="22">
                  <c:v>0.78219050825999403</c:v>
                </c:pt>
                <c:pt idx="23">
                  <c:v>0.99390089041718699</c:v>
                </c:pt>
                <c:pt idx="24">
                  <c:v>1.19829100340058</c:v>
                </c:pt>
                <c:pt idx="25">
                  <c:v>1.38931712448385</c:v>
                </c:pt>
                <c:pt idx="26">
                  <c:v>1.56154642306812</c:v>
                </c:pt>
                <c:pt idx="27">
                  <c:v>1.71031053991501</c:v>
                </c:pt>
                <c:pt idx="28">
                  <c:v>1.83182360289516</c:v>
                </c:pt>
                <c:pt idx="29">
                  <c:v>1.9232649570307701</c:v>
                </c:pt>
                <c:pt idx="30">
                  <c:v>1.98282750449542</c:v>
                </c:pt>
                <c:pt idx="31">
                  <c:v>2.0097331112512502</c:v>
                </c:pt>
                <c:pt idx="32">
                  <c:v>2.0042170411456199</c:v>
                </c:pt>
                <c:pt idx="33">
                  <c:v>1.96748382556006</c:v>
                </c:pt>
                <c:pt idx="34">
                  <c:v>1.9016373671045801</c:v>
                </c:pt>
                <c:pt idx="35">
                  <c:v>1.80958840937454</c:v>
                </c:pt>
                <c:pt idx="36">
                  <c:v>1.6949427814457101</c:v>
                </c:pt>
                <c:pt idx="37">
                  <c:v>1.56187404556142</c:v>
                </c:pt>
                <c:pt idx="38">
                  <c:v>1.41498433938101</c:v>
                </c:pt>
                <c:pt idx="39">
                  <c:v>1.2591573101924001</c:v>
                </c:pt>
                <c:pt idx="40">
                  <c:v>1.09940708766303</c:v>
                </c:pt>
                <c:pt idx="41">
                  <c:v>0.94072723399445002</c:v>
                </c:pt>
                <c:pt idx="42">
                  <c:v>0.78794354576736803</c:v>
                </c:pt>
                <c:pt idx="43">
                  <c:v>0.64557446032138699</c:v>
                </c:pt>
                <c:pt idx="44">
                  <c:v>0.51770264117962395</c:v>
                </c:pt>
                <c:pt idx="45">
                  <c:v>0.40786108184775999</c:v>
                </c:pt>
                <c:pt idx="46">
                  <c:v>0.31893677524341302</c:v>
                </c:pt>
                <c:pt idx="47">
                  <c:v>0.253094647068902</c:v>
                </c:pt>
                <c:pt idx="48">
                  <c:v>0.21172404565735001</c:v>
                </c:pt>
                <c:pt idx="49">
                  <c:v>0.19540961808624599</c:v>
                </c:pt>
                <c:pt idx="50">
                  <c:v>0.20392788286754299</c:v>
                </c:pt>
                <c:pt idx="51">
                  <c:v>0.23627023304162501</c:v>
                </c:pt>
                <c:pt idx="52">
                  <c:v>0.29069247022327799</c:v>
                </c:pt>
                <c:pt idx="53">
                  <c:v>0.36479027999573999</c:v>
                </c:pt>
                <c:pt idx="54">
                  <c:v>0.45559931196294701</c:v>
                </c:pt>
                <c:pt idx="55">
                  <c:v>0.55971772391498498</c:v>
                </c:pt>
                <c:pt idx="56">
                  <c:v>0.67344818871664902</c:v>
                </c:pt>
                <c:pt idx="57">
                  <c:v>0.79295544490056802</c:v>
                </c:pt>
                <c:pt idx="58">
                  <c:v>0.91443449743584704</c:v>
                </c:pt>
                <c:pt idx="59">
                  <c:v>1.0342835436765301</c:v>
                </c:pt>
                <c:pt idx="60">
                  <c:v>1.14927461129152</c:v>
                </c:pt>
                <c:pt idx="61">
                  <c:v>1.2567137497988099</c:v>
                </c:pt>
                <c:pt idx="62">
                  <c:v>1.3545814152825999</c:v>
                </c:pt>
                <c:pt idx="63">
                  <c:v>1.4416424290232801</c:v>
                </c:pt>
                <c:pt idx="64">
                  <c:v>1.51751357501877</c:v>
                </c:pt>
                <c:pt idx="65">
                  <c:v>1.5826755286449801</c:v>
                </c:pt>
                <c:pt idx="66">
                  <c:v>1.6384143793261901</c:v>
                </c:pt>
                <c:pt idx="67">
                  <c:v>1.6866765236292101</c:v>
                </c:pt>
                <c:pt idx="68">
                  <c:v>1.72981916195788</c:v>
                </c:pt>
                <c:pt idx="69">
                  <c:v>1.7702370318528999</c:v>
                </c:pt>
                <c:pt idx="70">
                  <c:v>1.8098443540832201</c:v>
                </c:pt>
                <c:pt idx="71">
                  <c:v>1.8493892535815499</c:v>
                </c:pt>
                <c:pt idx="72">
                  <c:v>1.88757614674457</c:v>
                </c:pt>
                <c:pt idx="73">
                  <c:v>1.9199697590096101</c:v>
                </c:pt>
                <c:pt idx="74">
                  <c:v>1.9376525518641701</c:v>
                </c:pt>
                <c:pt idx="75">
                  <c:v>1.9256053975282701</c:v>
                </c:pt>
                <c:pt idx="76">
                  <c:v>1.8607793409716</c:v>
                </c:pt>
                <c:pt idx="77">
                  <c:v>1.7098242338376199</c:v>
                </c:pt>
                <c:pt idx="78">
                  <c:v>1.42643791327507</c:v>
                </c:pt>
                <c:pt idx="79">
                  <c:v>0.948297429151152</c:v>
                </c:pt>
                <c:pt idx="80">
                  <c:v>0.19353159815809101</c:v>
                </c:pt>
                <c:pt idx="81">
                  <c:v>-0.94330811982899598</c:v>
                </c:pt>
                <c:pt idx="82">
                  <c:v>-2.59582376718995</c:v>
                </c:pt>
                <c:pt idx="83">
                  <c:v>-4.9309417954981196</c:v>
                </c:pt>
                <c:pt idx="84">
                  <c:v>-8.1547289280825996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汇总'!$AI$101:$AI$185</c:f>
              <c:numCache>
                <c:formatCode>0.00</c:formatCode>
                <c:ptCount val="85"/>
                <c:pt idx="0">
                  <c:v>-12.1552118973182</c:v>
                </c:pt>
                <c:pt idx="1">
                  <c:v>-8.0587943194434501</c:v>
                </c:pt>
                <c:pt idx="2">
                  <c:v>-5.0739558555212501</c:v>
                </c:pt>
                <c:pt idx="3">
                  <c:v>-2.9494493625436902</c:v>
                </c:pt>
                <c:pt idx="4">
                  <c:v>-1.48245502305168</c:v>
                </c:pt>
                <c:pt idx="5">
                  <c:v>-0.51071796638719902</c:v>
                </c:pt>
                <c:pt idx="6">
                  <c:v>9.4298300994980294E-2</c:v>
                </c:pt>
                <c:pt idx="7">
                  <c:v>0.43333859149142001</c:v>
                </c:pt>
                <c:pt idx="8">
                  <c:v>0.58445297500907201</c:v>
                </c:pt>
                <c:pt idx="9">
                  <c:v>0.60734842729076799</c:v>
                </c:pt>
                <c:pt idx="10">
                  <c:v>0.54707417490166099</c:v>
                </c:pt>
                <c:pt idx="11">
                  <c:v>0.43711441336293799</c:v>
                </c:pt>
                <c:pt idx="12">
                  <c:v>0.30195693388150102</c:v>
                </c:pt>
                <c:pt idx="13">
                  <c:v>0.159201222555449</c:v>
                </c:pt>
                <c:pt idx="14">
                  <c:v>2.12647938368935E-2</c:v>
                </c:pt>
                <c:pt idx="15">
                  <c:v>-0.10325811259574801</c:v>
                </c:pt>
                <c:pt idx="16">
                  <c:v>-0.208535805563239</c:v>
                </c:pt>
                <c:pt idx="17">
                  <c:v>-0.29069101440509298</c:v>
                </c:pt>
                <c:pt idx="18">
                  <c:v>-0.34720411121092998</c:v>
                </c:pt>
                <c:pt idx="19">
                  <c:v>-0.37649038993026801</c:v>
                </c:pt>
                <c:pt idx="20">
                  <c:v>-0.37761789430868098</c:v>
                </c:pt>
                <c:pt idx="21">
                  <c:v>-0.35013590241025799</c:v>
                </c:pt>
                <c:pt idx="22">
                  <c:v>-0.29398762182466398</c:v>
                </c:pt>
                <c:pt idx="23">
                  <c:v>-0.20948392653355399</c:v>
                </c:pt>
                <c:pt idx="24">
                  <c:v>-9.73180738084896E-2</c:v>
                </c:pt>
                <c:pt idx="25">
                  <c:v>4.1395722553465603E-2</c:v>
                </c:pt>
                <c:pt idx="26">
                  <c:v>0.20507421788623101</c:v>
                </c:pt>
                <c:pt idx="27">
                  <c:v>0.39161931744135198</c:v>
                </c:pt>
                <c:pt idx="28">
                  <c:v>0.59838383901996295</c:v>
                </c:pt>
                <c:pt idx="29">
                  <c:v>0.82215592411198901</c:v>
                </c:pt>
                <c:pt idx="30">
                  <c:v>1.0591670736187799</c:v>
                </c:pt>
                <c:pt idx="31">
                  <c:v>1.30512686311799</c:v>
                </c:pt>
                <c:pt idx="32">
                  <c:v>1.55528564099803</c:v>
                </c:pt>
                <c:pt idx="33">
                  <c:v>1.8045249305963</c:v>
                </c:pt>
                <c:pt idx="34">
                  <c:v>2.0474738447832301</c:v>
                </c:pt>
                <c:pt idx="35">
                  <c:v>2.2786485781914201</c:v>
                </c:pt>
                <c:pt idx="36">
                  <c:v>2.4926109685364399</c:v>
                </c:pt>
                <c:pt idx="37">
                  <c:v>2.68414121414785</c:v>
                </c:pt>
                <c:pt idx="38">
                  <c:v>2.84841910005045</c:v>
                </c:pt>
                <c:pt idx="39">
                  <c:v>2.9812075195307202</c:v>
                </c:pt>
                <c:pt idx="40">
                  <c:v>3.0790316822713901</c:v>
                </c:pt>
                <c:pt idx="41">
                  <c:v>3.1393471736926499</c:v>
                </c:pt>
                <c:pt idx="42">
                  <c:v>3.1606899732239002</c:v>
                </c:pt>
                <c:pt idx="43">
                  <c:v>3.1428016517074502</c:v>
                </c:pt>
                <c:pt idx="44">
                  <c:v>3.0867232501701198</c:v>
                </c:pt>
                <c:pt idx="45">
                  <c:v>2.9948517936287402</c:v>
                </c:pt>
                <c:pt idx="46">
                  <c:v>2.8709540145516299</c:v>
                </c:pt>
                <c:pt idx="47">
                  <c:v>2.7201326509730799</c:v>
                </c:pt>
                <c:pt idx="48">
                  <c:v>2.54874164412628</c:v>
                </c:pt>
                <c:pt idx="49">
                  <c:v>2.3642476898683298</c:v>
                </c:pt>
                <c:pt idx="50">
                  <c:v>2.1750368968764802</c:v>
                </c:pt>
                <c:pt idx="51">
                  <c:v>1.9901667728974799</c:v>
                </c:pt>
                <c:pt idx="52">
                  <c:v>1.8190653982241101</c:v>
                </c:pt>
                <c:pt idx="53">
                  <c:v>1.67118145250885</c:v>
                </c:pt>
                <c:pt idx="54">
                  <c:v>1.55559073804284</c:v>
                </c:pt>
                <c:pt idx="55">
                  <c:v>1.4805669884975099</c:v>
                </c:pt>
                <c:pt idx="56">
                  <c:v>1.4531270679275701</c:v>
                </c:pt>
                <c:pt idx="57">
                  <c:v>1.4785631498824101</c:v>
                </c:pt>
                <c:pt idx="58">
                  <c:v>1.55997712107249</c:v>
                </c:pt>
                <c:pt idx="59">
                  <c:v>1.6978352779355099</c:v>
                </c:pt>
                <c:pt idx="60">
                  <c:v>1.8895643781226199</c:v>
                </c:pt>
                <c:pt idx="61">
                  <c:v>2.1292132719853898</c:v>
                </c:pt>
                <c:pt idx="62">
                  <c:v>2.4072076710529502</c:v>
                </c:pt>
                <c:pt idx="63">
                  <c:v>2.7102291131656102</c:v>
                </c:pt>
                <c:pt idx="64">
                  <c:v>3.02125285490026</c:v>
                </c:pt>
                <c:pt idx="65">
                  <c:v>3.3197832625006298</c:v>
                </c:pt>
                <c:pt idx="66">
                  <c:v>3.58232928358842</c:v>
                </c:pt>
                <c:pt idx="67">
                  <c:v>3.78316676100766</c:v>
                </c:pt>
                <c:pt idx="68">
                  <c:v>3.8954386998392199</c:v>
                </c:pt>
                <c:pt idx="69">
                  <c:v>3.8926491172773701</c:v>
                </c:pt>
                <c:pt idx="70">
                  <c:v>3.7506107929355799</c:v>
                </c:pt>
                <c:pt idx="71">
                  <c:v>3.4499120956793798</c:v>
                </c:pt>
                <c:pt idx="72">
                  <c:v>2.9789730889798398</c:v>
                </c:pt>
                <c:pt idx="73">
                  <c:v>2.33776631442508</c:v>
                </c:pt>
                <c:pt idx="74">
                  <c:v>1.54228301890594</c:v>
                </c:pt>
                <c:pt idx="75">
                  <c:v>0.62983112588064005</c:v>
                </c:pt>
                <c:pt idx="76">
                  <c:v>-0.33474304289288398</c:v>
                </c:pt>
                <c:pt idx="77">
                  <c:v>-1.2518114147714301</c:v>
                </c:pt>
                <c:pt idx="78">
                  <c:v>-1.97859525884613</c:v>
                </c:pt>
                <c:pt idx="79">
                  <c:v>-2.31956058547761</c:v>
                </c:pt>
                <c:pt idx="80">
                  <c:v>-2.0154613320898802</c:v>
                </c:pt>
                <c:pt idx="81">
                  <c:v>-0.73090726235617998</c:v>
                </c:pt>
                <c:pt idx="82">
                  <c:v>1.9596732158647501</c:v>
                </c:pt>
                <c:pt idx="83">
                  <c:v>6.5878120015070802</c:v>
                </c:pt>
                <c:pt idx="84">
                  <c:v>13.808665764725299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汇总'!$AJ$101:$AJ$185</c:f>
              <c:numCache>
                <c:formatCode>0.00</c:formatCode>
                <c:ptCount val="85"/>
                <c:pt idx="0">
                  <c:v>-20.409857198547599</c:v>
                </c:pt>
                <c:pt idx="1">
                  <c:v>-10.6127972564737</c:v>
                </c:pt>
                <c:pt idx="2">
                  <c:v>-4.6126096383997099</c:v>
                </c:pt>
                <c:pt idx="3">
                  <c:v>-1.28714594216583</c:v>
                </c:pt>
                <c:pt idx="4">
                  <c:v>0.23732670210092299</c:v>
                </c:pt>
                <c:pt idx="5">
                  <c:v>0.62727049782786204</c:v>
                </c:pt>
                <c:pt idx="6">
                  <c:v>0.37800340717289099</c:v>
                </c:pt>
                <c:pt idx="7">
                  <c:v>-0.15476216334828799</c:v>
                </c:pt>
                <c:pt idx="8">
                  <c:v>-0.72756116287632</c:v>
                </c:pt>
                <c:pt idx="9">
                  <c:v>-1.1856137615076801</c:v>
                </c:pt>
                <c:pt idx="10">
                  <c:v>-1.4426970804188499</c:v>
                </c:pt>
                <c:pt idx="11">
                  <c:v>-1.4641101925925599</c:v>
                </c:pt>
                <c:pt idx="12">
                  <c:v>-1.2524127925074</c:v>
                </c:pt>
                <c:pt idx="13">
                  <c:v>-0.83563831207486705</c:v>
                </c:pt>
                <c:pt idx="14">
                  <c:v>-0.25770202538148701</c:v>
                </c:pt>
                <c:pt idx="15">
                  <c:v>0.42925616359822899</c:v>
                </c:pt>
                <c:pt idx="16">
                  <c:v>1.17083601819135</c:v>
                </c:pt>
                <c:pt idx="17">
                  <c:v>1.9148721946962699</c:v>
                </c:pt>
                <c:pt idx="18">
                  <c:v>2.6146669294631799</c:v>
                </c:pt>
                <c:pt idx="19">
                  <c:v>3.2311500233299402</c:v>
                </c:pt>
                <c:pt idx="20">
                  <c:v>3.7341398760310498</c:v>
                </c:pt>
                <c:pt idx="21">
                  <c:v>4.1028638535174897</c:v>
                </c:pt>
                <c:pt idx="22">
                  <c:v>4.32588141510805</c:v>
                </c:pt>
                <c:pt idx="23">
                  <c:v>4.4005391850435602</c:v>
                </c:pt>
                <c:pt idx="24">
                  <c:v>4.3320735242881598</c:v>
                </c:pt>
                <c:pt idx="25">
                  <c:v>4.1324631433955998</c:v>
                </c:pt>
                <c:pt idx="26">
                  <c:v>3.8191218958592801</c:v>
                </c:pt>
                <c:pt idx="27">
                  <c:v>3.4135101036173299</c:v>
                </c:pt>
                <c:pt idx="28">
                  <c:v>2.9397315923264098</c:v>
                </c:pt>
                <c:pt idx="29">
                  <c:v>2.4231730535904399</c:v>
                </c:pt>
                <c:pt idx="30">
                  <c:v>1.8892324045259601</c:v>
                </c:pt>
                <c:pt idx="31">
                  <c:v>1.36217348203025</c:v>
                </c:pt>
                <c:pt idx="32">
                  <c:v>0.86413568953339104</c:v>
                </c:pt>
                <c:pt idx="33">
                  <c:v>0.41431910835508401</c:v>
                </c:pt>
                <c:pt idx="34">
                  <c:v>2.83580935357222E-2</c:v>
                </c:pt>
                <c:pt idx="35">
                  <c:v>-0.28211050439371399</c:v>
                </c:pt>
                <c:pt idx="36">
                  <c:v>-0.50968461512541896</c:v>
                </c:pt>
                <c:pt idx="37">
                  <c:v>-0.65124549630742101</c:v>
                </c:pt>
                <c:pt idx="38">
                  <c:v>-0.70782836538289795</c:v>
                </c:pt>
                <c:pt idx="39">
                  <c:v>-0.68433035152221999</c:v>
                </c:pt>
                <c:pt idx="40">
                  <c:v>-0.58907481367010595</c:v>
                </c:pt>
                <c:pt idx="41">
                  <c:v>-0.433254267520091</c:v>
                </c:pt>
                <c:pt idx="42">
                  <c:v>-0.23027674690761701</c:v>
                </c:pt>
                <c:pt idx="43">
                  <c:v>4.95760554936808E-3</c:v>
                </c:pt>
                <c:pt idx="44">
                  <c:v>0.25682156821645202</c:v>
                </c:pt>
                <c:pt idx="45">
                  <c:v>0.50973859825604295</c:v>
                </c:pt>
                <c:pt idx="46">
                  <c:v>0.74894429698214204</c:v>
                </c:pt>
                <c:pt idx="47">
                  <c:v>0.96120304756392005</c:v>
                </c:pt>
                <c:pt idx="48">
                  <c:v>1.1354523890019701</c:v>
                </c:pt>
                <c:pt idx="49">
                  <c:v>1.2633494029526</c:v>
                </c:pt>
                <c:pt idx="50">
                  <c:v>1.3396957162136101</c:v>
                </c:pt>
                <c:pt idx="51">
                  <c:v>1.36272066227019</c:v>
                </c:pt>
                <c:pt idx="52">
                  <c:v>1.3342056978355501</c:v>
                </c:pt>
                <c:pt idx="53">
                  <c:v>1.25943733932914</c:v>
                </c:pt>
                <c:pt idx="54">
                  <c:v>1.1469806632271999</c:v>
                </c:pt>
                <c:pt idx="55">
                  <c:v>1.0082708107653999</c:v>
                </c:pt>
                <c:pt idx="56">
                  <c:v>0.85702594436594703</c:v>
                </c:pt>
                <c:pt idx="57">
                  <c:v>0.708491726058607</c:v>
                </c:pt>
                <c:pt idx="58">
                  <c:v>0.57853462303709002</c:v>
                </c:pt>
                <c:pt idx="59">
                  <c:v>0.48260919542328301</c:v>
                </c:pt>
                <c:pt idx="60">
                  <c:v>0.43463298358754099</c:v>
                </c:pt>
                <c:pt idx="61">
                  <c:v>0.445811689875448</c:v>
                </c:pt>
                <c:pt idx="62">
                  <c:v>0.52346703858219401</c:v>
                </c:pt>
                <c:pt idx="63">
                  <c:v>0.66993000310320405</c:v>
                </c:pt>
                <c:pt idx="64">
                  <c:v>0.88157300593791599</c:v>
                </c:pt>
                <c:pt idx="65">
                  <c:v>1.1480662288983601</c:v>
                </c:pt>
                <c:pt idx="66">
                  <c:v>1.4519553156841301</c:v>
                </c:pt>
                <c:pt idx="67">
                  <c:v>1.76867050701522</c:v>
                </c:pt>
                <c:pt idx="68">
                  <c:v>2.0670906212604301</c:v>
                </c:pt>
                <c:pt idx="69">
                  <c:v>2.3107992792482399</c:v>
                </c:pt>
                <c:pt idx="70">
                  <c:v>2.4601853718363098</c:v>
                </c:pt>
                <c:pt idx="71">
                  <c:v>2.4755549797665202</c:v>
                </c:pt>
                <c:pt idx="72">
                  <c:v>2.3214377860278801</c:v>
                </c:pt>
                <c:pt idx="73">
                  <c:v>1.9722874580448899</c:v>
                </c:pt>
                <c:pt idx="74">
                  <c:v>1.4197925318759099</c:v>
                </c:pt>
                <c:pt idx="75">
                  <c:v>0.68203199983540197</c:v>
                </c:pt>
                <c:pt idx="76">
                  <c:v>-0.185271916600936</c:v>
                </c:pt>
                <c:pt idx="77">
                  <c:v>-1.0751324336153201</c:v>
                </c:pt>
                <c:pt idx="78">
                  <c:v>-1.81301742197711</c:v>
                </c:pt>
                <c:pt idx="79">
                  <c:v>-2.1375981713882202</c:v>
                </c:pt>
                <c:pt idx="80">
                  <c:v>-1.67819595376742</c:v>
                </c:pt>
                <c:pt idx="81">
                  <c:v>7.1426707881642001E-2</c:v>
                </c:pt>
                <c:pt idx="82">
                  <c:v>3.7833051192402301</c:v>
                </c:pt>
                <c:pt idx="83">
                  <c:v>10.3299394799628</c:v>
                </c:pt>
                <c:pt idx="84">
                  <c:v>20.823810760044498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汇总'!$AK$101:$AK$185</c:f>
              <c:numCache>
                <c:formatCode>0.00</c:formatCode>
                <c:ptCount val="85"/>
                <c:pt idx="0">
                  <c:v>-1.9843741164804201</c:v>
                </c:pt>
                <c:pt idx="1">
                  <c:v>-2.2892356608425399</c:v>
                </c:pt>
                <c:pt idx="2">
                  <c:v>-2.3411702349990899</c:v>
                </c:pt>
                <c:pt idx="3">
                  <c:v>-2.2258412030576999</c:v>
                </c:pt>
                <c:pt idx="4">
                  <c:v>-2.0082008959133302</c:v>
                </c:pt>
                <c:pt idx="5">
                  <c:v>-1.7362109169569799</c:v>
                </c:pt>
                <c:pt idx="6">
                  <c:v>-1.44407398792633</c:v>
                </c:pt>
                <c:pt idx="7">
                  <c:v>-1.15502208318356</c:v>
                </c:pt>
                <c:pt idx="8">
                  <c:v>-0.88370302133107403</c:v>
                </c:pt>
                <c:pt idx="9">
                  <c:v>-0.63820517464833404</c:v>
                </c:pt>
                <c:pt idx="10">
                  <c:v>-0.42175751935019701</c:v>
                </c:pt>
                <c:pt idx="11">
                  <c:v>-0.234139883131111</c:v>
                </c:pt>
                <c:pt idx="12">
                  <c:v>-7.2835950868769303E-2</c:v>
                </c:pt>
                <c:pt idx="13">
                  <c:v>6.6040635283930504E-2</c:v>
                </c:pt>
                <c:pt idx="14">
                  <c:v>0.18701889888850601</c:v>
                </c:pt>
                <c:pt idx="15">
                  <c:v>0.29471577551524603</c:v>
                </c:pt>
                <c:pt idx="16">
                  <c:v>0.39342989437246301</c:v>
                </c:pt>
                <c:pt idx="17">
                  <c:v>0.48686174816227701</c:v>
                </c:pt>
                <c:pt idx="18">
                  <c:v>0.57793997397003205</c:v>
                </c:pt>
                <c:pt idx="19">
                  <c:v>0.66873526696413998</c:v>
                </c:pt>
                <c:pt idx="20">
                  <c:v>0.76044517670681899</c:v>
                </c:pt>
                <c:pt idx="21">
                  <c:v>0.85343469295476504</c:v>
                </c:pt>
                <c:pt idx="22">
                  <c:v>0.94731911395969004</c:v>
                </c:pt>
                <c:pt idx="23">
                  <c:v>1.0410772054664901</c:v>
                </c:pt>
                <c:pt idx="24">
                  <c:v>1.13318410284614</c:v>
                </c:pt>
                <c:pt idx="25">
                  <c:v>1.22175478209538</c:v>
                </c:pt>
                <c:pt idx="26">
                  <c:v>1.3046902277841299</c:v>
                </c:pt>
                <c:pt idx="27">
                  <c:v>1.37981965743381</c:v>
                </c:pt>
                <c:pt idx="28">
                  <c:v>1.44503332226896</c:v>
                </c:pt>
                <c:pt idx="29">
                  <c:v>1.4984014937916399</c:v>
                </c:pt>
                <c:pt idx="30">
                  <c:v>1.53827626419792</c:v>
                </c:pt>
                <c:pt idx="31">
                  <c:v>1.5633737362742699</c:v>
                </c:pt>
                <c:pt idx="32">
                  <c:v>1.5728350550799199</c:v>
                </c:pt>
                <c:pt idx="33">
                  <c:v>1.5662655394596501</c:v>
                </c:pt>
                <c:pt idx="34">
                  <c:v>1.54375190620421</c:v>
                </c:pt>
                <c:pt idx="35">
                  <c:v>1.5058582435136201</c:v>
                </c:pt>
                <c:pt idx="36">
                  <c:v>1.4536019833134399</c:v>
                </c:pt>
                <c:pt idx="37">
                  <c:v>1.38841164391509</c:v>
                </c:pt>
                <c:pt idx="38">
                  <c:v>1.3120685655055999</c:v>
                </c:pt>
                <c:pt idx="39">
                  <c:v>1.2266352410177199</c:v>
                </c:pt>
                <c:pt idx="40">
                  <c:v>1.1343731540212001</c:v>
                </c:pt>
                <c:pt idx="41">
                  <c:v>1.0376532734541</c:v>
                </c:pt>
                <c:pt idx="42">
                  <c:v>0.93886252221482303</c:v>
                </c:pt>
                <c:pt idx="43">
                  <c:v>0.840309632910472</c:v>
                </c:pt>
                <c:pt idx="44">
                  <c:v>0.74413382938443096</c:v>
                </c:pt>
                <c:pt idx="45">
                  <c:v>0.65221972701879505</c:v>
                </c:pt>
                <c:pt idx="46">
                  <c:v>0.56612172823162998</c:v>
                </c:pt>
                <c:pt idx="47">
                  <c:v>0.487001002104897</c:v>
                </c:pt>
                <c:pt idx="48">
                  <c:v>0.41557787856383599</c:v>
                </c:pt>
                <c:pt idx="49">
                  <c:v>0.35210215820558599</c:v>
                </c:pt>
                <c:pt idx="50">
                  <c:v>0.29634343840592497</c:v>
                </c:pt>
                <c:pt idx="51">
                  <c:v>0.24760308519181701</c:v>
                </c:pt>
                <c:pt idx="52">
                  <c:v>0.204748937952066</c:v>
                </c:pt>
                <c:pt idx="53">
                  <c:v>0.16627322100000699</c:v>
                </c:pt>
                <c:pt idx="54">
                  <c:v>0.13037345184707599</c:v>
                </c:pt>
                <c:pt idx="55">
                  <c:v>9.5055380833801301E-2</c:v>
                </c:pt>
                <c:pt idx="56">
                  <c:v>5.82561709919363E-2</c:v>
                </c:pt>
                <c:pt idx="57">
                  <c:v>1.79851297717359E-2</c:v>
                </c:pt>
                <c:pt idx="58">
                  <c:v>-2.7521663473497798E-2</c:v>
                </c:pt>
                <c:pt idx="59">
                  <c:v>-7.9637529311109997E-2</c:v>
                </c:pt>
                <c:pt idx="60">
                  <c:v>-0.13917796413869399</c:v>
                </c:pt>
                <c:pt idx="61">
                  <c:v>-0.20623700581878701</c:v>
                </c:pt>
                <c:pt idx="62">
                  <c:v>-0.28003542638654</c:v>
                </c:pt>
                <c:pt idx="63">
                  <c:v>-0.358790311646766</c:v>
                </c:pt>
                <c:pt idx="64">
                  <c:v>-0.439616981261578</c:v>
                </c:pt>
                <c:pt idx="65">
                  <c:v>-0.51847566754734598</c:v>
                </c:pt>
                <c:pt idx="66">
                  <c:v>-0.59017690615373997</c:v>
                </c:pt>
                <c:pt idx="67">
                  <c:v>-0.64846119916358602</c:v>
                </c:pt>
                <c:pt idx="68">
                  <c:v>-0.68617018744551095</c:v>
                </c:pt>
                <c:pt idx="69">
                  <c:v>-0.69552831833601902</c:v>
                </c:pt>
                <c:pt idx="70">
                  <c:v>-0.66855581342021098</c:v>
                </c:pt>
                <c:pt idx="71">
                  <c:v>-0.59763563165001599</c:v>
                </c:pt>
                <c:pt idx="72">
                  <c:v>-0.47625908403741402</c:v>
                </c:pt>
                <c:pt idx="73">
                  <c:v>-0.29997678863914701</c:v>
                </c:pt>
                <c:pt idx="74">
                  <c:v>-6.7583756915548396E-2</c:v>
                </c:pt>
                <c:pt idx="75">
                  <c:v>0.21743042275416199</c:v>
                </c:pt>
                <c:pt idx="76">
                  <c:v>0.54513309392782805</c:v>
                </c:pt>
                <c:pt idx="77">
                  <c:v>0.897066207397198</c:v>
                </c:pt>
                <c:pt idx="78">
                  <c:v>1.24379224913665</c:v>
                </c:pt>
                <c:pt idx="79">
                  <c:v>1.5420280506651201</c:v>
                </c:pt>
                <c:pt idx="80">
                  <c:v>1.7313235815936401</c:v>
                </c:pt>
                <c:pt idx="81">
                  <c:v>1.73024022533111</c:v>
                </c:pt>
                <c:pt idx="82">
                  <c:v>1.43198036776279</c:v>
                </c:pt>
                <c:pt idx="83">
                  <c:v>0.69941738778471596</c:v>
                </c:pt>
                <c:pt idx="84">
                  <c:v>-0.64052767486158801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汇总'!$AL$101:$AL$185</c:f>
              <c:numCache>
                <c:formatCode>0.00</c:formatCode>
                <c:ptCount val="85"/>
                <c:pt idx="0">
                  <c:v>-5.0355360599049499</c:v>
                </c:pt>
                <c:pt idx="1">
                  <c:v>-3.6646166212294098</c:v>
                </c:pt>
                <c:pt idx="2">
                  <c:v>-2.6501317157246298</c:v>
                </c:pt>
                <c:pt idx="3">
                  <c:v>-1.91921810602582</c:v>
                </c:pt>
                <c:pt idx="4">
                  <c:v>-1.40938037910683</c:v>
                </c:pt>
                <c:pt idx="5">
                  <c:v>-1.0675458629150001</c:v>
                </c:pt>
                <c:pt idx="6">
                  <c:v>-0.849160610433223</c:v>
                </c:pt>
                <c:pt idx="7">
                  <c:v>-0.71732792941241896</c:v>
                </c:pt>
                <c:pt idx="8">
                  <c:v>-0.64199063565918202</c:v>
                </c:pt>
                <c:pt idx="9">
                  <c:v>-0.59915792013279701</c:v>
                </c:pt>
                <c:pt idx="10">
                  <c:v>-0.57017744520403302</c:v>
                </c:pt>
                <c:pt idx="11">
                  <c:v>-0.54105302325468096</c:v>
                </c:pt>
                <c:pt idx="12">
                  <c:v>-0.50180798135202098</c:v>
                </c:pt>
                <c:pt idx="13">
                  <c:v>-0.44589407901591999</c:v>
                </c:pt>
                <c:pt idx="14">
                  <c:v>-0.369645622108489</c:v>
                </c:pt>
                <c:pt idx="15">
                  <c:v>-0.271778204616684</c:v>
                </c:pt>
                <c:pt idx="16">
                  <c:v>-0.15293131156749901</c:v>
                </c:pt>
                <c:pt idx="17">
                  <c:v>-1.5253830512866899E-2</c:v>
                </c:pt>
                <c:pt idx="18">
                  <c:v>0.13796865405242401</c:v>
                </c:pt>
                <c:pt idx="19">
                  <c:v>0.30264606932208998</c:v>
                </c:pt>
                <c:pt idx="20">
                  <c:v>0.47417699945789099</c:v>
                </c:pt>
                <c:pt idx="21">
                  <c:v>0.64770433600493205</c:v>
                </c:pt>
                <c:pt idx="22">
                  <c:v>0.81833512409036102</c:v>
                </c:pt>
                <c:pt idx="23">
                  <c:v>0.98132640448389696</c:v>
                </c:pt>
                <c:pt idx="24">
                  <c:v>1.1322389483025601</c:v>
                </c:pt>
                <c:pt idx="25">
                  <c:v>1.2670608651155399</c:v>
                </c:pt>
                <c:pt idx="26">
                  <c:v>1.3823031364513401</c:v>
                </c:pt>
                <c:pt idx="27">
                  <c:v>1.4750691852273401</c:v>
                </c:pt>
                <c:pt idx="28">
                  <c:v>1.54310063741008</c:v>
                </c:pt>
                <c:pt idx="29">
                  <c:v>1.58480146527531</c:v>
                </c:pt>
                <c:pt idx="30">
                  <c:v>1.59924272196929</c:v>
                </c:pt>
                <c:pt idx="31">
                  <c:v>1.5861500846758501</c:v>
                </c:pt>
                <c:pt idx="32">
                  <c:v>1.54587641856834</c:v>
                </c:pt>
                <c:pt idx="33">
                  <c:v>1.4793615558731401</c:v>
                </c:pt>
                <c:pt idx="34">
                  <c:v>1.38808145378873</c:v>
                </c:pt>
                <c:pt idx="35">
                  <c:v>1.27398885169326</c:v>
                </c:pt>
                <c:pt idx="36">
                  <c:v>1.1394474920364901</c:v>
                </c:pt>
                <c:pt idx="37">
                  <c:v>0.987161900541208</c:v>
                </c:pt>
                <c:pt idx="38">
                  <c:v>0.82010463984847404</c:v>
                </c:pt>
                <c:pt idx="39">
                  <c:v>0.64144285650900601</c:v>
                </c:pt>
                <c:pt idx="40">
                  <c:v>0.45446583427862602</c:v>
                </c:pt>
                <c:pt idx="41">
                  <c:v>0.26251514698759199</c:v>
                </c:pt>
                <c:pt idx="42">
                  <c:v>6.8918871846705101E-2</c:v>
                </c:pt>
                <c:pt idx="43">
                  <c:v>-0.123068821087</c:v>
                </c:pt>
                <c:pt idx="44">
                  <c:v>-0.31032154542353602</c:v>
                </c:pt>
                <c:pt idx="45">
                  <c:v>-0.48988705368022201</c:v>
                </c:pt>
                <c:pt idx="46">
                  <c:v>-0.65902526729872202</c:v>
                </c:pt>
                <c:pt idx="47">
                  <c:v>-0.81523737356677195</c:v>
                </c:pt>
                <c:pt idx="48">
                  <c:v>-0.95628559032739002</c:v>
                </c:pt>
                <c:pt idx="49">
                  <c:v>-1.0802034208950699</c:v>
                </c:pt>
                <c:pt idx="50">
                  <c:v>-1.18529645580813</c:v>
                </c:pt>
                <c:pt idx="51">
                  <c:v>-1.2701340250364701</c:v>
                </c:pt>
                <c:pt idx="52">
                  <c:v>-1.3335322639451199</c:v>
                </c:pt>
                <c:pt idx="53">
                  <c:v>-1.37452942874254</c:v>
                </c:pt>
                <c:pt idx="54">
                  <c:v>-1.39235458229228</c:v>
                </c:pt>
                <c:pt idx="55">
                  <c:v>-1.38639106904871</c:v>
                </c:pt>
                <c:pt idx="56">
                  <c:v>-1.35613650848819</c:v>
                </c:pt>
                <c:pt idx="57">
                  <c:v>-1.30116135973616</c:v>
                </c:pt>
                <c:pt idx="58">
                  <c:v>-1.22106844617042</c:v>
                </c:pt>
                <c:pt idx="59">
                  <c:v>-1.1154561775537599</c:v>
                </c:pt>
                <c:pt idx="60">
                  <c:v>-0.98388856881317599</c:v>
                </c:pt>
                <c:pt idx="61">
                  <c:v>-0.82587552876095405</c:v>
                </c:pt>
                <c:pt idx="62">
                  <c:v>-0.64086727912959296</c:v>
                </c:pt>
                <c:pt idx="63">
                  <c:v>-0.428267163908016</c:v>
                </c:pt>
                <c:pt idx="64">
                  <c:v>-0.18746752147279</c:v>
                </c:pt>
                <c:pt idx="65">
                  <c:v>8.2086282875263997E-2</c:v>
                </c:pt>
                <c:pt idx="66">
                  <c:v>0.38079812842430899</c:v>
                </c:pt>
                <c:pt idx="67">
                  <c:v>0.70878372848992599</c:v>
                </c:pt>
                <c:pt idx="68">
                  <c:v>1.0656870882557901</c:v>
                </c:pt>
                <c:pt idx="69">
                  <c:v>1.4504439054610101</c:v>
                </c:pt>
                <c:pt idx="70">
                  <c:v>1.8609844995350999</c:v>
                </c:pt>
                <c:pt idx="71">
                  <c:v>2.29386835326462</c:v>
                </c:pt>
                <c:pt idx="72">
                  <c:v>2.74384183680682</c:v>
                </c:pt>
                <c:pt idx="73">
                  <c:v>3.2033101568684899</c:v>
                </c:pt>
                <c:pt idx="74">
                  <c:v>3.6617140341422201</c:v>
                </c:pt>
                <c:pt idx="75">
                  <c:v>4.1048010596623703</c:v>
                </c:pt>
                <c:pt idx="76">
                  <c:v>4.5137811155436696</c:v>
                </c:pt>
                <c:pt idx="77">
                  <c:v>4.8643546676530898</c:v>
                </c:pt>
                <c:pt idx="78">
                  <c:v>5.1256021471752504</c:v>
                </c:pt>
                <c:pt idx="79">
                  <c:v>5.25872203457702</c:v>
                </c:pt>
                <c:pt idx="80">
                  <c:v>5.2156046435207797</c:v>
                </c:pt>
                <c:pt idx="81">
                  <c:v>4.9372279732818702</c:v>
                </c:pt>
                <c:pt idx="82">
                  <c:v>4.3518613568525604</c:v>
                </c:pt>
                <c:pt idx="83">
                  <c:v>3.3730619775021098</c:v>
                </c:pt>
                <c:pt idx="84">
                  <c:v>1.8974486596045299</c:v>
                </c:pt>
              </c:numCache>
            </c:numRef>
          </c:yVal>
          <c:smooth val="0"/>
        </c:ser>
        <c:ser>
          <c:idx val="32"/>
          <c:order val="32"/>
          <c:spPr>
            <a:ln w="190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汇总'!$AM$101:$AM$185</c:f>
              <c:numCache>
                <c:formatCode>0.00</c:formatCode>
                <c:ptCount val="85"/>
                <c:pt idx="0">
                  <c:v>3.0393046821424501</c:v>
                </c:pt>
                <c:pt idx="1">
                  <c:v>2.1651411251288901</c:v>
                </c:pt>
                <c:pt idx="2">
                  <c:v>2.17503862559981</c:v>
                </c:pt>
                <c:pt idx="3">
                  <c:v>2.6816250520598999</c:v>
                </c:pt>
                <c:pt idx="4">
                  <c:v>3.3997253220461401</c:v>
                </c:pt>
                <c:pt idx="5">
                  <c:v>4.1281230627395296</c:v>
                </c:pt>
                <c:pt idx="6">
                  <c:v>4.7335895964394101</c:v>
                </c:pt>
                <c:pt idx="7">
                  <c:v>5.1369886270190799</c:v>
                </c:pt>
                <c:pt idx="8">
                  <c:v>5.30127504347809</c:v>
                </c:pt>
                <c:pt idx="9">
                  <c:v>5.2212160478177596</c:v>
                </c:pt>
                <c:pt idx="10">
                  <c:v>4.9146723566916197</c:v>
                </c:pt>
                <c:pt idx="11">
                  <c:v>4.4152865196225601</c:v>
                </c:pt>
                <c:pt idx="12">
                  <c:v>3.76643444103216</c:v>
                </c:pt>
                <c:pt idx="13">
                  <c:v>3.0163049888959699</c:v>
                </c:pt>
                <c:pt idx="14">
                  <c:v>2.2139811195218702</c:v>
                </c:pt>
                <c:pt idx="15">
                  <c:v>1.4064042457443899</c:v>
                </c:pt>
                <c:pt idx="16">
                  <c:v>0.636111624740754</c:v>
                </c:pt>
                <c:pt idx="17">
                  <c:v>-6.0355658301610098E-2</c:v>
                </c:pt>
                <c:pt idx="18">
                  <c:v>-0.65346898329502201</c:v>
                </c:pt>
                <c:pt idx="19">
                  <c:v>-1.1212403355142899</c:v>
                </c:pt>
                <c:pt idx="20">
                  <c:v>-1.44934281001904</c:v>
                </c:pt>
                <c:pt idx="21">
                  <c:v>-1.63089719275892</c:v>
                </c:pt>
                <c:pt idx="22">
                  <c:v>-1.66599177528863</c:v>
                </c:pt>
                <c:pt idx="23">
                  <c:v>-1.5609962533075501</c:v>
                </c:pt>
                <c:pt idx="24">
                  <c:v>-1.32772450141147</c:v>
                </c:pt>
                <c:pt idx="25">
                  <c:v>-0.98249520750826702</c:v>
                </c:pt>
                <c:pt idx="26">
                  <c:v>-0.54513379028896802</c:v>
                </c:pt>
                <c:pt idx="27">
                  <c:v>-3.7953711981532703E-2</c:v>
                </c:pt>
                <c:pt idx="28">
                  <c:v>0.51524976367409203</c:v>
                </c:pt>
                <c:pt idx="29">
                  <c:v>1.0901651316787699</c:v>
                </c:pt>
                <c:pt idx="30">
                  <c:v>1.6628658522261699</c:v>
                </c:pt>
                <c:pt idx="31">
                  <c:v>2.2106278469490501</c:v>
                </c:pt>
                <c:pt idx="32">
                  <c:v>2.7126479952846401</c:v>
                </c:pt>
                <c:pt idx="33">
                  <c:v>3.15065215916451</c:v>
                </c:pt>
                <c:pt idx="34">
                  <c:v>3.5093848331648698</c:v>
                </c:pt>
                <c:pt idx="35">
                  <c:v>3.7769758373706201</c:v>
                </c:pt>
                <c:pt idx="36">
                  <c:v>3.9451825414035402</c:v>
                </c:pt>
                <c:pt idx="37">
                  <c:v>4.0095089303291402</c:v>
                </c:pt>
                <c:pt idx="38">
                  <c:v>3.9692053966672498</c:v>
                </c:pt>
                <c:pt idx="39">
                  <c:v>3.8271554671836401</c:v>
                </c:pt>
                <c:pt idx="40">
                  <c:v>3.5896577488534298</c:v>
                </c:pt>
                <c:pt idx="41">
                  <c:v>3.2661132051443902</c:v>
                </c:pt>
                <c:pt idx="42">
                  <c:v>2.86862945163579</c:v>
                </c:pt>
                <c:pt idx="43">
                  <c:v>2.4115550889888602</c:v>
                </c:pt>
                <c:pt idx="44">
                  <c:v>1.9109581714298001</c:v>
                </c:pt>
                <c:pt idx="45">
                  <c:v>1.3840637400943001</c:v>
                </c:pt>
                <c:pt idx="46">
                  <c:v>0.848665932929068</c:v>
                </c:pt>
                <c:pt idx="47">
                  <c:v>0.322530516302384</c:v>
                </c:pt>
                <c:pt idx="48">
                  <c:v>-0.17719623188213099</c:v>
                </c:pt>
                <c:pt idx="49">
                  <c:v>-0.63455652225332604</c:v>
                </c:pt>
                <c:pt idx="50">
                  <c:v>-1.03531258494469</c:v>
                </c:pt>
                <c:pt idx="51">
                  <c:v>-1.36742604138819</c:v>
                </c:pt>
                <c:pt idx="52">
                  <c:v>-1.6214713376751899</c:v>
                </c:pt>
                <c:pt idx="53">
                  <c:v>-1.7909706204142</c:v>
                </c:pt>
                <c:pt idx="54">
                  <c:v>-1.8726388442678299</c:v>
                </c:pt>
                <c:pt idx="55">
                  <c:v>-1.86652955847131</c:v>
                </c:pt>
                <c:pt idx="56">
                  <c:v>-1.77607372579048</c:v>
                </c:pt>
                <c:pt idx="57">
                  <c:v>-1.6080060829760301</c:v>
                </c:pt>
                <c:pt idx="58">
                  <c:v>-1.3721759560217901</c:v>
                </c:pt>
                <c:pt idx="59">
                  <c:v>-1.08124209668008</c:v>
                </c:pt>
                <c:pt idx="60">
                  <c:v>-0.75025400866368996</c:v>
                </c:pt>
                <c:pt idx="61">
                  <c:v>-0.39612538316159401</c:v>
                </c:pt>
                <c:pt idx="62">
                  <c:v>-3.7008662751234898E-2</c:v>
                </c:pt>
                <c:pt idx="63">
                  <c:v>0.308416598004499</c:v>
                </c:pt>
                <c:pt idx="64">
                  <c:v>0.62172500994577695</c:v>
                </c:pt>
                <c:pt idx="65">
                  <c:v>0.88557555250820097</c:v>
                </c:pt>
                <c:pt idx="66">
                  <c:v>1.08456559504071</c:v>
                </c:pt>
                <c:pt idx="67">
                  <c:v>1.2060789849414399</c:v>
                </c:pt>
                <c:pt idx="68">
                  <c:v>1.24109355722734</c:v>
                </c:pt>
                <c:pt idx="69">
                  <c:v>1.1849082791569301</c:v>
                </c:pt>
                <c:pt idx="70">
                  <c:v>1.0377448514694201</c:v>
                </c:pt>
                <c:pt idx="71">
                  <c:v>0.80517294976689502</c:v>
                </c:pt>
                <c:pt idx="72">
                  <c:v>0.49830239772943502</c:v>
                </c:pt>
                <c:pt idx="73">
                  <c:v>0.133679430829407</c:v>
                </c:pt>
                <c:pt idx="74">
                  <c:v>-0.26718218216133199</c:v>
                </c:pt>
                <c:pt idx="75">
                  <c:v>-0.67871102383717297</c:v>
                </c:pt>
                <c:pt idx="76">
                  <c:v>-1.07271166961065</c:v>
                </c:pt>
                <c:pt idx="77">
                  <c:v>-1.4204119694806601</c:v>
                </c:pt>
                <c:pt idx="78">
                  <c:v>-1.6952212339766699</c:v>
                </c:pt>
                <c:pt idx="79">
                  <c:v>-1.8763042209113501</c:v>
                </c:pt>
                <c:pt idx="80">
                  <c:v>-1.95308369884198</c:v>
                </c:pt>
                <c:pt idx="81">
                  <c:v>-1.9307924907320899</c:v>
                </c:pt>
                <c:pt idx="82">
                  <c:v>-1.83720428069435</c:v>
                </c:pt>
                <c:pt idx="83">
                  <c:v>-1.73068109135635</c:v>
                </c:pt>
                <c:pt idx="84">
                  <c:v>-1.70968421584616</c:v>
                </c:pt>
              </c:numCache>
            </c:numRef>
          </c:yVal>
          <c:smooth val="0"/>
        </c:ser>
        <c:ser>
          <c:idx val="33"/>
          <c:order val="33"/>
          <c:spPr>
            <a:ln w="190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汇总'!$AN$101:$AN$185</c:f>
              <c:numCache>
                <c:formatCode>0.00</c:formatCode>
                <c:ptCount val="85"/>
                <c:pt idx="0">
                  <c:v>3.22553364922085</c:v>
                </c:pt>
                <c:pt idx="1">
                  <c:v>1.74602918143195</c:v>
                </c:pt>
                <c:pt idx="2">
                  <c:v>0.753228998672404</c:v>
                </c:pt>
                <c:pt idx="3">
                  <c:v>0.14035474430096601</c:v>
                </c:pt>
                <c:pt idx="4">
                  <c:v>-0.18233103797074299</c:v>
                </c:pt>
                <c:pt idx="5">
                  <c:v>-0.28949072172160201</c:v>
                </c:pt>
                <c:pt idx="6">
                  <c:v>-0.24252329025081201</c:v>
                </c:pt>
                <c:pt idx="7">
                  <c:v>-9.1229006374336397E-2</c:v>
                </c:pt>
                <c:pt idx="8">
                  <c:v>0.12466595261881699</c:v>
                </c:pt>
                <c:pt idx="9">
                  <c:v>0.37411802434430103</c:v>
                </c:pt>
                <c:pt idx="10">
                  <c:v>0.63350120431519297</c:v>
                </c:pt>
                <c:pt idx="11">
                  <c:v>0.88546177411817395</c:v>
                </c:pt>
                <c:pt idx="12">
                  <c:v>1.1178863111290001</c:v>
                </c:pt>
                <c:pt idx="13">
                  <c:v>1.32297660341068</c:v>
                </c:pt>
                <c:pt idx="14">
                  <c:v>1.4964252232255</c:v>
                </c:pt>
                <c:pt idx="15">
                  <c:v>1.63668564488005</c:v>
                </c:pt>
                <c:pt idx="16">
                  <c:v>1.74433092741006</c:v>
                </c:pt>
                <c:pt idx="17">
                  <c:v>1.8214951199003599</c:v>
                </c:pt>
                <c:pt idx="18">
                  <c:v>1.8713916870231599</c:v>
                </c:pt>
                <c:pt idx="19">
                  <c:v>1.89790339466678</c:v>
                </c:pt>
                <c:pt idx="20">
                  <c:v>1.9052382403144701</c:v>
                </c:pt>
                <c:pt idx="21">
                  <c:v>1.89764616012293</c:v>
                </c:pt>
                <c:pt idx="22">
                  <c:v>1.87919139443762</c:v>
                </c:pt>
                <c:pt idx="23">
                  <c:v>1.85357554577207</c:v>
                </c:pt>
                <c:pt idx="24">
                  <c:v>1.8240065180660801</c:v>
                </c:pt>
                <c:pt idx="25">
                  <c:v>1.79310868332813</c:v>
                </c:pt>
                <c:pt idx="26">
                  <c:v>1.76286978155617</c:v>
                </c:pt>
                <c:pt idx="27">
                  <c:v>1.73462022211975</c:v>
                </c:pt>
                <c:pt idx="28">
                  <c:v>1.70904061957701</c:v>
                </c:pt>
                <c:pt idx="29">
                  <c:v>1.68619356418925</c:v>
                </c:pt>
                <c:pt idx="30">
                  <c:v>1.66557579718536</c:v>
                </c:pt>
                <c:pt idx="31">
                  <c:v>1.6461871331192599</c:v>
                </c:pt>
                <c:pt idx="32">
                  <c:v>1.6266126464520201</c:v>
                </c:pt>
                <c:pt idx="33">
                  <c:v>1.60511481678282</c:v>
                </c:pt>
                <c:pt idx="34">
                  <c:v>1.57973250693956</c:v>
                </c:pt>
                <c:pt idx="35">
                  <c:v>1.54838383043712</c:v>
                </c:pt>
                <c:pt idx="36">
                  <c:v>1.50897014959099</c:v>
                </c:pt>
                <c:pt idx="37">
                  <c:v>1.4594786328787399</c:v>
                </c:pt>
                <c:pt idx="38">
                  <c:v>1.3980809899186699</c:v>
                </c:pt>
                <c:pt idx="39">
                  <c:v>1.3232261947361901</c:v>
                </c:pt>
                <c:pt idx="40">
                  <c:v>1.23372520277593</c:v>
                </c:pt>
                <c:pt idx="41">
                  <c:v>1.1288258644066</c:v>
                </c:pt>
                <c:pt idx="42">
                  <c:v>1.0082764374593201</c:v>
                </c:pt>
                <c:pt idx="43">
                  <c:v>0.87237630363680596</c:v>
                </c:pt>
                <c:pt idx="44">
                  <c:v>0.72201269840825999</c:v>
                </c:pt>
                <c:pt idx="45">
                  <c:v>0.558682471313665</c:v>
                </c:pt>
                <c:pt idx="46">
                  <c:v>0.38449810338058099</c:v>
                </c:pt>
                <c:pt idx="47">
                  <c:v>0.20217742065452099</c:v>
                </c:pt>
                <c:pt idx="48">
                  <c:v>1.50166576329456E-2</c:v>
                </c:pt>
                <c:pt idx="49">
                  <c:v>-0.17315325831143399</c:v>
                </c:pt>
                <c:pt idx="50">
                  <c:v>-0.35802711063686599</c:v>
                </c:pt>
                <c:pt idx="51">
                  <c:v>-0.53490217231672998</c:v>
                </c:pt>
                <c:pt idx="52">
                  <c:v>-0.69877082151452996</c:v>
                </c:pt>
                <c:pt idx="53">
                  <c:v>-0.84442822901343095</c:v>
                </c:pt>
                <c:pt idx="54">
                  <c:v>-0.96659412235077102</c:v>
                </c:pt>
                <c:pt idx="55">
                  <c:v>-1.06004739930909</c:v>
                </c:pt>
                <c:pt idx="56">
                  <c:v>-1.1197721286362201</c:v>
                </c:pt>
                <c:pt idx="57">
                  <c:v>-1.1411132385665199</c:v>
                </c:pt>
                <c:pt idx="58">
                  <c:v>-1.11993995392127</c:v>
                </c:pt>
                <c:pt idx="59">
                  <c:v>-1.0528148002735001</c:v>
                </c:pt>
                <c:pt idx="60">
                  <c:v>-0.93716574887144299</c:v>
                </c:pt>
                <c:pt idx="61">
                  <c:v>-0.77145882871217197</c:v>
                </c:pt>
                <c:pt idx="62">
                  <c:v>-0.55536828238567004</c:v>
                </c:pt>
                <c:pt idx="63">
                  <c:v>-0.28994108998467399</c:v>
                </c:pt>
                <c:pt idx="64">
                  <c:v>2.2247569418022198E-2</c:v>
                </c:pt>
                <c:pt idx="65">
                  <c:v>0.376951606461772</c:v>
                </c:pt>
                <c:pt idx="66">
                  <c:v>0.76812800795568004</c:v>
                </c:pt>
                <c:pt idx="67">
                  <c:v>1.1878317309980799</c:v>
                </c:pt>
                <c:pt idx="68">
                  <c:v>1.6261359793694501</c:v>
                </c:pt>
                <c:pt idx="69">
                  <c:v>2.0710826041933301</c:v>
                </c:pt>
                <c:pt idx="70">
                  <c:v>2.50866764058684</c:v>
                </c:pt>
                <c:pt idx="71">
                  <c:v>2.9228672643943798</c:v>
                </c:pt>
                <c:pt idx="72">
                  <c:v>3.2957097277931098</c:v>
                </c:pt>
                <c:pt idx="73">
                  <c:v>3.6073991099527101</c:v>
                </c:pt>
                <c:pt idx="74">
                  <c:v>3.8364969986547499</c:v>
                </c:pt>
                <c:pt idx="75">
                  <c:v>3.9601685011405401</c:v>
                </c:pt>
                <c:pt idx="76">
                  <c:v>3.9544992671391599</c:v>
                </c:pt>
                <c:pt idx="77">
                  <c:v>3.7948904944870998</c:v>
                </c:pt>
                <c:pt idx="78">
                  <c:v>3.4565391773873402</c:v>
                </c:pt>
                <c:pt idx="79">
                  <c:v>2.9150111497734801</c:v>
                </c:pt>
                <c:pt idx="80">
                  <c:v>2.1469147709495502</c:v>
                </c:pt>
                <c:pt idx="81">
                  <c:v>1.1306833980292299</c:v>
                </c:pt>
                <c:pt idx="82">
                  <c:v>-0.152524910547085</c:v>
                </c:pt>
                <c:pt idx="83">
                  <c:v>-1.7178017137277699</c:v>
                </c:pt>
                <c:pt idx="84">
                  <c:v>-3.5753274775249899</c:v>
                </c:pt>
              </c:numCache>
            </c:numRef>
          </c:yVal>
          <c:smooth val="0"/>
        </c:ser>
        <c:ser>
          <c:idx val="34"/>
          <c:order val="34"/>
          <c:spPr>
            <a:ln w="19050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汇总'!$AO$101:$AO$185</c:f>
              <c:numCache>
                <c:formatCode>0.00</c:formatCode>
                <c:ptCount val="85"/>
                <c:pt idx="0">
                  <c:v>16.9368260045709</c:v>
                </c:pt>
                <c:pt idx="1">
                  <c:v>7.99029194345069</c:v>
                </c:pt>
                <c:pt idx="2">
                  <c:v>2.1089727440191899</c:v>
                </c:pt>
                <c:pt idx="3">
                  <c:v>-1.3847024212893699</c:v>
                </c:pt>
                <c:pt idx="4">
                  <c:v>-3.0644109004299098</c:v>
                </c:pt>
                <c:pt idx="5">
                  <c:v>-3.4110647287920699</c:v>
                </c:pt>
                <c:pt idx="6">
                  <c:v>-2.8231553842188499</c:v>
                </c:pt>
                <c:pt idx="7">
                  <c:v>-1.62634434981508</c:v>
                </c:pt>
                <c:pt idx="8">
                  <c:v>-8.2328714028090402E-2</c:v>
                </c:pt>
                <c:pt idx="9">
                  <c:v>1.6029889855144099</c:v>
                </c:pt>
                <c:pt idx="10">
                  <c:v>3.27199752358176</c:v>
                </c:pt>
                <c:pt idx="11">
                  <c:v>4.8085112918255497</c:v>
                </c:pt>
                <c:pt idx="12">
                  <c:v>6.1315132046455396</c:v>
                </c:pt>
                <c:pt idx="13">
                  <c:v>7.1894774185524399</c:v>
                </c:pt>
                <c:pt idx="14">
                  <c:v>7.95524326344675</c:v>
                </c:pt>
                <c:pt idx="15">
                  <c:v>8.42141200319886</c:v>
                </c:pt>
                <c:pt idx="16">
                  <c:v>8.5962382945420792</c:v>
                </c:pt>
                <c:pt idx="17">
                  <c:v>8.4999884975785793</c:v>
                </c:pt>
                <c:pt idx="18">
                  <c:v>8.1617383081478998</c:v>
                </c:pt>
                <c:pt idx="19">
                  <c:v>7.6165825319199101</c:v>
                </c:pt>
                <c:pt idx="20">
                  <c:v>6.9032302023435799</c:v>
                </c:pt>
                <c:pt idx="21">
                  <c:v>6.0619586595218999</c:v>
                </c:pt>
                <c:pt idx="22">
                  <c:v>5.13290065467395</c:v>
                </c:pt>
                <c:pt idx="23">
                  <c:v>4.1546390251060101</c:v>
                </c:pt>
                <c:pt idx="24">
                  <c:v>3.1630839975285201</c:v>
                </c:pt>
                <c:pt idx="25">
                  <c:v>2.1906087231393201</c:v>
                </c:pt>
                <c:pt idx="26">
                  <c:v>1.2654192261317001</c:v>
                </c:pt>
                <c:pt idx="27">
                  <c:v>0.41113555819019998</c:v>
                </c:pt>
                <c:pt idx="28">
                  <c:v>-0.35343840489693101</c:v>
                </c:pt>
                <c:pt idx="29">
                  <c:v>-1.0143784121603201</c:v>
                </c:pt>
                <c:pt idx="30">
                  <c:v>-1.56255771066213</c:v>
                </c:pt>
                <c:pt idx="31">
                  <c:v>-1.9934397802125601</c:v>
                </c:pt>
                <c:pt idx="32">
                  <c:v>-2.3067655925930102</c:v>
                </c:pt>
                <c:pt idx="33">
                  <c:v>-2.5061542514132</c:v>
                </c:pt>
                <c:pt idx="34">
                  <c:v>-2.5986350291984599</c:v>
                </c:pt>
                <c:pt idx="35">
                  <c:v>-2.5941279461156102</c:v>
                </c:pt>
                <c:pt idx="36">
                  <c:v>-2.50488912987305</c:v>
                </c:pt>
                <c:pt idx="37">
                  <c:v>-2.3449362588340299</c:v>
                </c:pt>
                <c:pt idx="38">
                  <c:v>-2.12946842019345</c:v>
                </c:pt>
                <c:pt idx="39">
                  <c:v>-1.8742937122147501</c:v>
                </c:pt>
                <c:pt idx="40">
                  <c:v>-1.5952768840476299</c:v>
                </c:pt>
                <c:pt idx="41">
                  <c:v>-1.3078182384808901</c:v>
                </c:pt>
                <c:pt idx="42">
                  <c:v>-1.026373922119</c:v>
                </c:pt>
                <c:pt idx="43">
                  <c:v>-0.76402659404883599</c:v>
                </c:pt>
                <c:pt idx="44">
                  <c:v>-0.53211429786043096</c:v>
                </c:pt>
                <c:pt idx="45">
                  <c:v>-0.33992416313304802</c:v>
                </c:pt>
                <c:pt idx="46">
                  <c:v>-0.194456330927117</c:v>
                </c:pt>
                <c:pt idx="47">
                  <c:v>-0.100262233851414</c:v>
                </c:pt>
                <c:pt idx="48">
                  <c:v>-5.93600642973513E-2</c:v>
                </c:pt>
                <c:pt idx="49">
                  <c:v>-7.1228935113477804E-2</c:v>
                </c:pt>
                <c:pt idx="50">
                  <c:v>-0.13288187484187799</c:v>
                </c:pt>
                <c:pt idx="51">
                  <c:v>-0.23901640482444</c:v>
                </c:pt>
                <c:pt idx="52">
                  <c:v>-0.38224001805991398</c:v>
                </c:pt>
                <c:pt idx="53">
                  <c:v>-0.55336641964351296</c:v>
                </c:pt>
                <c:pt idx="54">
                  <c:v>-0.74177689580657402</c:v>
                </c:pt>
                <c:pt idx="55">
                  <c:v>-0.93583965313651196</c:v>
                </c:pt>
                <c:pt idx="56">
                  <c:v>-1.1233784115433001</c:v>
                </c:pt>
                <c:pt idx="57">
                  <c:v>-1.29217994369963</c:v>
                </c:pt>
                <c:pt idx="58">
                  <c:v>-1.4305286304084099</c:v>
                </c:pt>
                <c:pt idx="59">
                  <c:v>-1.5277544450445599</c:v>
                </c:pt>
                <c:pt idx="60">
                  <c:v>-1.5747790918198801</c:v>
                </c:pt>
                <c:pt idx="61">
                  <c:v>-1.5646433008851399</c:v>
                </c:pt>
                <c:pt idx="62">
                  <c:v>-1.4929965295465699</c:v>
                </c:pt>
                <c:pt idx="63">
                  <c:v>-1.3585285318643101</c:v>
                </c:pt>
                <c:pt idx="64">
                  <c:v>-1.1633204396969901</c:v>
                </c:pt>
                <c:pt idx="65">
                  <c:v>-0.91309114625670096</c:v>
                </c:pt>
                <c:pt idx="66">
                  <c:v>-0.617312898416156</c:v>
                </c:pt>
                <c:pt idx="67">
                  <c:v>-0.28916808663933202</c:v>
                </c:pt>
                <c:pt idx="68">
                  <c:v>5.4682728403811602E-2</c:v>
                </c:pt>
                <c:pt idx="69">
                  <c:v>0.39455349643069199</c:v>
                </c:pt>
                <c:pt idx="70">
                  <c:v>0.70844002462813604</c:v>
                </c:pt>
                <c:pt idx="71">
                  <c:v>0.97301799776512299</c:v>
                </c:pt>
                <c:pt idx="72">
                  <c:v>1.16496976001773</c:v>
                </c:pt>
                <c:pt idx="73">
                  <c:v>1.26268005875246</c:v>
                </c:pt>
                <c:pt idx="74">
                  <c:v>1.2483430979552499</c:v>
                </c:pt>
                <c:pt idx="75">
                  <c:v>1.1105254268867399</c:v>
                </c:pt>
                <c:pt idx="76">
                  <c:v>0.84723140113069895</c:v>
                </c:pt>
                <c:pt idx="77">
                  <c:v>0.46952019679687501</c:v>
                </c:pt>
                <c:pt idx="78">
                  <c:v>5.7256360878632498E-3</c:v>
                </c:pt>
                <c:pt idx="79">
                  <c:v>-0.49366760926700698</c:v>
                </c:pt>
                <c:pt idx="80">
                  <c:v>-0.95043552747348803</c:v>
                </c:pt>
                <c:pt idx="81">
                  <c:v>-1.25225570541404</c:v>
                </c:pt>
                <c:pt idx="82">
                  <c:v>-1.2455170062808101</c:v>
                </c:pt>
                <c:pt idx="83">
                  <c:v>-0.727234854474609</c:v>
                </c:pt>
                <c:pt idx="84">
                  <c:v>0.56399347491394602</c:v>
                </c:pt>
              </c:numCache>
            </c:numRef>
          </c:yVal>
          <c:smooth val="0"/>
        </c:ser>
        <c:ser>
          <c:idx val="35"/>
          <c:order val="35"/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汇总'!$AP$101:$AP$185</c:f>
              <c:numCache>
                <c:formatCode>0.00</c:formatCode>
                <c:ptCount val="85"/>
                <c:pt idx="0">
                  <c:v>-12.4009810986324</c:v>
                </c:pt>
                <c:pt idx="1">
                  <c:v>-4.64606131156141</c:v>
                </c:pt>
                <c:pt idx="2">
                  <c:v>-3.92360090215167E-2</c:v>
                </c:pt>
                <c:pt idx="3">
                  <c:v>2.34039558701462</c:v>
                </c:pt>
                <c:pt idx="4">
                  <c:v>3.2177938446205299</c:v>
                </c:pt>
                <c:pt idx="5">
                  <c:v>3.1527560287582999</c:v>
                </c:pt>
                <c:pt idx="6">
                  <c:v>2.5671491721112498</c:v>
                </c:pt>
                <c:pt idx="7">
                  <c:v>1.7688857641192099</c:v>
                </c:pt>
                <c:pt idx="8">
                  <c:v>0.97291471367815097</c:v>
                </c:pt>
                <c:pt idx="9">
                  <c:v>0.31948560980679602</c:v>
                </c:pt>
                <c:pt idx="10">
                  <c:v>-0.110069758985745</c:v>
                </c:pt>
                <c:pt idx="11">
                  <c:v>-0.27980836187457397</c:v>
                </c:pt>
                <c:pt idx="12">
                  <c:v>-0.18768242306560401</c:v>
                </c:pt>
                <c:pt idx="13">
                  <c:v>0.14412251625984299</c:v>
                </c:pt>
                <c:pt idx="14">
                  <c:v>0.67720935377358105</c:v>
                </c:pt>
                <c:pt idx="15">
                  <c:v>1.3635301563571001</c:v>
                </c:pt>
                <c:pt idx="16">
                  <c:v>2.1506531637206701</c:v>
                </c:pt>
                <c:pt idx="17">
                  <c:v>2.98589187358687</c:v>
                </c:pt>
                <c:pt idx="18">
                  <c:v>3.8194408938989501</c:v>
                </c:pt>
                <c:pt idx="19">
                  <c:v>4.6066524922648302</c:v>
                </c:pt>
                <c:pt idx="20">
                  <c:v>5.3095773851914201</c:v>
                </c:pt>
                <c:pt idx="21">
                  <c:v>5.8978832895898901</c:v>
                </c:pt>
                <c:pt idx="22">
                  <c:v>6.3492551065608698</c:v>
                </c:pt>
                <c:pt idx="23">
                  <c:v>6.64937132258164</c:v>
                </c:pt>
                <c:pt idx="24">
                  <c:v>6.7915422959220999</c:v>
                </c:pt>
                <c:pt idx="25">
                  <c:v>6.7760875464070498</c:v>
                </c:pt>
                <c:pt idx="26">
                  <c:v>6.6095209845350196</c:v>
                </c:pt>
                <c:pt idx="27">
                  <c:v>6.3036052014468202</c:v>
                </c:pt>
                <c:pt idx="28">
                  <c:v>5.8743284942884904</c:v>
                </c:pt>
                <c:pt idx="29">
                  <c:v>5.3408512221908797</c:v>
                </c:pt>
                <c:pt idx="30">
                  <c:v>4.7244613763240197</c:v>
                </c:pt>
                <c:pt idx="31">
                  <c:v>4.0475729033508197</c:v>
                </c:pt>
                <c:pt idx="32">
                  <c:v>3.33279434497573</c:v>
                </c:pt>
                <c:pt idx="33">
                  <c:v>2.6020897474293601</c:v>
                </c:pt>
                <c:pt idx="34">
                  <c:v>1.8760485531678399</c:v>
                </c:pt>
                <c:pt idx="35">
                  <c:v>1.1732763134564299</c:v>
                </c:pt>
                <c:pt idx="36">
                  <c:v>0.50991355416405304</c:v>
                </c:pt>
                <c:pt idx="37">
                  <c:v>-0.100714011453359</c:v>
                </c:pt>
                <c:pt idx="38">
                  <c:v>-0.64831450022890103</c:v>
                </c:pt>
                <c:pt idx="39">
                  <c:v>-1.12572208748285</c:v>
                </c:pt>
                <c:pt idx="40">
                  <c:v>-1.52886946297106</c:v>
                </c:pt>
                <c:pt idx="41">
                  <c:v>-1.85665019899127</c:v>
                </c:pt>
                <c:pt idx="42">
                  <c:v>-2.1106830162530201</c:v>
                </c:pt>
                <c:pt idx="43">
                  <c:v>-2.2949918659161201</c:v>
                </c:pt>
                <c:pt idx="44">
                  <c:v>-2.41561731172219</c:v>
                </c:pt>
                <c:pt idx="45">
                  <c:v>-2.4801758942752601</c:v>
                </c:pt>
                <c:pt idx="46">
                  <c:v>-2.4973849894317</c:v>
                </c:pt>
                <c:pt idx="47">
                  <c:v>-2.4765711356768798</c:v>
                </c:pt>
                <c:pt idx="48">
                  <c:v>-2.4271799006914598</c:v>
                </c:pt>
                <c:pt idx="49">
                  <c:v>-2.35830508417326</c:v>
                </c:pt>
                <c:pt idx="50">
                  <c:v>-2.27825441490717</c:v>
                </c:pt>
                <c:pt idx="51">
                  <c:v>-2.1941678911069</c:v>
                </c:pt>
                <c:pt idx="52">
                  <c:v>-2.1117035394350099</c:v>
                </c:pt>
                <c:pt idx="53">
                  <c:v>-2.03480362357327</c:v>
                </c:pt>
                <c:pt idx="54">
                  <c:v>-1.9655522239646199</c:v>
                </c:pt>
                <c:pt idx="55">
                  <c:v>-1.9041326319707701</c:v>
                </c:pt>
                <c:pt idx="56">
                  <c:v>-1.8488901557559401</c:v>
                </c:pt>
                <c:pt idx="57">
                  <c:v>-1.7965027228399899</c:v>
                </c:pt>
                <c:pt idx="58">
                  <c:v>-1.74225808212532</c:v>
                </c:pt>
                <c:pt idx="59">
                  <c:v>-1.6804324612789601</c:v>
                </c:pt>
                <c:pt idx="60">
                  <c:v>-1.6047612183825799</c:v>
                </c:pt>
                <c:pt idx="61">
                  <c:v>-1.5089873435989301</c:v>
                </c:pt>
                <c:pt idx="62">
                  <c:v>-1.38746861537882</c:v>
                </c:pt>
                <c:pt idx="63">
                  <c:v>-1.2358187965758001</c:v>
                </c:pt>
                <c:pt idx="64">
                  <c:v>-1.0515524706834301</c:v>
                </c:pt>
                <c:pt idx="65">
                  <c:v>-0.83469696277135497</c:v>
                </c:pt>
                <c:pt idx="66">
                  <c:v>-0.58832826956558804</c:v>
                </c:pt>
                <c:pt idx="67">
                  <c:v>-0.31898103340478701</c:v>
                </c:pt>
                <c:pt idx="68">
                  <c:v>-3.6875338255951497E-2</c:v>
                </c:pt>
                <c:pt idx="69">
                  <c:v>0.244104518434378</c:v>
                </c:pt>
                <c:pt idx="70">
                  <c:v>0.50675211691246602</c:v>
                </c:pt>
                <c:pt idx="71">
                  <c:v>0.73128306467118198</c:v>
                </c:pt>
                <c:pt idx="72">
                  <c:v>0.89657113153513801</c:v>
                </c:pt>
                <c:pt idx="73">
                  <c:v>0.98197538865021805</c:v>
                </c:pt>
                <c:pt idx="74">
                  <c:v>0.96986683112191097</c:v>
                </c:pt>
                <c:pt idx="75">
                  <c:v>0.84897279990562102</c:v>
                </c:pt>
                <c:pt idx="76">
                  <c:v>0.61866770622502698</c:v>
                </c:pt>
                <c:pt idx="77">
                  <c:v>0.29434913710678001</c:v>
                </c:pt>
                <c:pt idx="78">
                  <c:v>-8.59506533604186E-2</c:v>
                </c:pt>
                <c:pt idx="79">
                  <c:v>-0.453556561607737</c:v>
                </c:pt>
                <c:pt idx="80">
                  <c:v>-0.69957278423729197</c:v>
                </c:pt>
                <c:pt idx="81">
                  <c:v>-0.66355029160766998</c:v>
                </c:pt>
                <c:pt idx="82">
                  <c:v>-0.12020221154148</c:v>
                </c:pt>
                <c:pt idx="83">
                  <c:v>1.2360430596120799</c:v>
                </c:pt>
                <c:pt idx="84">
                  <c:v>3.80887434058647</c:v>
                </c:pt>
              </c:numCache>
            </c:numRef>
          </c:yVal>
          <c:smooth val="0"/>
        </c:ser>
        <c:ser>
          <c:idx val="36"/>
          <c:order val="36"/>
          <c:spPr>
            <a:ln w="19050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汇总'!$AQ$101:$AQ$185</c:f>
              <c:numCache>
                <c:formatCode>0.00</c:formatCode>
                <c:ptCount val="85"/>
                <c:pt idx="0">
                  <c:v>5.08265416352301</c:v>
                </c:pt>
                <c:pt idx="1">
                  <c:v>2.4449611102647899</c:v>
                </c:pt>
                <c:pt idx="2">
                  <c:v>0.82199326938867501</c:v>
                </c:pt>
                <c:pt idx="3">
                  <c:v>-5.8841988936152702E-2</c:v>
                </c:pt>
                <c:pt idx="4">
                  <c:v>-0.41603596654396402</c:v>
                </c:pt>
                <c:pt idx="5">
                  <c:v>-0.421924566950095</c:v>
                </c:pt>
                <c:pt idx="6">
                  <c:v>-0.20978913879057101</c:v>
                </c:pt>
                <c:pt idx="7">
                  <c:v>0.119825860931985</c:v>
                </c:pt>
                <c:pt idx="8">
                  <c:v>0.49351928189189798</c:v>
                </c:pt>
                <c:pt idx="9">
                  <c:v>0.86010741681545499</c:v>
                </c:pt>
                <c:pt idx="10">
                  <c:v>1.1863121879826</c:v>
                </c:pt>
                <c:pt idx="11">
                  <c:v>1.45301233921067</c:v>
                </c:pt>
                <c:pt idx="12">
                  <c:v>1.65200915604182</c:v>
                </c:pt>
                <c:pt idx="13">
                  <c:v>1.7832607450294</c:v>
                </c:pt>
                <c:pt idx="14">
                  <c:v>1.8525413519990099</c:v>
                </c:pt>
                <c:pt idx="15">
                  <c:v>1.86948458894556</c:v>
                </c:pt>
                <c:pt idx="16">
                  <c:v>1.84597176982337</c:v>
                </c:pt>
                <c:pt idx="17">
                  <c:v>1.7948288268841399</c:v>
                </c:pt>
                <c:pt idx="18">
                  <c:v>1.7287974914270401</c:v>
                </c:pt>
                <c:pt idx="19">
                  <c:v>1.6597485758370201</c:v>
                </c:pt>
                <c:pt idx="20">
                  <c:v>1.5981072876094899</c:v>
                </c:pt>
                <c:pt idx="21">
                  <c:v>1.55246254068518</c:v>
                </c:pt>
                <c:pt idx="22">
                  <c:v>1.5293342048552701</c:v>
                </c:pt>
                <c:pt idx="23">
                  <c:v>1.53307415023446</c:v>
                </c:pt>
                <c:pt idx="24">
                  <c:v>1.56587880085049</c:v>
                </c:pt>
                <c:pt idx="25">
                  <c:v>1.62789270924888</c:v>
                </c:pt>
                <c:pt idx="26">
                  <c:v>1.71738440267889</c:v>
                </c:pt>
                <c:pt idx="27">
                  <c:v>1.83097743088416</c:v>
                </c:pt>
                <c:pt idx="28">
                  <c:v>1.9639211658086699</c:v>
                </c:pt>
                <c:pt idx="29">
                  <c:v>2.11038746459695</c:v>
                </c:pt>
                <c:pt idx="30">
                  <c:v>2.26378080916635</c:v>
                </c:pt>
                <c:pt idx="31">
                  <c:v>2.4170509783152601</c:v>
                </c:pt>
                <c:pt idx="32">
                  <c:v>2.5629986918391401</c:v>
                </c:pt>
                <c:pt idx="33">
                  <c:v>2.6945659904273498</c:v>
                </c:pt>
                <c:pt idx="34">
                  <c:v>2.8051043802336699</c:v>
                </c:pt>
                <c:pt idx="35">
                  <c:v>2.88861497693942</c:v>
                </c:pt>
                <c:pt idx="36">
                  <c:v>2.93995603083816</c:v>
                </c:pt>
                <c:pt idx="37">
                  <c:v>2.9550143020326298</c:v>
                </c:pt>
                <c:pt idx="38">
                  <c:v>2.93083778314488</c:v>
                </c:pt>
                <c:pt idx="39">
                  <c:v>2.86572823612781</c:v>
                </c:pt>
                <c:pt idx="40">
                  <c:v>2.7592929196731002</c:v>
                </c:pt>
                <c:pt idx="41">
                  <c:v>2.6124557345288899</c:v>
                </c:pt>
                <c:pt idx="42">
                  <c:v>2.4274288055479998</c:v>
                </c:pt>
                <c:pt idx="43">
                  <c:v>2.2076462517218798</c:v>
                </c:pt>
                <c:pt idx="44">
                  <c:v>1.9576625685886599</c:v>
                </c:pt>
                <c:pt idx="45">
                  <c:v>1.6830186614276299</c:v>
                </c:pt>
                <c:pt idx="46">
                  <c:v>1.3900791224278399</c:v>
                </c:pt>
                <c:pt idx="47">
                  <c:v>1.0858448406169501</c:v>
                </c:pt>
                <c:pt idx="48">
                  <c:v>0.77774546978802706</c:v>
                </c:pt>
                <c:pt idx="49">
                  <c:v>0.47341665680918199</c:v>
                </c:pt>
                <c:pt idx="50">
                  <c:v>0.18046725076327899</c:v>
                </c:pt>
                <c:pt idx="51">
                  <c:v>-9.3758027772429905E-2</c:v>
                </c:pt>
                <c:pt idx="52">
                  <c:v>-0.34241477846018797</c:v>
                </c:pt>
                <c:pt idx="53">
                  <c:v>-0.55938815452478097</c:v>
                </c:pt>
                <c:pt idx="54">
                  <c:v>-0.73950923713116901</c:v>
                </c:pt>
                <c:pt idx="55">
                  <c:v>-0.87875262812727695</c:v>
                </c:pt>
                <c:pt idx="56">
                  <c:v>-0.97440937563212005</c:v>
                </c:pt>
                <c:pt idx="57">
                  <c:v>-1.0252294432897</c:v>
                </c:pt>
                <c:pt idx="58">
                  <c:v>-1.03152808950152</c:v>
                </c:pt>
                <c:pt idx="59">
                  <c:v>-0.99525073776057804</c:v>
                </c:pt>
                <c:pt idx="60">
                  <c:v>-0.91999119291986098</c:v>
                </c:pt>
                <c:pt idx="61">
                  <c:v>-0.81095839157283101</c:v>
                </c:pt>
                <c:pt idx="62">
                  <c:v>-0.67488726688517697</c:v>
                </c:pt>
                <c:pt idx="63">
                  <c:v>-0.51988975973059104</c:v>
                </c:pt>
                <c:pt idx="64">
                  <c:v>-0.35524251849239602</c:v>
                </c:pt>
                <c:pt idx="65">
                  <c:v>-0.19110840040591201</c:v>
                </c:pt>
                <c:pt idx="66">
                  <c:v>-3.8189515262752501E-2</c:v>
                </c:pt>
                <c:pt idx="67">
                  <c:v>9.2689758144700804E-2</c:v>
                </c:pt>
                <c:pt idx="68">
                  <c:v>0.191070606045424</c:v>
                </c:pt>
                <c:pt idx="69">
                  <c:v>0.247418480203004</c:v>
                </c:pt>
                <c:pt idx="70">
                  <c:v>0.25375181521150098</c:v>
                </c:pt>
                <c:pt idx="71">
                  <c:v>0.20433898780423701</c:v>
                </c:pt>
                <c:pt idx="72">
                  <c:v>9.6460759305998095E-2</c:v>
                </c:pt>
                <c:pt idx="73">
                  <c:v>-6.8765601069020299E-2</c:v>
                </c:pt>
                <c:pt idx="74">
                  <c:v>-0.28550541756244702</c:v>
                </c:pt>
                <c:pt idx="75">
                  <c:v>-0.54227499968955994</c:v>
                </c:pt>
                <c:pt idx="76">
                  <c:v>-0.820966613630842</c:v>
                </c:pt>
                <c:pt idx="77">
                  <c:v>-1.0958386000003999</c:v>
                </c:pt>
                <c:pt idx="78">
                  <c:v>-1.3324805460378899</c:v>
                </c:pt>
                <c:pt idx="79">
                  <c:v>-1.4867648183020501</c:v>
                </c:pt>
                <c:pt idx="80">
                  <c:v>-1.5037972191400399</c:v>
                </c:pt>
                <c:pt idx="81">
                  <c:v>-1.3168810476859001</c:v>
                </c:pt>
                <c:pt idx="82">
                  <c:v>-0.84651042317266001</c:v>
                </c:pt>
                <c:pt idx="83">
                  <c:v>5.8963871000283796E-4</c:v>
                </c:pt>
                <c:pt idx="84">
                  <c:v>1.3323572083397099</c:v>
                </c:pt>
              </c:numCache>
            </c:numRef>
          </c:yVal>
          <c:smooth val="0"/>
        </c:ser>
        <c:ser>
          <c:idx val="37"/>
          <c:order val="37"/>
          <c:spPr>
            <a:ln w="19050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'10 汇总'!$F$101:$F$185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汇总'!$AR$101:$AR$185</c:f>
              <c:numCache>
                <c:formatCode>0.00</c:formatCode>
                <c:ptCount val="85"/>
                <c:pt idx="0">
                  <c:v>-4.9048815815611801</c:v>
                </c:pt>
                <c:pt idx="1">
                  <c:v>-2.6463667113217602</c:v>
                </c:pt>
                <c:pt idx="2">
                  <c:v>-1.2048949810106999</c:v>
                </c:pt>
                <c:pt idx="3">
                  <c:v>-0.36267545464415202</c:v>
                </c:pt>
                <c:pt idx="4">
                  <c:v>5.8322460880512898E-2</c:v>
                </c:pt>
                <c:pt idx="5">
                  <c:v>0.20114605516530201</c:v>
                </c:pt>
                <c:pt idx="6">
                  <c:v>0.17830491105905599</c:v>
                </c:pt>
                <c:pt idx="7">
                  <c:v>7.5890774557877599E-2</c:v>
                </c:pt>
                <c:pt idx="8">
                  <c:v>-4.2621659415363701E-2</c:v>
                </c:pt>
                <c:pt idx="9">
                  <c:v>-0.132885531180055</c:v>
                </c:pt>
                <c:pt idx="10">
                  <c:v>-0.16649584029026901</c:v>
                </c:pt>
                <c:pt idx="11">
                  <c:v>-0.128097618766015</c:v>
                </c:pt>
                <c:pt idx="12">
                  <c:v>-1.27784580132264E-2</c:v>
                </c:pt>
                <c:pt idx="13">
                  <c:v>0.17626505559002301</c:v>
                </c:pt>
                <c:pt idx="14">
                  <c:v>0.42979803544208101</c:v>
                </c:pt>
                <c:pt idx="15">
                  <c:v>0.734366697287542</c:v>
                </c:pt>
                <c:pt idx="16">
                  <c:v>1.0738785300859299</c:v>
                </c:pt>
                <c:pt idx="17">
                  <c:v>1.43095572315536</c:v>
                </c:pt>
                <c:pt idx="18">
                  <c:v>1.788074709572</c:v>
                </c:pt>
                <c:pt idx="19">
                  <c:v>2.1285050023163801</c:v>
                </c:pt>
                <c:pt idx="20">
                  <c:v>2.4370607606761499</c:v>
                </c:pt>
                <c:pt idx="21">
                  <c:v>2.7006787299382098</c:v>
                </c:pt>
                <c:pt idx="22">
                  <c:v>2.9088363474337098</c:v>
                </c:pt>
                <c:pt idx="23">
                  <c:v>3.0538239025365801</c:v>
                </c:pt>
                <c:pt idx="24">
                  <c:v>3.1308846772588401</c:v>
                </c:pt>
                <c:pt idx="25">
                  <c:v>3.1382369776375301</c:v>
                </c:pt>
                <c:pt idx="26">
                  <c:v>3.0769918941626702</c:v>
                </c:pt>
                <c:pt idx="27">
                  <c:v>2.9509805020585098</c:v>
                </c:pt>
                <c:pt idx="28">
                  <c:v>2.7665040293012502</c:v>
                </c:pt>
                <c:pt idx="29">
                  <c:v>2.5320202818312798</c:v>
                </c:pt>
                <c:pt idx="30">
                  <c:v>2.2577793214992701</c:v>
                </c:pt>
                <c:pt idx="31">
                  <c:v>1.9554210428738501</c:v>
                </c:pt>
                <c:pt idx="32">
                  <c:v>1.6375468901393</c:v>
                </c:pt>
                <c:pt idx="33">
                  <c:v>1.3172774949020301</c:v>
                </c:pt>
                <c:pt idx="34">
                  <c:v>1.0078074998478601</c:v>
                </c:pt>
                <c:pt idx="35">
                  <c:v>0.72196826178796203</c:v>
                </c:pt>
                <c:pt idx="36">
                  <c:v>0.47180850077536002</c:v>
                </c:pt>
                <c:pt idx="37">
                  <c:v>0.26820227957694998</c:v>
                </c:pt>
                <c:pt idx="38">
                  <c:v>0.120492959939855</c:v>
                </c:pt>
                <c:pt idx="39">
                  <c:v>3.61809887206999E-2</c:v>
                </c:pt>
                <c:pt idx="40">
                  <c:v>2.0662518094950701E-2</c:v>
                </c:pt>
                <c:pt idx="41">
                  <c:v>7.7024959718403202E-2</c:v>
                </c:pt>
                <c:pt idx="42">
                  <c:v>0.20590461287745401</c:v>
                </c:pt>
                <c:pt idx="43">
                  <c:v>0.405410491314451</c:v>
                </c:pt>
                <c:pt idx="44">
                  <c:v>0.67111740261589903</c:v>
                </c:pt>
                <c:pt idx="45">
                  <c:v>0.99613020768738603</c:v>
                </c:pt>
                <c:pt idx="46">
                  <c:v>1.37122000608995</c:v>
                </c:pt>
                <c:pt idx="47">
                  <c:v>1.7850317556226201</c:v>
                </c:pt>
                <c:pt idx="48">
                  <c:v>2.2243615418008198</c:v>
                </c:pt>
                <c:pt idx="49">
                  <c:v>2.6745003645798899</c:v>
                </c:pt>
                <c:pt idx="50">
                  <c:v>3.1196399058164399</c:v>
                </c:pt>
                <c:pt idx="51">
                  <c:v>3.54333428178417</c:v>
                </c:pt>
                <c:pt idx="52">
                  <c:v>3.9290102701917999</c:v>
                </c:pt>
                <c:pt idx="53">
                  <c:v>4.2605169309445401</c:v>
                </c:pt>
                <c:pt idx="54">
                  <c:v>4.5227039140822898</c:v>
                </c:pt>
                <c:pt idx="55">
                  <c:v>4.7020160671107503</c:v>
                </c:pt>
                <c:pt idx="56">
                  <c:v>4.78709021717318</c:v>
                </c:pt>
                <c:pt idx="57">
                  <c:v>4.7693382112550404</c:v>
                </c:pt>
                <c:pt idx="58">
                  <c:v>4.6434984499141203</c:v>
                </c:pt>
                <c:pt idx="59">
                  <c:v>4.4081362467209901</c:v>
                </c:pt>
                <c:pt idx="60">
                  <c:v>4.0660713870475904</c:v>
                </c:pt>
                <c:pt idx="61">
                  <c:v>3.6247092453236398</c:v>
                </c:pt>
                <c:pt idx="62">
                  <c:v>3.0962497505042701</c:v>
                </c:pt>
                <c:pt idx="63">
                  <c:v>2.4977463640987998</c:v>
                </c:pt>
                <c:pt idx="64">
                  <c:v>1.8509850543189199</c:v>
                </c:pt>
                <c:pt idx="65">
                  <c:v>1.18215101408644</c:v>
                </c:pt>
                <c:pt idx="66">
                  <c:v>0.52124857844217898</c:v>
                </c:pt>
                <c:pt idx="67">
                  <c:v>-9.8762549842911398E-2</c:v>
                </c:pt>
                <c:pt idx="68">
                  <c:v>-0.64315406046510204</c:v>
                </c:pt>
                <c:pt idx="69">
                  <c:v>-1.07698053403669</c:v>
                </c:pt>
                <c:pt idx="70">
                  <c:v>-1.36703994429894</c:v>
                </c:pt>
                <c:pt idx="71">
                  <c:v>-1.4842899994619401</c:v>
                </c:pt>
                <c:pt idx="72">
                  <c:v>-1.4067697820837299</c:v>
                </c:pt>
                <c:pt idx="73">
                  <c:v>-1.12307882744896</c:v>
                </c:pt>
                <c:pt idx="74">
                  <c:v>-0.63646851572476504</c:v>
                </c:pt>
                <c:pt idx="75">
                  <c:v>3.0396555342933101E-2</c:v>
                </c:pt>
                <c:pt idx="76">
                  <c:v>0.82994670415702398</c:v>
                </c:pt>
                <c:pt idx="77">
                  <c:v>1.68342139005344</c:v>
                </c:pt>
                <c:pt idx="78">
                  <c:v>2.4737231563894202</c:v>
                </c:pt>
                <c:pt idx="79">
                  <c:v>3.0373419056661999</c:v>
                </c:pt>
                <c:pt idx="80">
                  <c:v>3.1552770522282998</c:v>
                </c:pt>
                <c:pt idx="81">
                  <c:v>2.5428819740618902</c:v>
                </c:pt>
                <c:pt idx="82">
                  <c:v>0.83855200495957405</c:v>
                </c:pt>
                <c:pt idx="83">
                  <c:v>-2.40882602595173</c:v>
                </c:pt>
                <c:pt idx="84">
                  <c:v>-7.7537479911571197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6270896"/>
        <c:axId val="936271440"/>
      </c:scatterChart>
      <c:valAx>
        <c:axId val="936270896"/>
        <c:scaling>
          <c:orientation val="minMax"/>
          <c:max val="42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71440"/>
        <c:crosses val="autoZero"/>
        <c:crossBetween val="midCat"/>
      </c:valAx>
      <c:valAx>
        <c:axId val="936271440"/>
        <c:scaling>
          <c:orientation val="minMax"/>
          <c:max val="1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708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Time Series with</a:t>
            </a:r>
            <a:r>
              <a:rPr lang="en-US" altLang="zh-CN" baseline="0"/>
              <a:t> different low HU stimulation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115552011694739"/>
          <c:y val="0.11922211507553841"/>
          <c:w val="0.81570251788379389"/>
          <c:h val="0.70911826715971016"/>
        </c:manualLayout>
      </c:layout>
      <c:scatterChart>
        <c:scatterStyle val="lineMarker"/>
        <c:varyColors val="0"/>
        <c:ser>
          <c:idx val="0"/>
          <c:order val="0"/>
          <c:tx>
            <c:v>Rad53 T354A 6mM(23cells)</c:v>
          </c:tx>
          <c:spPr>
            <a:ln w="19050" cap="rnd">
              <a:solidFill>
                <a:srgbClr val="CB6F6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第一细胞周期汇总!$F$9:$F$39</c:f>
              <c:numCache>
                <c:formatCode>General</c:formatCode>
                <c:ptCount val="3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第一细胞周期汇总!$G$9:$G$39</c:f>
              <c:numCache>
                <c:formatCode>General</c:formatCode>
                <c:ptCount val="31"/>
                <c:pt idx="0">
                  <c:v>186.39520000000002</c:v>
                </c:pt>
                <c:pt idx="1">
                  <c:v>186.66256000000001</c:v>
                </c:pt>
                <c:pt idx="2">
                  <c:v>194.50995999999998</c:v>
                </c:pt>
                <c:pt idx="3">
                  <c:v>208.08104</c:v>
                </c:pt>
                <c:pt idx="4">
                  <c:v>223.93431999999996</c:v>
                </c:pt>
                <c:pt idx="5">
                  <c:v>240.23219999999998</c:v>
                </c:pt>
                <c:pt idx="6">
                  <c:v>258.04223999999994</c:v>
                </c:pt>
                <c:pt idx="7">
                  <c:v>277.57452000000001</c:v>
                </c:pt>
                <c:pt idx="8">
                  <c:v>295.83199999999999</c:v>
                </c:pt>
                <c:pt idx="9">
                  <c:v>313.73912000000001</c:v>
                </c:pt>
                <c:pt idx="10">
                  <c:v>330.24595999999991</c:v>
                </c:pt>
                <c:pt idx="11">
                  <c:v>345.06312000000003</c:v>
                </c:pt>
                <c:pt idx="12">
                  <c:v>354.37375999999995</c:v>
                </c:pt>
                <c:pt idx="13">
                  <c:v>359.41484000000003</c:v>
                </c:pt>
                <c:pt idx="14">
                  <c:v>365.79668000000004</c:v>
                </c:pt>
                <c:pt idx="15">
                  <c:v>367.76947999999999</c:v>
                </c:pt>
                <c:pt idx="16">
                  <c:v>373.41758333333337</c:v>
                </c:pt>
                <c:pt idx="17">
                  <c:v>375.86312500000003</c:v>
                </c:pt>
                <c:pt idx="18">
                  <c:v>377.33730434782615</c:v>
                </c:pt>
                <c:pt idx="19">
                  <c:v>361.12766666666658</c:v>
                </c:pt>
                <c:pt idx="20">
                  <c:v>367.36910526315796</c:v>
                </c:pt>
                <c:pt idx="21">
                  <c:v>372.18093749999997</c:v>
                </c:pt>
                <c:pt idx="22">
                  <c:v>365.76864285714288</c:v>
                </c:pt>
                <c:pt idx="23">
                  <c:v>361.21578571428574</c:v>
                </c:pt>
              </c:numCache>
            </c:numRef>
          </c:yVal>
          <c:smooth val="0"/>
        </c:ser>
        <c:ser>
          <c:idx val="1"/>
          <c:order val="1"/>
          <c:tx>
            <c:v>Rad53 T354A 10mM(28cells)</c:v>
          </c:tx>
          <c:spPr>
            <a:ln w="19050" cap="rnd">
              <a:solidFill>
                <a:srgbClr val="D1564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第一细胞周期汇总!$F$9:$F$39</c:f>
              <c:numCache>
                <c:formatCode>General</c:formatCode>
                <c:ptCount val="3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第一细胞周期汇总!$H$9:$H$39</c:f>
              <c:numCache>
                <c:formatCode>General</c:formatCode>
                <c:ptCount val="31"/>
                <c:pt idx="0">
                  <c:v>160.07532142857141</c:v>
                </c:pt>
                <c:pt idx="1">
                  <c:v>163.73203571428573</c:v>
                </c:pt>
                <c:pt idx="2">
                  <c:v>168.47528571428572</c:v>
                </c:pt>
                <c:pt idx="3">
                  <c:v>178.09782142857148</c:v>
                </c:pt>
                <c:pt idx="4">
                  <c:v>192.45121428571429</c:v>
                </c:pt>
                <c:pt idx="5">
                  <c:v>209.63624999999996</c:v>
                </c:pt>
                <c:pt idx="6">
                  <c:v>232.06803571428568</c:v>
                </c:pt>
                <c:pt idx="7">
                  <c:v>260.6806428571428</c:v>
                </c:pt>
                <c:pt idx="8">
                  <c:v>293.34007142857143</c:v>
                </c:pt>
                <c:pt idx="9">
                  <c:v>330.93317857142858</c:v>
                </c:pt>
                <c:pt idx="10">
                  <c:v>370.64367857142855</c:v>
                </c:pt>
                <c:pt idx="11">
                  <c:v>402.58060714285705</c:v>
                </c:pt>
                <c:pt idx="12">
                  <c:v>432.63357142857149</c:v>
                </c:pt>
                <c:pt idx="13">
                  <c:v>455.3795714285713</c:v>
                </c:pt>
                <c:pt idx="14">
                  <c:v>479.05857142857138</c:v>
                </c:pt>
                <c:pt idx="15">
                  <c:v>494.49064285714275</c:v>
                </c:pt>
                <c:pt idx="16">
                  <c:v>512.74596428571431</c:v>
                </c:pt>
                <c:pt idx="17">
                  <c:v>525.66460714285711</c:v>
                </c:pt>
                <c:pt idx="18">
                  <c:v>536.57689285714275</c:v>
                </c:pt>
                <c:pt idx="19">
                  <c:v>536.63577777777778</c:v>
                </c:pt>
                <c:pt idx="20">
                  <c:v>549.41074074074072</c:v>
                </c:pt>
                <c:pt idx="21">
                  <c:v>565.25222222222214</c:v>
                </c:pt>
                <c:pt idx="22">
                  <c:v>564.0411851851851</c:v>
                </c:pt>
                <c:pt idx="23">
                  <c:v>570.2479615384616</c:v>
                </c:pt>
                <c:pt idx="24">
                  <c:v>597.24334999999996</c:v>
                </c:pt>
                <c:pt idx="25">
                  <c:v>589.68409999999994</c:v>
                </c:pt>
                <c:pt idx="26">
                  <c:v>550.89358823529415</c:v>
                </c:pt>
                <c:pt idx="27">
                  <c:v>557.58206666666661</c:v>
                </c:pt>
              </c:numCache>
            </c:numRef>
          </c:yVal>
          <c:smooth val="0"/>
        </c:ser>
        <c:ser>
          <c:idx val="2"/>
          <c:order val="2"/>
          <c:tx>
            <c:v>Rad53 T354A 20mM(31cells)</c:v>
          </c:tx>
          <c:spPr>
            <a:ln w="19050" cap="rnd">
              <a:solidFill>
                <a:srgbClr val="F4211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第一细胞周期汇总!$F$9:$F$39</c:f>
              <c:numCache>
                <c:formatCode>General</c:formatCode>
                <c:ptCount val="3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第一细胞周期汇总!$I$9:$I$39</c:f>
              <c:numCache>
                <c:formatCode>General</c:formatCode>
                <c:ptCount val="31"/>
                <c:pt idx="0">
                  <c:v>197.86038709677416</c:v>
                </c:pt>
                <c:pt idx="1">
                  <c:v>196.85319354838711</c:v>
                </c:pt>
                <c:pt idx="2">
                  <c:v>201.73106451612904</c:v>
                </c:pt>
                <c:pt idx="3">
                  <c:v>207.15361290322582</c:v>
                </c:pt>
                <c:pt idx="4">
                  <c:v>215.89445161290325</c:v>
                </c:pt>
                <c:pt idx="5">
                  <c:v>229.23454838709677</c:v>
                </c:pt>
                <c:pt idx="6">
                  <c:v>239.80377419354838</c:v>
                </c:pt>
                <c:pt idx="7">
                  <c:v>253.21990322580643</c:v>
                </c:pt>
                <c:pt idx="8">
                  <c:v>271.70387096774186</c:v>
                </c:pt>
                <c:pt idx="9">
                  <c:v>292.01141935483872</c:v>
                </c:pt>
                <c:pt idx="10">
                  <c:v>311.91816129032264</c:v>
                </c:pt>
                <c:pt idx="11">
                  <c:v>332.1527096774193</c:v>
                </c:pt>
                <c:pt idx="12">
                  <c:v>354.02922580645151</c:v>
                </c:pt>
                <c:pt idx="13">
                  <c:v>373.36809677419353</c:v>
                </c:pt>
                <c:pt idx="14">
                  <c:v>393.60909677419352</c:v>
                </c:pt>
                <c:pt idx="15">
                  <c:v>414.05835483870959</c:v>
                </c:pt>
                <c:pt idx="16">
                  <c:v>427.78164516129044</c:v>
                </c:pt>
                <c:pt idx="17">
                  <c:v>441.25551612903229</c:v>
                </c:pt>
                <c:pt idx="18">
                  <c:v>449.7072903225806</c:v>
                </c:pt>
                <c:pt idx="19">
                  <c:v>463.24661290322592</c:v>
                </c:pt>
                <c:pt idx="20">
                  <c:v>474.43700000000001</c:v>
                </c:pt>
                <c:pt idx="21">
                  <c:v>477.07546666666656</c:v>
                </c:pt>
                <c:pt idx="22">
                  <c:v>486.72813333333323</c:v>
                </c:pt>
                <c:pt idx="23">
                  <c:v>496.2209666666667</c:v>
                </c:pt>
                <c:pt idx="24">
                  <c:v>497.20303703703706</c:v>
                </c:pt>
                <c:pt idx="25">
                  <c:v>505.8968461538459</c:v>
                </c:pt>
                <c:pt idx="26">
                  <c:v>522.55511999999999</c:v>
                </c:pt>
                <c:pt idx="27">
                  <c:v>521.69716666666682</c:v>
                </c:pt>
                <c:pt idx="28">
                  <c:v>544.50594117647063</c:v>
                </c:pt>
              </c:numCache>
            </c:numRef>
          </c:yVal>
          <c:smooth val="0"/>
        </c:ser>
        <c:ser>
          <c:idx val="3"/>
          <c:order val="3"/>
          <c:tx>
            <c:v>WT 10mM(38cells)</c:v>
          </c:tx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第一细胞周期汇总!$F$9:$F$39</c:f>
              <c:numCache>
                <c:formatCode>General</c:formatCode>
                <c:ptCount val="3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第一细胞周期汇总!$J$9:$J$39</c:f>
              <c:numCache>
                <c:formatCode>0.00</c:formatCode>
                <c:ptCount val="31"/>
                <c:pt idx="0">
                  <c:v>245.78828947368424</c:v>
                </c:pt>
                <c:pt idx="1">
                  <c:v>242.28294736842102</c:v>
                </c:pt>
                <c:pt idx="2">
                  <c:v>246.13692105263158</c:v>
                </c:pt>
                <c:pt idx="3">
                  <c:v>254.0139736842105</c:v>
                </c:pt>
                <c:pt idx="4">
                  <c:v>264.25289473684205</c:v>
                </c:pt>
                <c:pt idx="5">
                  <c:v>272.47034210526317</c:v>
                </c:pt>
                <c:pt idx="6">
                  <c:v>285.52518421052628</c:v>
                </c:pt>
                <c:pt idx="7">
                  <c:v>300.70334210526318</c:v>
                </c:pt>
                <c:pt idx="8">
                  <c:v>315.42684210526312</c:v>
                </c:pt>
                <c:pt idx="9">
                  <c:v>334.41473684210519</c:v>
                </c:pt>
                <c:pt idx="10">
                  <c:v>349.89350000000002</c:v>
                </c:pt>
                <c:pt idx="11">
                  <c:v>369.71350000000001</c:v>
                </c:pt>
                <c:pt idx="12">
                  <c:v>385.2139736842106</c:v>
                </c:pt>
                <c:pt idx="13">
                  <c:v>399.7595</c:v>
                </c:pt>
                <c:pt idx="14">
                  <c:v>411.17936842105274</c:v>
                </c:pt>
                <c:pt idx="15">
                  <c:v>422.35428947368428</c:v>
                </c:pt>
                <c:pt idx="16">
                  <c:v>432.01378947368414</c:v>
                </c:pt>
                <c:pt idx="17">
                  <c:v>443.12705263157898</c:v>
                </c:pt>
                <c:pt idx="18">
                  <c:v>448.80242105263153</c:v>
                </c:pt>
                <c:pt idx="19">
                  <c:v>453.84489473684209</c:v>
                </c:pt>
                <c:pt idx="20">
                  <c:v>456.67636111111108</c:v>
                </c:pt>
                <c:pt idx="21">
                  <c:v>455.3275588235295</c:v>
                </c:pt>
                <c:pt idx="22">
                  <c:v>462.47045454545457</c:v>
                </c:pt>
                <c:pt idx="23">
                  <c:v>468.71486206896543</c:v>
                </c:pt>
                <c:pt idx="24">
                  <c:v>463.97974999999997</c:v>
                </c:pt>
                <c:pt idx="25">
                  <c:v>451.19581818181814</c:v>
                </c:pt>
                <c:pt idx="26">
                  <c:v>447.71165000000002</c:v>
                </c:pt>
              </c:numCache>
            </c:numRef>
          </c:yVal>
          <c:smooth val="0"/>
        </c:ser>
        <c:ser>
          <c:idx val="4"/>
          <c:order val="4"/>
          <c:tx>
            <c:v>WT 20mM(32cells)</c:v>
          </c:tx>
          <c:spPr>
            <a:ln w="19050" cap="rnd">
              <a:solidFill>
                <a:srgbClr val="568636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第一细胞周期汇总!$F$9:$F$39</c:f>
              <c:numCache>
                <c:formatCode>General</c:formatCode>
                <c:ptCount val="3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第一细胞周期汇总!$K$9:$K$39</c:f>
              <c:numCache>
                <c:formatCode>0.00</c:formatCode>
                <c:ptCount val="31"/>
                <c:pt idx="0">
                  <c:v>191.57393749999997</c:v>
                </c:pt>
                <c:pt idx="1">
                  <c:v>195.63971874999999</c:v>
                </c:pt>
                <c:pt idx="2">
                  <c:v>201.83587500000002</c:v>
                </c:pt>
                <c:pt idx="3">
                  <c:v>212.56365625000001</c:v>
                </c:pt>
                <c:pt idx="4">
                  <c:v>229.10678124999995</c:v>
                </c:pt>
                <c:pt idx="5">
                  <c:v>249.34349999999995</c:v>
                </c:pt>
                <c:pt idx="6">
                  <c:v>272.96424999999994</c:v>
                </c:pt>
                <c:pt idx="7">
                  <c:v>299.88321874999997</c:v>
                </c:pt>
                <c:pt idx="8">
                  <c:v>330.42584375000007</c:v>
                </c:pt>
                <c:pt idx="9">
                  <c:v>362.38503125</c:v>
                </c:pt>
                <c:pt idx="10">
                  <c:v>396.41143750000003</c:v>
                </c:pt>
                <c:pt idx="11">
                  <c:v>433.03453125000004</c:v>
                </c:pt>
                <c:pt idx="12">
                  <c:v>460.66990624999983</c:v>
                </c:pt>
                <c:pt idx="13">
                  <c:v>489.09418749999992</c:v>
                </c:pt>
                <c:pt idx="14">
                  <c:v>509.78984375000005</c:v>
                </c:pt>
                <c:pt idx="15">
                  <c:v>526.4910000000001</c:v>
                </c:pt>
                <c:pt idx="16">
                  <c:v>543.50618750000012</c:v>
                </c:pt>
                <c:pt idx="17">
                  <c:v>559.98571874999993</c:v>
                </c:pt>
                <c:pt idx="18">
                  <c:v>569.0084374999999</c:v>
                </c:pt>
                <c:pt idx="19">
                  <c:v>578.89175</c:v>
                </c:pt>
                <c:pt idx="20">
                  <c:v>586.12940624999999</c:v>
                </c:pt>
                <c:pt idx="21">
                  <c:v>586.18928124999991</c:v>
                </c:pt>
                <c:pt idx="22">
                  <c:v>597.82264516129044</c:v>
                </c:pt>
                <c:pt idx="23">
                  <c:v>605.51654838709669</c:v>
                </c:pt>
                <c:pt idx="24">
                  <c:v>615.22914285714273</c:v>
                </c:pt>
                <c:pt idx="25">
                  <c:v>630.3449599999999</c:v>
                </c:pt>
                <c:pt idx="26">
                  <c:v>648.93444000000011</c:v>
                </c:pt>
                <c:pt idx="27">
                  <c:v>698.99805000000003</c:v>
                </c:pt>
                <c:pt idx="28">
                  <c:v>718.18263157894728</c:v>
                </c:pt>
                <c:pt idx="29">
                  <c:v>736.90861111111121</c:v>
                </c:pt>
                <c:pt idx="30">
                  <c:v>740.14975000000004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6275248"/>
        <c:axId val="936275792"/>
      </c:scatterChart>
      <c:valAx>
        <c:axId val="936275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Time(min)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75792"/>
        <c:crosses val="autoZero"/>
        <c:crossBetween val="midCat"/>
      </c:valAx>
      <c:valAx>
        <c:axId val="936275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baseline="0">
                    <a:effectLst/>
                  </a:rPr>
                  <a:t>Rnr3-gfp Fluorescence Intensity(A.U.)</a:t>
                </a:r>
                <a:endParaRPr lang="zh-CN" altLang="zh-CN" sz="10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62752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3234638992294814"/>
          <c:y val="0.58831016046133477"/>
          <c:w val="0.40331009545935792"/>
          <c:h val="0.237744690197748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dRnr3-gfp/dt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202379595924463"/>
          <c:y val="0.15151143790849672"/>
          <c:w val="0.80466044181644081"/>
          <c:h val="0.66301753641088979"/>
        </c:manualLayout>
      </c:layout>
      <c:scatterChart>
        <c:scatterStyle val="lineMarker"/>
        <c:varyColors val="0"/>
        <c:ser>
          <c:idx val="0"/>
          <c:order val="0"/>
          <c:tx>
            <c:v>Wild Type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第一细胞周期汇总!$F$56:$F$59</c:f>
              <c:numCache>
                <c:formatCode>General</c:formatCode>
                <c:ptCount val="4"/>
                <c:pt idx="0">
                  <c:v>0</c:v>
                </c:pt>
                <c:pt idx="1">
                  <c:v>6</c:v>
                </c:pt>
                <c:pt idx="2">
                  <c:v>10</c:v>
                </c:pt>
                <c:pt idx="3">
                  <c:v>20</c:v>
                </c:pt>
              </c:numCache>
            </c:numRef>
          </c:xVal>
          <c:yVal>
            <c:numRef>
              <c:f>第一细胞周期汇总!$G$56:$G$59</c:f>
              <c:numCache>
                <c:formatCode>0.00</c:formatCode>
                <c:ptCount val="4"/>
                <c:pt idx="0">
                  <c:v>0</c:v>
                </c:pt>
                <c:pt idx="1">
                  <c:v>0.20779220779220781</c:v>
                </c:pt>
                <c:pt idx="2">
                  <c:v>0.52387012987012993</c:v>
                </c:pt>
                <c:pt idx="3">
                  <c:v>1</c:v>
                </c:pt>
              </c:numCache>
            </c:numRef>
          </c:yVal>
          <c:smooth val="0"/>
        </c:ser>
        <c:ser>
          <c:idx val="1"/>
          <c:order val="1"/>
          <c:tx>
            <c:v>Rad53 T354A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第一细胞周期汇总!$F$56:$F$59</c:f>
              <c:numCache>
                <c:formatCode>General</c:formatCode>
                <c:ptCount val="4"/>
                <c:pt idx="0">
                  <c:v>0</c:v>
                </c:pt>
                <c:pt idx="1">
                  <c:v>6</c:v>
                </c:pt>
                <c:pt idx="2">
                  <c:v>10</c:v>
                </c:pt>
                <c:pt idx="3">
                  <c:v>20</c:v>
                </c:pt>
              </c:numCache>
            </c:numRef>
          </c:xVal>
          <c:yVal>
            <c:numRef>
              <c:f>第一细胞周期汇总!$H$56:$H$59</c:f>
              <c:numCache>
                <c:formatCode>General</c:formatCode>
                <c:ptCount val="4"/>
                <c:pt idx="0">
                  <c:v>0</c:v>
                </c:pt>
                <c:pt idx="1">
                  <c:v>0.49046321525885561</c:v>
                </c:pt>
                <c:pt idx="2">
                  <c:v>1</c:v>
                </c:pt>
                <c:pt idx="3">
                  <c:v>0.75204359673024523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3380432"/>
        <c:axId val="933380976"/>
      </c:scatterChart>
      <c:valAx>
        <c:axId val="933380432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HU Concentration(mM)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80976"/>
        <c:crosses val="autoZero"/>
        <c:crossBetween val="midCat"/>
      </c:valAx>
      <c:valAx>
        <c:axId val="93338097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dRnr3-gfp/dt(Normalized)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804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175159901037136"/>
          <c:y val="0.6390820378221953"/>
          <c:w val="0.27704636076335104"/>
          <c:h val="0.119681688725079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Mother </a:t>
            </a:r>
            <a:r>
              <a:rPr lang="en-US" altLang="zh-CN" dirty="0" smtClean="0"/>
              <a:t>Cells(26 cells)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汇总'!$AF$20:$AF$105</c:f>
              <c:numCache>
                <c:formatCode>General</c:formatCode>
                <c:ptCount val="86"/>
                <c:pt idx="0">
                  <c:v>130.07400000000007</c:v>
                </c:pt>
                <c:pt idx="1">
                  <c:v>132.77999999999997</c:v>
                </c:pt>
                <c:pt idx="2">
                  <c:v>141.03500000000008</c:v>
                </c:pt>
                <c:pt idx="3">
                  <c:v>148.70299999999997</c:v>
                </c:pt>
                <c:pt idx="4">
                  <c:v>170.10500000000002</c:v>
                </c:pt>
                <c:pt idx="5">
                  <c:v>186.57300000000009</c:v>
                </c:pt>
                <c:pt idx="6">
                  <c:v>207.8649999999999</c:v>
                </c:pt>
                <c:pt idx="7">
                  <c:v>231.95699999999999</c:v>
                </c:pt>
                <c:pt idx="8">
                  <c:v>246.10799999999995</c:v>
                </c:pt>
                <c:pt idx="9">
                  <c:v>256.62199999999996</c:v>
                </c:pt>
                <c:pt idx="10">
                  <c:v>267.20900000000006</c:v>
                </c:pt>
                <c:pt idx="11">
                  <c:v>279.74000000000012</c:v>
                </c:pt>
                <c:pt idx="12">
                  <c:v>281.17499999999995</c:v>
                </c:pt>
                <c:pt idx="13">
                  <c:v>301.1099999999999</c:v>
                </c:pt>
                <c:pt idx="14">
                  <c:v>309.96300000000008</c:v>
                </c:pt>
                <c:pt idx="15">
                  <c:v>320.01200000000006</c:v>
                </c:pt>
                <c:pt idx="16">
                  <c:v>329.09400000000005</c:v>
                </c:pt>
                <c:pt idx="17">
                  <c:v>335.99</c:v>
                </c:pt>
                <c:pt idx="18">
                  <c:v>340.00999999999988</c:v>
                </c:pt>
                <c:pt idx="19">
                  <c:v>343.16599999999994</c:v>
                </c:pt>
                <c:pt idx="20">
                  <c:v>354.52900000000011</c:v>
                </c:pt>
                <c:pt idx="21">
                  <c:v>351.16399999999999</c:v>
                </c:pt>
                <c:pt idx="22">
                  <c:v>358.91800000000001</c:v>
                </c:pt>
                <c:pt idx="23">
                  <c:v>349.22899999999993</c:v>
                </c:pt>
                <c:pt idx="24">
                  <c:v>344.41800000000012</c:v>
                </c:pt>
                <c:pt idx="25">
                  <c:v>322.93500000000006</c:v>
                </c:pt>
                <c:pt idx="26">
                  <c:v>318.28200000000004</c:v>
                </c:pt>
                <c:pt idx="27">
                  <c:v>299.13799999999992</c:v>
                </c:pt>
                <c:pt idx="28">
                  <c:v>291.75300000000004</c:v>
                </c:pt>
                <c:pt idx="29">
                  <c:v>285.20600000000013</c:v>
                </c:pt>
                <c:pt idx="30">
                  <c:v>278.64300000000003</c:v>
                </c:pt>
                <c:pt idx="31">
                  <c:v>279.327</c:v>
                </c:pt>
                <c:pt idx="32">
                  <c:v>277.77400000000011</c:v>
                </c:pt>
                <c:pt idx="33">
                  <c:v>279.61899999999991</c:v>
                </c:pt>
                <c:pt idx="34">
                  <c:v>276.43999999999994</c:v>
                </c:pt>
                <c:pt idx="35">
                  <c:v>271.69600000000003</c:v>
                </c:pt>
                <c:pt idx="36">
                  <c:v>278.38400000000001</c:v>
                </c:pt>
                <c:pt idx="37">
                  <c:v>273.06200000000001</c:v>
                </c:pt>
                <c:pt idx="38">
                  <c:v>276.92200000000003</c:v>
                </c:pt>
                <c:pt idx="39">
                  <c:v>278.149</c:v>
                </c:pt>
                <c:pt idx="40">
                  <c:v>284.97099999999989</c:v>
                </c:pt>
                <c:pt idx="41">
                  <c:v>282.94000000000005</c:v>
                </c:pt>
                <c:pt idx="42">
                  <c:v>282.12299999999993</c:v>
                </c:pt>
                <c:pt idx="43">
                  <c:v>287.8549999999999</c:v>
                </c:pt>
                <c:pt idx="44">
                  <c:v>289.69099999999992</c:v>
                </c:pt>
                <c:pt idx="45">
                  <c:v>295.07400000000007</c:v>
                </c:pt>
                <c:pt idx="46">
                  <c:v>302.03899999999999</c:v>
                </c:pt>
                <c:pt idx="47">
                  <c:v>306.05599999999993</c:v>
                </c:pt>
                <c:pt idx="48">
                  <c:v>308.44399999999996</c:v>
                </c:pt>
                <c:pt idx="49">
                  <c:v>313.10900000000004</c:v>
                </c:pt>
                <c:pt idx="50">
                  <c:v>317.08799999999997</c:v>
                </c:pt>
                <c:pt idx="51">
                  <c:v>328.50600000000009</c:v>
                </c:pt>
                <c:pt idx="52">
                  <c:v>345.09400000000005</c:v>
                </c:pt>
                <c:pt idx="53">
                  <c:v>360.18499999999995</c:v>
                </c:pt>
                <c:pt idx="54">
                  <c:v>383.60799999999995</c:v>
                </c:pt>
                <c:pt idx="55">
                  <c:v>406.64800000000002</c:v>
                </c:pt>
                <c:pt idx="56">
                  <c:v>437.19299999999998</c:v>
                </c:pt>
                <c:pt idx="57">
                  <c:v>441.12799999999993</c:v>
                </c:pt>
                <c:pt idx="58">
                  <c:v>441.69999999999993</c:v>
                </c:pt>
                <c:pt idx="59">
                  <c:v>463.72499999999991</c:v>
                </c:pt>
                <c:pt idx="60">
                  <c:v>450.75300000000004</c:v>
                </c:pt>
                <c:pt idx="61">
                  <c:v>491.37699999999984</c:v>
                </c:pt>
                <c:pt idx="62">
                  <c:v>508.15200000000004</c:v>
                </c:pt>
                <c:pt idx="63">
                  <c:v>513.67999999999984</c:v>
                </c:pt>
                <c:pt idx="64">
                  <c:v>464.74299999999994</c:v>
                </c:pt>
                <c:pt idx="65">
                  <c:v>504.89</c:v>
                </c:pt>
                <c:pt idx="66">
                  <c:v>500.16800000000012</c:v>
                </c:pt>
                <c:pt idx="67">
                  <c:v>508.98799999999994</c:v>
                </c:pt>
                <c:pt idx="68">
                  <c:v>506.80899999999997</c:v>
                </c:pt>
                <c:pt idx="69">
                  <c:v>473.42700000000002</c:v>
                </c:pt>
                <c:pt idx="70">
                  <c:v>497.48400000000015</c:v>
                </c:pt>
                <c:pt idx="71">
                  <c:v>501.94299999999998</c:v>
                </c:pt>
                <c:pt idx="72">
                  <c:v>488.71600000000001</c:v>
                </c:pt>
                <c:pt idx="73">
                  <c:v>475.91699999999992</c:v>
                </c:pt>
                <c:pt idx="74">
                  <c:v>486.20699999999999</c:v>
                </c:pt>
                <c:pt idx="75">
                  <c:v>475.02200000000005</c:v>
                </c:pt>
                <c:pt idx="76">
                  <c:v>484.0870000000001</c:v>
                </c:pt>
                <c:pt idx="77">
                  <c:v>501.24600000000009</c:v>
                </c:pt>
                <c:pt idx="78">
                  <c:v>510.27299999999991</c:v>
                </c:pt>
                <c:pt idx="79">
                  <c:v>497.62799999999993</c:v>
                </c:pt>
                <c:pt idx="80">
                  <c:v>481.92700000000002</c:v>
                </c:pt>
                <c:pt idx="81">
                  <c:v>468.423</c:v>
                </c:pt>
                <c:pt idx="82">
                  <c:v>474.36399999999992</c:v>
                </c:pt>
                <c:pt idx="83">
                  <c:v>457.12</c:v>
                </c:pt>
                <c:pt idx="84">
                  <c:v>446.76999999999987</c:v>
                </c:pt>
                <c:pt idx="85">
                  <c:v>438.10099999999989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汇总'!$AG$11:$AG$105</c:f>
              <c:numCache>
                <c:formatCode>General</c:formatCode>
                <c:ptCount val="95"/>
                <c:pt idx="0">
                  <c:v>116.90600000000006</c:v>
                </c:pt>
                <c:pt idx="1">
                  <c:v>113.57100000000003</c:v>
                </c:pt>
                <c:pt idx="2">
                  <c:v>120.40300000000002</c:v>
                </c:pt>
                <c:pt idx="3">
                  <c:v>118.26099999999997</c:v>
                </c:pt>
                <c:pt idx="4">
                  <c:v>118.28099999999995</c:v>
                </c:pt>
                <c:pt idx="5">
                  <c:v>116.34100000000001</c:v>
                </c:pt>
                <c:pt idx="6">
                  <c:v>113.44999999999993</c:v>
                </c:pt>
                <c:pt idx="7">
                  <c:v>110.15699999999993</c:v>
                </c:pt>
                <c:pt idx="8">
                  <c:v>110.78600000000006</c:v>
                </c:pt>
                <c:pt idx="9">
                  <c:v>108.12700000000007</c:v>
                </c:pt>
                <c:pt idx="10">
                  <c:v>102.274</c:v>
                </c:pt>
                <c:pt idx="11">
                  <c:v>103.09300000000007</c:v>
                </c:pt>
                <c:pt idx="12">
                  <c:v>105.50200000000007</c:v>
                </c:pt>
                <c:pt idx="13">
                  <c:v>110.16899999999998</c:v>
                </c:pt>
                <c:pt idx="14">
                  <c:v>113.37300000000005</c:v>
                </c:pt>
                <c:pt idx="15">
                  <c:v>116.28899999999999</c:v>
                </c:pt>
                <c:pt idx="16">
                  <c:v>123.57100000000003</c:v>
                </c:pt>
                <c:pt idx="17">
                  <c:v>125.89699999999993</c:v>
                </c:pt>
                <c:pt idx="18">
                  <c:v>126.55700000000002</c:v>
                </c:pt>
                <c:pt idx="19">
                  <c:v>134.745</c:v>
                </c:pt>
                <c:pt idx="20">
                  <c:v>140.42899999999997</c:v>
                </c:pt>
                <c:pt idx="21">
                  <c:v>143.24599999999998</c:v>
                </c:pt>
                <c:pt idx="22">
                  <c:v>140.85900000000004</c:v>
                </c:pt>
                <c:pt idx="23">
                  <c:v>141.41599999999994</c:v>
                </c:pt>
                <c:pt idx="24">
                  <c:v>139.90599999999995</c:v>
                </c:pt>
                <c:pt idx="25">
                  <c:v>140.63400000000001</c:v>
                </c:pt>
                <c:pt idx="26">
                  <c:v>149.23000000000002</c:v>
                </c:pt>
                <c:pt idx="27">
                  <c:v>149.63200000000006</c:v>
                </c:pt>
                <c:pt idx="28">
                  <c:v>147.75799999999992</c:v>
                </c:pt>
                <c:pt idx="29">
                  <c:v>152.37599999999998</c:v>
                </c:pt>
                <c:pt idx="30">
                  <c:v>162.43700000000001</c:v>
                </c:pt>
                <c:pt idx="31">
                  <c:v>167.351</c:v>
                </c:pt>
                <c:pt idx="32">
                  <c:v>169.4799999999999</c:v>
                </c:pt>
                <c:pt idx="33">
                  <c:v>174.26599999999996</c:v>
                </c:pt>
                <c:pt idx="34">
                  <c:v>177.27300000000002</c:v>
                </c:pt>
                <c:pt idx="35">
                  <c:v>180.26100000000008</c:v>
                </c:pt>
                <c:pt idx="36">
                  <c:v>178.24099999999987</c:v>
                </c:pt>
                <c:pt idx="37">
                  <c:v>180.35399999999993</c:v>
                </c:pt>
                <c:pt idx="38">
                  <c:v>175.73000000000002</c:v>
                </c:pt>
                <c:pt idx="39">
                  <c:v>175.89499999999998</c:v>
                </c:pt>
                <c:pt idx="40">
                  <c:v>167.73700000000008</c:v>
                </c:pt>
                <c:pt idx="41">
                  <c:v>171.34199999999998</c:v>
                </c:pt>
                <c:pt idx="42">
                  <c:v>171.26800000000003</c:v>
                </c:pt>
                <c:pt idx="43">
                  <c:v>168.90800000000002</c:v>
                </c:pt>
                <c:pt idx="44">
                  <c:v>176.83699999999999</c:v>
                </c:pt>
                <c:pt idx="45">
                  <c:v>182.57900000000006</c:v>
                </c:pt>
                <c:pt idx="46">
                  <c:v>188.80399999999997</c:v>
                </c:pt>
                <c:pt idx="47">
                  <c:v>192.87300000000005</c:v>
                </c:pt>
                <c:pt idx="48">
                  <c:v>202.31400000000008</c:v>
                </c:pt>
                <c:pt idx="49">
                  <c:v>209.976</c:v>
                </c:pt>
                <c:pt idx="50">
                  <c:v>217.31399999999996</c:v>
                </c:pt>
                <c:pt idx="51">
                  <c:v>221.95899999999995</c:v>
                </c:pt>
                <c:pt idx="52">
                  <c:v>229.76100000000008</c:v>
                </c:pt>
                <c:pt idx="53">
                  <c:v>259.40999999999997</c:v>
                </c:pt>
                <c:pt idx="54">
                  <c:v>290.04200000000003</c:v>
                </c:pt>
                <c:pt idx="55">
                  <c:v>305.77500000000009</c:v>
                </c:pt>
                <c:pt idx="56">
                  <c:v>333.322</c:v>
                </c:pt>
                <c:pt idx="57">
                  <c:v>363.60899999999992</c:v>
                </c:pt>
                <c:pt idx="58">
                  <c:v>354.12400000000002</c:v>
                </c:pt>
                <c:pt idx="59">
                  <c:v>362.69000000000005</c:v>
                </c:pt>
                <c:pt idx="60">
                  <c:v>383.69000000000005</c:v>
                </c:pt>
                <c:pt idx="61">
                  <c:v>373.53699999999992</c:v>
                </c:pt>
                <c:pt idx="62">
                  <c:v>378.87300000000005</c:v>
                </c:pt>
                <c:pt idx="63">
                  <c:v>369.74699999999996</c:v>
                </c:pt>
                <c:pt idx="64">
                  <c:v>372.24099999999987</c:v>
                </c:pt>
                <c:pt idx="65">
                  <c:v>369.92100000000005</c:v>
                </c:pt>
                <c:pt idx="66">
                  <c:v>385.02299999999991</c:v>
                </c:pt>
                <c:pt idx="67">
                  <c:v>382.72400000000005</c:v>
                </c:pt>
                <c:pt idx="68">
                  <c:v>393.55799999999999</c:v>
                </c:pt>
                <c:pt idx="69">
                  <c:v>391.84699999999998</c:v>
                </c:pt>
                <c:pt idx="70">
                  <c:v>389.69400000000007</c:v>
                </c:pt>
                <c:pt idx="71">
                  <c:v>396.48399999999992</c:v>
                </c:pt>
                <c:pt idx="72">
                  <c:v>393.10000000000014</c:v>
                </c:pt>
                <c:pt idx="73">
                  <c:v>390.779</c:v>
                </c:pt>
                <c:pt idx="74">
                  <c:v>392.84699999999998</c:v>
                </c:pt>
                <c:pt idx="75">
                  <c:v>392.02600000000007</c:v>
                </c:pt>
                <c:pt idx="76">
                  <c:v>398.47600000000011</c:v>
                </c:pt>
                <c:pt idx="77">
                  <c:v>391.15000000000009</c:v>
                </c:pt>
                <c:pt idx="78">
                  <c:v>386.47300000000007</c:v>
                </c:pt>
                <c:pt idx="79">
                  <c:v>378.81900000000007</c:v>
                </c:pt>
                <c:pt idx="80">
                  <c:v>378.50900000000001</c:v>
                </c:pt>
                <c:pt idx="81">
                  <c:v>374.10200000000009</c:v>
                </c:pt>
                <c:pt idx="82">
                  <c:v>375.82100000000003</c:v>
                </c:pt>
                <c:pt idx="83">
                  <c:v>376.7940000000001</c:v>
                </c:pt>
                <c:pt idx="84">
                  <c:v>369.22800000000007</c:v>
                </c:pt>
                <c:pt idx="85">
                  <c:v>373.62599999999998</c:v>
                </c:pt>
                <c:pt idx="86">
                  <c:v>366.71499999999992</c:v>
                </c:pt>
                <c:pt idx="87">
                  <c:v>362.86699999999996</c:v>
                </c:pt>
                <c:pt idx="88">
                  <c:v>369.24099999999999</c:v>
                </c:pt>
                <c:pt idx="89">
                  <c:v>365.93499999999995</c:v>
                </c:pt>
                <c:pt idx="90">
                  <c:v>363.40399999999988</c:v>
                </c:pt>
                <c:pt idx="91">
                  <c:v>366.60700000000008</c:v>
                </c:pt>
                <c:pt idx="92">
                  <c:v>357.41199999999992</c:v>
                </c:pt>
                <c:pt idx="93">
                  <c:v>363.36199999999997</c:v>
                </c:pt>
                <c:pt idx="94">
                  <c:v>364.58299999999997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汇总'!$AH$18:$AH$105</c:f>
              <c:numCache>
                <c:formatCode>0.00_);[Red]\(0.00\)</c:formatCode>
                <c:ptCount val="88"/>
                <c:pt idx="0">
                  <c:v>133.64599999999996</c:v>
                </c:pt>
                <c:pt idx="1">
                  <c:v>143.26099999999997</c:v>
                </c:pt>
                <c:pt idx="2">
                  <c:v>156.60000000000014</c:v>
                </c:pt>
                <c:pt idx="3">
                  <c:v>165.66100000000006</c:v>
                </c:pt>
                <c:pt idx="4">
                  <c:v>185.41700000000003</c:v>
                </c:pt>
                <c:pt idx="5">
                  <c:v>192.78800000000012</c:v>
                </c:pt>
                <c:pt idx="6">
                  <c:v>210.34999999999991</c:v>
                </c:pt>
                <c:pt idx="7">
                  <c:v>213.89799999999991</c:v>
                </c:pt>
                <c:pt idx="8">
                  <c:v>214.60599999999999</c:v>
                </c:pt>
                <c:pt idx="9">
                  <c:v>225.80799999999999</c:v>
                </c:pt>
                <c:pt idx="10">
                  <c:v>231.226</c:v>
                </c:pt>
                <c:pt idx="11">
                  <c:v>240.13900000000012</c:v>
                </c:pt>
                <c:pt idx="12">
                  <c:v>243.68700000000001</c:v>
                </c:pt>
                <c:pt idx="13">
                  <c:v>252.60299999999995</c:v>
                </c:pt>
                <c:pt idx="14">
                  <c:v>263.23900000000003</c:v>
                </c:pt>
                <c:pt idx="15">
                  <c:v>266.71699999999998</c:v>
                </c:pt>
                <c:pt idx="16">
                  <c:v>275.5089999999999</c:v>
                </c:pt>
                <c:pt idx="17">
                  <c:v>278.70500000000004</c:v>
                </c:pt>
                <c:pt idx="18">
                  <c:v>284.46600000000001</c:v>
                </c:pt>
                <c:pt idx="19">
                  <c:v>275.6049999999999</c:v>
                </c:pt>
                <c:pt idx="20">
                  <c:v>270.54300000000012</c:v>
                </c:pt>
                <c:pt idx="21">
                  <c:v>264.34199999999987</c:v>
                </c:pt>
                <c:pt idx="22">
                  <c:v>259.09400000000005</c:v>
                </c:pt>
                <c:pt idx="23">
                  <c:v>259.57300000000009</c:v>
                </c:pt>
                <c:pt idx="24">
                  <c:v>248.90300000000002</c:v>
                </c:pt>
                <c:pt idx="25">
                  <c:v>252.1579999999999</c:v>
                </c:pt>
                <c:pt idx="26">
                  <c:v>246.41700000000003</c:v>
                </c:pt>
                <c:pt idx="27">
                  <c:v>246.90399999999988</c:v>
                </c:pt>
                <c:pt idx="28">
                  <c:v>257.29699999999991</c:v>
                </c:pt>
                <c:pt idx="29">
                  <c:v>259.95099999999991</c:v>
                </c:pt>
                <c:pt idx="30">
                  <c:v>268.91700000000003</c:v>
                </c:pt>
                <c:pt idx="31">
                  <c:v>275.15499999999997</c:v>
                </c:pt>
                <c:pt idx="32">
                  <c:v>283.44100000000003</c:v>
                </c:pt>
                <c:pt idx="33">
                  <c:v>289.69200000000001</c:v>
                </c:pt>
                <c:pt idx="34">
                  <c:v>305.56399999999996</c:v>
                </c:pt>
                <c:pt idx="35">
                  <c:v>334.62799999999993</c:v>
                </c:pt>
                <c:pt idx="36">
                  <c:v>368.76099999999985</c:v>
                </c:pt>
                <c:pt idx="37">
                  <c:v>396.96699999999987</c:v>
                </c:pt>
                <c:pt idx="38">
                  <c:v>432.34800000000007</c:v>
                </c:pt>
                <c:pt idx="39">
                  <c:v>464.29300000000001</c:v>
                </c:pt>
                <c:pt idx="40">
                  <c:v>491.5619999999999</c:v>
                </c:pt>
                <c:pt idx="41">
                  <c:v>516.75399999999991</c:v>
                </c:pt>
                <c:pt idx="42">
                  <c:v>539.26599999999996</c:v>
                </c:pt>
                <c:pt idx="43">
                  <c:v>563.80000000000007</c:v>
                </c:pt>
                <c:pt idx="44">
                  <c:v>575.03599999999994</c:v>
                </c:pt>
                <c:pt idx="45">
                  <c:v>581.90700000000004</c:v>
                </c:pt>
                <c:pt idx="46">
                  <c:v>605.11099999999999</c:v>
                </c:pt>
                <c:pt idx="47">
                  <c:v>599.92400000000009</c:v>
                </c:pt>
                <c:pt idx="48">
                  <c:v>595.49700000000007</c:v>
                </c:pt>
                <c:pt idx="49">
                  <c:v>595.41800000000001</c:v>
                </c:pt>
                <c:pt idx="50">
                  <c:v>586.19499999999994</c:v>
                </c:pt>
                <c:pt idx="51">
                  <c:v>559.79500000000007</c:v>
                </c:pt>
                <c:pt idx="52">
                  <c:v>563.99499999999989</c:v>
                </c:pt>
                <c:pt idx="53">
                  <c:v>568.79</c:v>
                </c:pt>
                <c:pt idx="54">
                  <c:v>547.59199999999998</c:v>
                </c:pt>
                <c:pt idx="55">
                  <c:v>542.90100000000007</c:v>
                </c:pt>
                <c:pt idx="56">
                  <c:v>523.56200000000001</c:v>
                </c:pt>
                <c:pt idx="57">
                  <c:v>507.10299999999995</c:v>
                </c:pt>
                <c:pt idx="58">
                  <c:v>493.11000000000013</c:v>
                </c:pt>
                <c:pt idx="59">
                  <c:v>498.529</c:v>
                </c:pt>
                <c:pt idx="60">
                  <c:v>478.60399999999993</c:v>
                </c:pt>
                <c:pt idx="61">
                  <c:v>476.44699999999989</c:v>
                </c:pt>
                <c:pt idx="62">
                  <c:v>463.76800000000003</c:v>
                </c:pt>
                <c:pt idx="63">
                  <c:v>452.34499999999991</c:v>
                </c:pt>
                <c:pt idx="64">
                  <c:v>457.73900000000003</c:v>
                </c:pt>
                <c:pt idx="65">
                  <c:v>443.22600000000011</c:v>
                </c:pt>
                <c:pt idx="66">
                  <c:v>423.13200000000006</c:v>
                </c:pt>
                <c:pt idx="67">
                  <c:v>433.89699999999993</c:v>
                </c:pt>
                <c:pt idx="68">
                  <c:v>421.55700000000002</c:v>
                </c:pt>
                <c:pt idx="69">
                  <c:v>426.16599999999994</c:v>
                </c:pt>
                <c:pt idx="70">
                  <c:v>413.27400000000011</c:v>
                </c:pt>
                <c:pt idx="71">
                  <c:v>402.02100000000007</c:v>
                </c:pt>
                <c:pt idx="72">
                  <c:v>399.38</c:v>
                </c:pt>
                <c:pt idx="73">
                  <c:v>395.64100000000008</c:v>
                </c:pt>
                <c:pt idx="74">
                  <c:v>393.63200000000006</c:v>
                </c:pt>
                <c:pt idx="75">
                  <c:v>381.67299999999989</c:v>
                </c:pt>
                <c:pt idx="76">
                  <c:v>388.298</c:v>
                </c:pt>
                <c:pt idx="77">
                  <c:v>380.06899999999996</c:v>
                </c:pt>
                <c:pt idx="78">
                  <c:v>372.99</c:v>
                </c:pt>
                <c:pt idx="79">
                  <c:v>376.58100000000013</c:v>
                </c:pt>
                <c:pt idx="80">
                  <c:v>372.58699999999999</c:v>
                </c:pt>
                <c:pt idx="81">
                  <c:v>370.69800000000009</c:v>
                </c:pt>
                <c:pt idx="82">
                  <c:v>371.31500000000005</c:v>
                </c:pt>
                <c:pt idx="83">
                  <c:v>372.53899999999987</c:v>
                </c:pt>
                <c:pt idx="84">
                  <c:v>365.27599999999995</c:v>
                </c:pt>
                <c:pt idx="85">
                  <c:v>355.79499999999996</c:v>
                </c:pt>
                <c:pt idx="86">
                  <c:v>365.77699999999993</c:v>
                </c:pt>
                <c:pt idx="87">
                  <c:v>363.16999999999996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汇总'!$AI$10:$AI$105</c:f>
              <c:numCache>
                <c:formatCode>General</c:formatCode>
                <c:ptCount val="96"/>
                <c:pt idx="0">
                  <c:v>173.37</c:v>
                </c:pt>
                <c:pt idx="1">
                  <c:v>181.90400000000011</c:v>
                </c:pt>
                <c:pt idx="2">
                  <c:v>202.86500000000001</c:v>
                </c:pt>
                <c:pt idx="3">
                  <c:v>244.90499999999997</c:v>
                </c:pt>
                <c:pt idx="4">
                  <c:v>281.83300000000008</c:v>
                </c:pt>
                <c:pt idx="5">
                  <c:v>310.57399999999996</c:v>
                </c:pt>
                <c:pt idx="6">
                  <c:v>312.89300000000003</c:v>
                </c:pt>
                <c:pt idx="7">
                  <c:v>305.18700000000001</c:v>
                </c:pt>
                <c:pt idx="8">
                  <c:v>316.60599999999988</c:v>
                </c:pt>
                <c:pt idx="9">
                  <c:v>297.80099999999993</c:v>
                </c:pt>
                <c:pt idx="10">
                  <c:v>300.18899999999996</c:v>
                </c:pt>
                <c:pt idx="11">
                  <c:v>297.23100000000011</c:v>
                </c:pt>
                <c:pt idx="12">
                  <c:v>282.45700000000011</c:v>
                </c:pt>
                <c:pt idx="13">
                  <c:v>288.56399999999996</c:v>
                </c:pt>
                <c:pt idx="14">
                  <c:v>280.04299999999989</c:v>
                </c:pt>
                <c:pt idx="15">
                  <c:v>277.98899999999992</c:v>
                </c:pt>
                <c:pt idx="16">
                  <c:v>273.11899999999991</c:v>
                </c:pt>
                <c:pt idx="17">
                  <c:v>287.30700000000002</c:v>
                </c:pt>
                <c:pt idx="18">
                  <c:v>282.76599999999996</c:v>
                </c:pt>
                <c:pt idx="19">
                  <c:v>269.64999999999998</c:v>
                </c:pt>
                <c:pt idx="20">
                  <c:v>271.90900000000011</c:v>
                </c:pt>
                <c:pt idx="21">
                  <c:v>280.08900000000006</c:v>
                </c:pt>
                <c:pt idx="22">
                  <c:v>272.68399999999997</c:v>
                </c:pt>
                <c:pt idx="23">
                  <c:v>269.48199999999997</c:v>
                </c:pt>
                <c:pt idx="24">
                  <c:v>262.44099999999992</c:v>
                </c:pt>
                <c:pt idx="25">
                  <c:v>258.30499999999995</c:v>
                </c:pt>
                <c:pt idx="26">
                  <c:v>259.56399999999985</c:v>
                </c:pt>
                <c:pt idx="27">
                  <c:v>266.86999999999989</c:v>
                </c:pt>
                <c:pt idx="28">
                  <c:v>274.91399999999999</c:v>
                </c:pt>
                <c:pt idx="29">
                  <c:v>270.14600000000007</c:v>
                </c:pt>
                <c:pt idx="30">
                  <c:v>270.95099999999991</c:v>
                </c:pt>
                <c:pt idx="31">
                  <c:v>283.58799999999997</c:v>
                </c:pt>
                <c:pt idx="32">
                  <c:v>283.577</c:v>
                </c:pt>
                <c:pt idx="33">
                  <c:v>277.03200000000004</c:v>
                </c:pt>
                <c:pt idx="34">
                  <c:v>281.41700000000003</c:v>
                </c:pt>
                <c:pt idx="35">
                  <c:v>284.17200000000003</c:v>
                </c:pt>
                <c:pt idx="36">
                  <c:v>277.899</c:v>
                </c:pt>
                <c:pt idx="37">
                  <c:v>279.69499999999994</c:v>
                </c:pt>
                <c:pt idx="38">
                  <c:v>270.66800000000001</c:v>
                </c:pt>
                <c:pt idx="39">
                  <c:v>263.17499999999995</c:v>
                </c:pt>
                <c:pt idx="40">
                  <c:v>248.20799999999997</c:v>
                </c:pt>
                <c:pt idx="41">
                  <c:v>244.21600000000012</c:v>
                </c:pt>
                <c:pt idx="42">
                  <c:v>232.15599999999995</c:v>
                </c:pt>
                <c:pt idx="43">
                  <c:v>222.60199999999998</c:v>
                </c:pt>
                <c:pt idx="44">
                  <c:v>215.84699999999998</c:v>
                </c:pt>
                <c:pt idx="45">
                  <c:v>218.03599999999994</c:v>
                </c:pt>
                <c:pt idx="46">
                  <c:v>206.93599999999992</c:v>
                </c:pt>
                <c:pt idx="47">
                  <c:v>206.84899999999993</c:v>
                </c:pt>
                <c:pt idx="48">
                  <c:v>203.9430000000001</c:v>
                </c:pt>
                <c:pt idx="49">
                  <c:v>204.995</c:v>
                </c:pt>
                <c:pt idx="50">
                  <c:v>204.39499999999998</c:v>
                </c:pt>
                <c:pt idx="51">
                  <c:v>209.62099999999998</c:v>
                </c:pt>
                <c:pt idx="52">
                  <c:v>207.48199999999997</c:v>
                </c:pt>
                <c:pt idx="53">
                  <c:v>212.71800000000007</c:v>
                </c:pt>
                <c:pt idx="54">
                  <c:v>215.1579999999999</c:v>
                </c:pt>
                <c:pt idx="55">
                  <c:v>221.9129999999999</c:v>
                </c:pt>
                <c:pt idx="56">
                  <c:v>227.10699999999997</c:v>
                </c:pt>
                <c:pt idx="57">
                  <c:v>228.81200000000001</c:v>
                </c:pt>
                <c:pt idx="58">
                  <c:v>226.06700000000001</c:v>
                </c:pt>
                <c:pt idx="59">
                  <c:v>221.38599999999997</c:v>
                </c:pt>
                <c:pt idx="60">
                  <c:v>231.17199999999991</c:v>
                </c:pt>
                <c:pt idx="61">
                  <c:v>237.52199999999993</c:v>
                </c:pt>
                <c:pt idx="62">
                  <c:v>228.66399999999987</c:v>
                </c:pt>
                <c:pt idx="63">
                  <c:v>235.92599999999993</c:v>
                </c:pt>
                <c:pt idx="64">
                  <c:v>234.85099999999989</c:v>
                </c:pt>
                <c:pt idx="65">
                  <c:v>225.83199999999999</c:v>
                </c:pt>
                <c:pt idx="66">
                  <c:v>221.94799999999998</c:v>
                </c:pt>
                <c:pt idx="67">
                  <c:v>232.83200000000011</c:v>
                </c:pt>
                <c:pt idx="68">
                  <c:v>229.87799999999993</c:v>
                </c:pt>
                <c:pt idx="69">
                  <c:v>233.10100000000011</c:v>
                </c:pt>
                <c:pt idx="70">
                  <c:v>234.37300000000005</c:v>
                </c:pt>
                <c:pt idx="71">
                  <c:v>238.93499999999995</c:v>
                </c:pt>
                <c:pt idx="72">
                  <c:v>249.37300000000005</c:v>
                </c:pt>
                <c:pt idx="73">
                  <c:v>243.34100000000012</c:v>
                </c:pt>
                <c:pt idx="74">
                  <c:v>248.65699999999993</c:v>
                </c:pt>
                <c:pt idx="75">
                  <c:v>259.47299999999984</c:v>
                </c:pt>
                <c:pt idx="76">
                  <c:v>259.30300000000011</c:v>
                </c:pt>
                <c:pt idx="77">
                  <c:v>272.20499999999993</c:v>
                </c:pt>
                <c:pt idx="78">
                  <c:v>281.05799999999999</c:v>
                </c:pt>
                <c:pt idx="79">
                  <c:v>291.52300000000002</c:v>
                </c:pt>
                <c:pt idx="80">
                  <c:v>295.85699999999986</c:v>
                </c:pt>
                <c:pt idx="81">
                  <c:v>296.96999999999991</c:v>
                </c:pt>
                <c:pt idx="82">
                  <c:v>301.25800000000015</c:v>
                </c:pt>
                <c:pt idx="83">
                  <c:v>312.72899999999993</c:v>
                </c:pt>
                <c:pt idx="84">
                  <c:v>310.66300000000001</c:v>
                </c:pt>
                <c:pt idx="85">
                  <c:v>307.24400000000003</c:v>
                </c:pt>
                <c:pt idx="86">
                  <c:v>306.52199999999993</c:v>
                </c:pt>
                <c:pt idx="87">
                  <c:v>313.54600000000005</c:v>
                </c:pt>
                <c:pt idx="88">
                  <c:v>319.48199999999997</c:v>
                </c:pt>
                <c:pt idx="89">
                  <c:v>331.83100000000013</c:v>
                </c:pt>
                <c:pt idx="90">
                  <c:v>349.13499999999999</c:v>
                </c:pt>
                <c:pt idx="91">
                  <c:v>351.91800000000012</c:v>
                </c:pt>
                <c:pt idx="92">
                  <c:v>360.37400000000002</c:v>
                </c:pt>
                <c:pt idx="93">
                  <c:v>364.37199999999996</c:v>
                </c:pt>
                <c:pt idx="94">
                  <c:v>373.13100000000009</c:v>
                </c:pt>
                <c:pt idx="95">
                  <c:v>395.73699999999997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汇总'!$AJ$13:$AJ$105</c:f>
              <c:numCache>
                <c:formatCode>General</c:formatCode>
                <c:ptCount val="93"/>
                <c:pt idx="0">
                  <c:v>180.6869999999999</c:v>
                </c:pt>
                <c:pt idx="1">
                  <c:v>184.49500000000012</c:v>
                </c:pt>
                <c:pt idx="2">
                  <c:v>182.82599999999991</c:v>
                </c:pt>
                <c:pt idx="3">
                  <c:v>185.84699999999998</c:v>
                </c:pt>
                <c:pt idx="4">
                  <c:v>191.12600000000009</c:v>
                </c:pt>
                <c:pt idx="5">
                  <c:v>191.41399999999987</c:v>
                </c:pt>
                <c:pt idx="6">
                  <c:v>199.20500000000004</c:v>
                </c:pt>
                <c:pt idx="7">
                  <c:v>201.54000000000008</c:v>
                </c:pt>
                <c:pt idx="8">
                  <c:v>199.31799999999998</c:v>
                </c:pt>
                <c:pt idx="9">
                  <c:v>194.08799999999997</c:v>
                </c:pt>
                <c:pt idx="10">
                  <c:v>186.53899999999999</c:v>
                </c:pt>
                <c:pt idx="11">
                  <c:v>190.15300000000002</c:v>
                </c:pt>
                <c:pt idx="12">
                  <c:v>192.34100000000001</c:v>
                </c:pt>
                <c:pt idx="13">
                  <c:v>195.03899999999999</c:v>
                </c:pt>
                <c:pt idx="14">
                  <c:v>201.17399999999998</c:v>
                </c:pt>
                <c:pt idx="15">
                  <c:v>204.55600000000004</c:v>
                </c:pt>
                <c:pt idx="16">
                  <c:v>200.65100000000007</c:v>
                </c:pt>
                <c:pt idx="17">
                  <c:v>200.36500000000001</c:v>
                </c:pt>
                <c:pt idx="18">
                  <c:v>196.58199999999988</c:v>
                </c:pt>
                <c:pt idx="19">
                  <c:v>197.48599999999999</c:v>
                </c:pt>
                <c:pt idx="20">
                  <c:v>198.85700000000008</c:v>
                </c:pt>
                <c:pt idx="21">
                  <c:v>197.06700000000001</c:v>
                </c:pt>
                <c:pt idx="22">
                  <c:v>196.83200000000011</c:v>
                </c:pt>
                <c:pt idx="23">
                  <c:v>198.71699999999998</c:v>
                </c:pt>
                <c:pt idx="24">
                  <c:v>190.69799999999998</c:v>
                </c:pt>
                <c:pt idx="25">
                  <c:v>194.654</c:v>
                </c:pt>
                <c:pt idx="26">
                  <c:v>197.91899999999998</c:v>
                </c:pt>
                <c:pt idx="27">
                  <c:v>202.00900000000001</c:v>
                </c:pt>
                <c:pt idx="28">
                  <c:v>206.81499999999994</c:v>
                </c:pt>
                <c:pt idx="29">
                  <c:v>211.17699999999991</c:v>
                </c:pt>
                <c:pt idx="30">
                  <c:v>216.84300000000007</c:v>
                </c:pt>
                <c:pt idx="31">
                  <c:v>218.60699999999986</c:v>
                </c:pt>
                <c:pt idx="32">
                  <c:v>233.62200000000007</c:v>
                </c:pt>
                <c:pt idx="33">
                  <c:v>259.20700000000011</c:v>
                </c:pt>
                <c:pt idx="34">
                  <c:v>295.79499999999985</c:v>
                </c:pt>
                <c:pt idx="35">
                  <c:v>328.23900000000003</c:v>
                </c:pt>
                <c:pt idx="36">
                  <c:v>348.81999999999994</c:v>
                </c:pt>
                <c:pt idx="37">
                  <c:v>378.40499999999986</c:v>
                </c:pt>
                <c:pt idx="38">
                  <c:v>399.16599999999994</c:v>
                </c:pt>
                <c:pt idx="39">
                  <c:v>406.08100000000002</c:v>
                </c:pt>
                <c:pt idx="40">
                  <c:v>412.93600000000015</c:v>
                </c:pt>
                <c:pt idx="41">
                  <c:v>410.89200000000005</c:v>
                </c:pt>
                <c:pt idx="42">
                  <c:v>404.13099999999997</c:v>
                </c:pt>
                <c:pt idx="43">
                  <c:v>419.55700000000013</c:v>
                </c:pt>
                <c:pt idx="44">
                  <c:v>416.59299999999996</c:v>
                </c:pt>
                <c:pt idx="45">
                  <c:v>426.02800000000002</c:v>
                </c:pt>
                <c:pt idx="46">
                  <c:v>424.72199999999998</c:v>
                </c:pt>
                <c:pt idx="47">
                  <c:v>420.86899999999991</c:v>
                </c:pt>
                <c:pt idx="48">
                  <c:v>424.096</c:v>
                </c:pt>
                <c:pt idx="49">
                  <c:v>409.97699999999998</c:v>
                </c:pt>
                <c:pt idx="50">
                  <c:v>396.79000000000008</c:v>
                </c:pt>
                <c:pt idx="51">
                  <c:v>392.33600000000001</c:v>
                </c:pt>
                <c:pt idx="52">
                  <c:v>379.49599999999998</c:v>
                </c:pt>
                <c:pt idx="53">
                  <c:v>384.76100000000008</c:v>
                </c:pt>
                <c:pt idx="54">
                  <c:v>381.32399999999996</c:v>
                </c:pt>
                <c:pt idx="55">
                  <c:v>387.10599999999988</c:v>
                </c:pt>
                <c:pt idx="56">
                  <c:v>387.5809999999999</c:v>
                </c:pt>
                <c:pt idx="57">
                  <c:v>400.46399999999994</c:v>
                </c:pt>
                <c:pt idx="58">
                  <c:v>404.19500000000005</c:v>
                </c:pt>
                <c:pt idx="59">
                  <c:v>383.55800000000011</c:v>
                </c:pt>
                <c:pt idx="60">
                  <c:v>374.54999999999995</c:v>
                </c:pt>
                <c:pt idx="61">
                  <c:v>362.27100000000007</c:v>
                </c:pt>
                <c:pt idx="62">
                  <c:v>359.92500000000007</c:v>
                </c:pt>
                <c:pt idx="63">
                  <c:v>369.34299999999996</c:v>
                </c:pt>
                <c:pt idx="64">
                  <c:v>368.55299999999988</c:v>
                </c:pt>
                <c:pt idx="65">
                  <c:v>360.274</c:v>
                </c:pt>
                <c:pt idx="66">
                  <c:v>367.5870000000001</c:v>
                </c:pt>
                <c:pt idx="67">
                  <c:v>367.32800000000009</c:v>
                </c:pt>
                <c:pt idx="68">
                  <c:v>365.68899999999996</c:v>
                </c:pt>
                <c:pt idx="69">
                  <c:v>370.80700000000002</c:v>
                </c:pt>
                <c:pt idx="70">
                  <c:v>377.27799999999991</c:v>
                </c:pt>
                <c:pt idx="71">
                  <c:v>376.21299999999997</c:v>
                </c:pt>
                <c:pt idx="72">
                  <c:v>385.46899999999994</c:v>
                </c:pt>
                <c:pt idx="73">
                  <c:v>400.81500000000005</c:v>
                </c:pt>
                <c:pt idx="74">
                  <c:v>392.75</c:v>
                </c:pt>
                <c:pt idx="75">
                  <c:v>389.70899999999995</c:v>
                </c:pt>
                <c:pt idx="76">
                  <c:v>386.95400000000006</c:v>
                </c:pt>
                <c:pt idx="77">
                  <c:v>380.68399999999986</c:v>
                </c:pt>
                <c:pt idx="78">
                  <c:v>374.70699999999999</c:v>
                </c:pt>
                <c:pt idx="79">
                  <c:v>381.66499999999996</c:v>
                </c:pt>
                <c:pt idx="80">
                  <c:v>379.07600000000002</c:v>
                </c:pt>
                <c:pt idx="81">
                  <c:v>377.31200000000001</c:v>
                </c:pt>
                <c:pt idx="82">
                  <c:v>376.24599999999998</c:v>
                </c:pt>
                <c:pt idx="83">
                  <c:v>376.84100000000001</c:v>
                </c:pt>
                <c:pt idx="84">
                  <c:v>385.75400000000002</c:v>
                </c:pt>
                <c:pt idx="85">
                  <c:v>387.70000000000005</c:v>
                </c:pt>
                <c:pt idx="86">
                  <c:v>392.40100000000007</c:v>
                </c:pt>
                <c:pt idx="87">
                  <c:v>390.11099999999999</c:v>
                </c:pt>
                <c:pt idx="88">
                  <c:v>388.09500000000003</c:v>
                </c:pt>
                <c:pt idx="89">
                  <c:v>392.97200000000009</c:v>
                </c:pt>
                <c:pt idx="90">
                  <c:v>388.37300000000005</c:v>
                </c:pt>
                <c:pt idx="91">
                  <c:v>388.57100000000003</c:v>
                </c:pt>
                <c:pt idx="92">
                  <c:v>385.76700000000005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汇总'!$AK$19:$AK$105</c:f>
              <c:numCache>
                <c:formatCode>General</c:formatCode>
                <c:ptCount val="87"/>
                <c:pt idx="0">
                  <c:v>177.78200000000004</c:v>
                </c:pt>
                <c:pt idx="1">
                  <c:v>186.37299999999993</c:v>
                </c:pt>
                <c:pt idx="2">
                  <c:v>197.28600000000006</c:v>
                </c:pt>
                <c:pt idx="3">
                  <c:v>203.904</c:v>
                </c:pt>
                <c:pt idx="4">
                  <c:v>214.15699999999993</c:v>
                </c:pt>
                <c:pt idx="5">
                  <c:v>218.06899999999996</c:v>
                </c:pt>
                <c:pt idx="6">
                  <c:v>223.98300000000006</c:v>
                </c:pt>
                <c:pt idx="7">
                  <c:v>226.61200000000008</c:v>
                </c:pt>
                <c:pt idx="8">
                  <c:v>228.89499999999998</c:v>
                </c:pt>
                <c:pt idx="9">
                  <c:v>231.26099999999997</c:v>
                </c:pt>
                <c:pt idx="10">
                  <c:v>224.31500000000005</c:v>
                </c:pt>
                <c:pt idx="11">
                  <c:v>226.221</c:v>
                </c:pt>
                <c:pt idx="12">
                  <c:v>239.13499999999999</c:v>
                </c:pt>
                <c:pt idx="13">
                  <c:v>239.58500000000015</c:v>
                </c:pt>
                <c:pt idx="14">
                  <c:v>242.78599999999994</c:v>
                </c:pt>
                <c:pt idx="15">
                  <c:v>252.24599999999987</c:v>
                </c:pt>
                <c:pt idx="16">
                  <c:v>262.87200000000007</c:v>
                </c:pt>
                <c:pt idx="17">
                  <c:v>274.35700000000008</c:v>
                </c:pt>
                <c:pt idx="18">
                  <c:v>279.85199999999998</c:v>
                </c:pt>
                <c:pt idx="19">
                  <c:v>294.11400000000003</c:v>
                </c:pt>
                <c:pt idx="20">
                  <c:v>302.10199999999998</c:v>
                </c:pt>
                <c:pt idx="21">
                  <c:v>315.04999999999995</c:v>
                </c:pt>
                <c:pt idx="22">
                  <c:v>330.14199999999994</c:v>
                </c:pt>
                <c:pt idx="23">
                  <c:v>347.46199999999999</c:v>
                </c:pt>
                <c:pt idx="24">
                  <c:v>359.6880000000001</c:v>
                </c:pt>
                <c:pt idx="25">
                  <c:v>384.04899999999986</c:v>
                </c:pt>
                <c:pt idx="26">
                  <c:v>393.82799999999997</c:v>
                </c:pt>
                <c:pt idx="27">
                  <c:v>390.66499999999996</c:v>
                </c:pt>
                <c:pt idx="28">
                  <c:v>399.54999999999995</c:v>
                </c:pt>
                <c:pt idx="29">
                  <c:v>405.78500000000008</c:v>
                </c:pt>
                <c:pt idx="30">
                  <c:v>392.60100000000011</c:v>
                </c:pt>
                <c:pt idx="31">
                  <c:v>383.101</c:v>
                </c:pt>
                <c:pt idx="32">
                  <c:v>382.73400000000015</c:v>
                </c:pt>
                <c:pt idx="33">
                  <c:v>381.14700000000005</c:v>
                </c:pt>
                <c:pt idx="34">
                  <c:v>392.26600000000008</c:v>
                </c:pt>
                <c:pt idx="35">
                  <c:v>394.21299999999997</c:v>
                </c:pt>
                <c:pt idx="36">
                  <c:v>388.2109999999999</c:v>
                </c:pt>
                <c:pt idx="37">
                  <c:v>388.601</c:v>
                </c:pt>
                <c:pt idx="38">
                  <c:v>378.79499999999996</c:v>
                </c:pt>
                <c:pt idx="39">
                  <c:v>370.20800000000008</c:v>
                </c:pt>
                <c:pt idx="40">
                  <c:v>377.55200000000013</c:v>
                </c:pt>
                <c:pt idx="41">
                  <c:v>371.47</c:v>
                </c:pt>
                <c:pt idx="42">
                  <c:v>381.31999999999994</c:v>
                </c:pt>
                <c:pt idx="43">
                  <c:v>374.14600000000007</c:v>
                </c:pt>
                <c:pt idx="44">
                  <c:v>377.51599999999996</c:v>
                </c:pt>
                <c:pt idx="45">
                  <c:v>386.97699999999986</c:v>
                </c:pt>
                <c:pt idx="46">
                  <c:v>382.03100000000006</c:v>
                </c:pt>
                <c:pt idx="47">
                  <c:v>381.32600000000014</c:v>
                </c:pt>
                <c:pt idx="48">
                  <c:v>385.005</c:v>
                </c:pt>
                <c:pt idx="49">
                  <c:v>393.42500000000007</c:v>
                </c:pt>
                <c:pt idx="50">
                  <c:v>383.56899999999996</c:v>
                </c:pt>
                <c:pt idx="51">
                  <c:v>392.15699999999993</c:v>
                </c:pt>
                <c:pt idx="52">
                  <c:v>400.67099999999994</c:v>
                </c:pt>
                <c:pt idx="53">
                  <c:v>393.04700000000014</c:v>
                </c:pt>
                <c:pt idx="54">
                  <c:v>390.7650000000001</c:v>
                </c:pt>
                <c:pt idx="55">
                  <c:v>385.58900000000006</c:v>
                </c:pt>
                <c:pt idx="56">
                  <c:v>386.92400000000009</c:v>
                </c:pt>
                <c:pt idx="57">
                  <c:v>397.40999999999997</c:v>
                </c:pt>
                <c:pt idx="58">
                  <c:v>408.39200000000005</c:v>
                </c:pt>
                <c:pt idx="59">
                  <c:v>401.46500000000003</c:v>
                </c:pt>
                <c:pt idx="60">
                  <c:v>413.38600000000008</c:v>
                </c:pt>
                <c:pt idx="61">
                  <c:v>427.05799999999988</c:v>
                </c:pt>
                <c:pt idx="62">
                  <c:v>441.73899999999992</c:v>
                </c:pt>
                <c:pt idx="63">
                  <c:v>471.41200000000003</c:v>
                </c:pt>
                <c:pt idx="64">
                  <c:v>498.93600000000004</c:v>
                </c:pt>
                <c:pt idx="65">
                  <c:v>512.02</c:v>
                </c:pt>
                <c:pt idx="66">
                  <c:v>517.3069999999999</c:v>
                </c:pt>
                <c:pt idx="67">
                  <c:v>540.00800000000004</c:v>
                </c:pt>
                <c:pt idx="68">
                  <c:v>520.46499999999992</c:v>
                </c:pt>
                <c:pt idx="69">
                  <c:v>498.33199999999999</c:v>
                </c:pt>
                <c:pt idx="70">
                  <c:v>490.13</c:v>
                </c:pt>
                <c:pt idx="71">
                  <c:v>483.70999999999992</c:v>
                </c:pt>
                <c:pt idx="72">
                  <c:v>475.21600000000001</c:v>
                </c:pt>
                <c:pt idx="73">
                  <c:v>490.75199999999995</c:v>
                </c:pt>
                <c:pt idx="74">
                  <c:v>457.21799999999985</c:v>
                </c:pt>
                <c:pt idx="75">
                  <c:v>462.50200000000007</c:v>
                </c:pt>
                <c:pt idx="76">
                  <c:v>452.27100000000007</c:v>
                </c:pt>
                <c:pt idx="77">
                  <c:v>439.40500000000009</c:v>
                </c:pt>
                <c:pt idx="78">
                  <c:v>441.73500000000001</c:v>
                </c:pt>
                <c:pt idx="79">
                  <c:v>439.92399999999998</c:v>
                </c:pt>
                <c:pt idx="80">
                  <c:v>442.97599999999989</c:v>
                </c:pt>
                <c:pt idx="81">
                  <c:v>416.90899999999999</c:v>
                </c:pt>
                <c:pt idx="82">
                  <c:v>426.63799999999992</c:v>
                </c:pt>
                <c:pt idx="83">
                  <c:v>426.96899999999994</c:v>
                </c:pt>
                <c:pt idx="84">
                  <c:v>422.55799999999999</c:v>
                </c:pt>
                <c:pt idx="85">
                  <c:v>425.19899999999996</c:v>
                </c:pt>
                <c:pt idx="86">
                  <c:v>412.29600000000005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汇总'!$AL$15:$AL$105</c:f>
              <c:numCache>
                <c:formatCode>0.00_);[Red]\(0.00\)</c:formatCode>
                <c:ptCount val="91"/>
                <c:pt idx="0">
                  <c:v>103.83400000000006</c:v>
                </c:pt>
                <c:pt idx="1">
                  <c:v>105.28399999999999</c:v>
                </c:pt>
                <c:pt idx="2">
                  <c:v>109.00599999999997</c:v>
                </c:pt>
                <c:pt idx="3">
                  <c:v>112.32299999999998</c:v>
                </c:pt>
                <c:pt idx="4">
                  <c:v>116.70300000000009</c:v>
                </c:pt>
                <c:pt idx="5">
                  <c:v>117.92200000000003</c:v>
                </c:pt>
                <c:pt idx="6">
                  <c:v>128.495</c:v>
                </c:pt>
                <c:pt idx="7">
                  <c:v>129.68999999999994</c:v>
                </c:pt>
                <c:pt idx="8">
                  <c:v>136.93600000000004</c:v>
                </c:pt>
                <c:pt idx="9">
                  <c:v>138.24800000000005</c:v>
                </c:pt>
                <c:pt idx="10">
                  <c:v>144.01</c:v>
                </c:pt>
                <c:pt idx="11">
                  <c:v>154.024</c:v>
                </c:pt>
                <c:pt idx="12">
                  <c:v>159.64800000000002</c:v>
                </c:pt>
                <c:pt idx="13">
                  <c:v>161.41499999999996</c:v>
                </c:pt>
                <c:pt idx="14">
                  <c:v>158.32500000000005</c:v>
                </c:pt>
                <c:pt idx="15">
                  <c:v>164.51900000000001</c:v>
                </c:pt>
                <c:pt idx="16">
                  <c:v>170.44600000000014</c:v>
                </c:pt>
                <c:pt idx="17">
                  <c:v>185.1930000000001</c:v>
                </c:pt>
                <c:pt idx="18">
                  <c:v>188.59399999999994</c:v>
                </c:pt>
                <c:pt idx="19">
                  <c:v>191.58199999999999</c:v>
                </c:pt>
                <c:pt idx="20">
                  <c:v>189.31399999999985</c:v>
                </c:pt>
                <c:pt idx="21">
                  <c:v>193.82500000000005</c:v>
                </c:pt>
                <c:pt idx="22">
                  <c:v>200.28800000000001</c:v>
                </c:pt>
                <c:pt idx="23">
                  <c:v>206.30700000000002</c:v>
                </c:pt>
                <c:pt idx="24">
                  <c:v>205.93499999999995</c:v>
                </c:pt>
                <c:pt idx="25">
                  <c:v>213.07300000000009</c:v>
                </c:pt>
                <c:pt idx="26">
                  <c:v>221.125</c:v>
                </c:pt>
                <c:pt idx="27">
                  <c:v>225.02499999999986</c:v>
                </c:pt>
                <c:pt idx="28">
                  <c:v>215.7410000000001</c:v>
                </c:pt>
                <c:pt idx="29">
                  <c:v>216.29300000000012</c:v>
                </c:pt>
                <c:pt idx="30">
                  <c:v>214.78600000000006</c:v>
                </c:pt>
                <c:pt idx="31">
                  <c:v>211.10300000000007</c:v>
                </c:pt>
                <c:pt idx="32">
                  <c:v>209.76400000000001</c:v>
                </c:pt>
                <c:pt idx="33">
                  <c:v>215.7700000000001</c:v>
                </c:pt>
                <c:pt idx="34">
                  <c:v>207.72800000000007</c:v>
                </c:pt>
                <c:pt idx="35">
                  <c:v>225.9319999999999</c:v>
                </c:pt>
                <c:pt idx="36">
                  <c:v>232.21000000000004</c:v>
                </c:pt>
                <c:pt idx="37">
                  <c:v>233.99800000000005</c:v>
                </c:pt>
                <c:pt idx="38">
                  <c:v>245.17399999999998</c:v>
                </c:pt>
                <c:pt idx="39">
                  <c:v>240.48099999999999</c:v>
                </c:pt>
                <c:pt idx="40">
                  <c:v>238.51900000000012</c:v>
                </c:pt>
                <c:pt idx="41">
                  <c:v>243.18299999999999</c:v>
                </c:pt>
                <c:pt idx="42">
                  <c:v>240.46199999999999</c:v>
                </c:pt>
                <c:pt idx="43">
                  <c:v>240.29599999999994</c:v>
                </c:pt>
                <c:pt idx="44">
                  <c:v>239.26300000000003</c:v>
                </c:pt>
                <c:pt idx="45">
                  <c:v>238.67400000000009</c:v>
                </c:pt>
                <c:pt idx="46">
                  <c:v>233.11200000000008</c:v>
                </c:pt>
                <c:pt idx="47">
                  <c:v>234.17399999999998</c:v>
                </c:pt>
                <c:pt idx="48">
                  <c:v>238.65299999999991</c:v>
                </c:pt>
                <c:pt idx="49">
                  <c:v>245.88</c:v>
                </c:pt>
                <c:pt idx="50">
                  <c:v>250.39699999999993</c:v>
                </c:pt>
                <c:pt idx="51">
                  <c:v>252.62099999999987</c:v>
                </c:pt>
                <c:pt idx="52">
                  <c:v>267.85199999999986</c:v>
                </c:pt>
                <c:pt idx="53">
                  <c:v>269.33100000000002</c:v>
                </c:pt>
                <c:pt idx="54">
                  <c:v>287.04899999999998</c:v>
                </c:pt>
                <c:pt idx="55">
                  <c:v>302.28899999999999</c:v>
                </c:pt>
                <c:pt idx="56">
                  <c:v>318.88600000000008</c:v>
                </c:pt>
                <c:pt idx="57">
                  <c:v>320.68400000000008</c:v>
                </c:pt>
                <c:pt idx="58">
                  <c:v>354.803</c:v>
                </c:pt>
                <c:pt idx="59">
                  <c:v>373.51599999999996</c:v>
                </c:pt>
                <c:pt idx="60">
                  <c:v>396.57300000000009</c:v>
                </c:pt>
                <c:pt idx="61">
                  <c:v>399.66100000000006</c:v>
                </c:pt>
                <c:pt idx="62">
                  <c:v>419.31100000000004</c:v>
                </c:pt>
                <c:pt idx="63">
                  <c:v>434.50599999999997</c:v>
                </c:pt>
                <c:pt idx="64">
                  <c:v>440.43999999999994</c:v>
                </c:pt>
                <c:pt idx="65">
                  <c:v>452.77099999999996</c:v>
                </c:pt>
                <c:pt idx="66">
                  <c:v>453.35400000000004</c:v>
                </c:pt>
                <c:pt idx="67">
                  <c:v>458.71299999999985</c:v>
                </c:pt>
                <c:pt idx="68">
                  <c:v>464.04499999999996</c:v>
                </c:pt>
                <c:pt idx="69">
                  <c:v>457.01200000000006</c:v>
                </c:pt>
                <c:pt idx="70">
                  <c:v>451.3850000000001</c:v>
                </c:pt>
                <c:pt idx="71">
                  <c:v>456.62400000000014</c:v>
                </c:pt>
                <c:pt idx="72">
                  <c:v>439.36199999999997</c:v>
                </c:pt>
                <c:pt idx="73">
                  <c:v>439.79599999999994</c:v>
                </c:pt>
                <c:pt idx="74">
                  <c:v>429.35299999999984</c:v>
                </c:pt>
                <c:pt idx="75">
                  <c:v>424.36</c:v>
                </c:pt>
                <c:pt idx="76">
                  <c:v>422.06600000000014</c:v>
                </c:pt>
                <c:pt idx="77">
                  <c:v>419.90899999999988</c:v>
                </c:pt>
                <c:pt idx="78">
                  <c:v>412.43399999999986</c:v>
                </c:pt>
                <c:pt idx="79">
                  <c:v>401.50000000000011</c:v>
                </c:pt>
                <c:pt idx="80">
                  <c:v>401.28300000000002</c:v>
                </c:pt>
                <c:pt idx="81">
                  <c:v>397.05600000000004</c:v>
                </c:pt>
                <c:pt idx="82">
                  <c:v>393.56399999999996</c:v>
                </c:pt>
                <c:pt idx="83">
                  <c:v>394.23300000000006</c:v>
                </c:pt>
                <c:pt idx="84">
                  <c:v>401.976</c:v>
                </c:pt>
                <c:pt idx="85">
                  <c:v>376.23900000000003</c:v>
                </c:pt>
                <c:pt idx="86">
                  <c:v>377.33600000000001</c:v>
                </c:pt>
                <c:pt idx="87">
                  <c:v>378.76699999999994</c:v>
                </c:pt>
                <c:pt idx="88">
                  <c:v>371.55800000000011</c:v>
                </c:pt>
                <c:pt idx="89">
                  <c:v>359.16800000000012</c:v>
                </c:pt>
                <c:pt idx="90">
                  <c:v>368.48300000000006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汇总'!$AM$16:$AM$105</c:f>
              <c:numCache>
                <c:formatCode>0.00_);[Red]\(0.00\)</c:formatCode>
                <c:ptCount val="90"/>
                <c:pt idx="0">
                  <c:v>142.73599999999999</c:v>
                </c:pt>
                <c:pt idx="1">
                  <c:v>149.55800000000011</c:v>
                </c:pt>
                <c:pt idx="2">
                  <c:v>155.51799999999992</c:v>
                </c:pt>
                <c:pt idx="3">
                  <c:v>162.13800000000003</c:v>
                </c:pt>
                <c:pt idx="4">
                  <c:v>174.19800000000009</c:v>
                </c:pt>
                <c:pt idx="5">
                  <c:v>175.19299999999998</c:v>
                </c:pt>
                <c:pt idx="6">
                  <c:v>189.01800000000003</c:v>
                </c:pt>
                <c:pt idx="7">
                  <c:v>192.49600000000009</c:v>
                </c:pt>
                <c:pt idx="8">
                  <c:v>195.02199999999993</c:v>
                </c:pt>
                <c:pt idx="9">
                  <c:v>196.78899999999999</c:v>
                </c:pt>
                <c:pt idx="10">
                  <c:v>198.5630000000001</c:v>
                </c:pt>
                <c:pt idx="11">
                  <c:v>197.72599999999989</c:v>
                </c:pt>
                <c:pt idx="12">
                  <c:v>193.53499999999997</c:v>
                </c:pt>
                <c:pt idx="13">
                  <c:v>191.4430000000001</c:v>
                </c:pt>
                <c:pt idx="14">
                  <c:v>194.09800000000007</c:v>
                </c:pt>
                <c:pt idx="15">
                  <c:v>199.66599999999994</c:v>
                </c:pt>
                <c:pt idx="16">
                  <c:v>208.149</c:v>
                </c:pt>
                <c:pt idx="17">
                  <c:v>207.40999999999997</c:v>
                </c:pt>
                <c:pt idx="18">
                  <c:v>213.85199999999998</c:v>
                </c:pt>
                <c:pt idx="19">
                  <c:v>219.82500000000005</c:v>
                </c:pt>
                <c:pt idx="20">
                  <c:v>214.20000000000005</c:v>
                </c:pt>
                <c:pt idx="21">
                  <c:v>208.96299999999997</c:v>
                </c:pt>
                <c:pt idx="22">
                  <c:v>208.49099999999999</c:v>
                </c:pt>
                <c:pt idx="23">
                  <c:v>205.70700000000011</c:v>
                </c:pt>
                <c:pt idx="24">
                  <c:v>211.91000000000008</c:v>
                </c:pt>
                <c:pt idx="25">
                  <c:v>210.82400000000007</c:v>
                </c:pt>
                <c:pt idx="26">
                  <c:v>216.10599999999999</c:v>
                </c:pt>
                <c:pt idx="27">
                  <c:v>211.74899999999991</c:v>
                </c:pt>
                <c:pt idx="28">
                  <c:v>211.48099999999999</c:v>
                </c:pt>
                <c:pt idx="29">
                  <c:v>209.57600000000002</c:v>
                </c:pt>
                <c:pt idx="30">
                  <c:v>207.36200000000008</c:v>
                </c:pt>
                <c:pt idx="31">
                  <c:v>211.05399999999997</c:v>
                </c:pt>
                <c:pt idx="32">
                  <c:v>216.58800000000008</c:v>
                </c:pt>
                <c:pt idx="33">
                  <c:v>219.70600000000013</c:v>
                </c:pt>
                <c:pt idx="34">
                  <c:v>230.03100000000006</c:v>
                </c:pt>
                <c:pt idx="35">
                  <c:v>242.49199999999996</c:v>
                </c:pt>
                <c:pt idx="36">
                  <c:v>252.51900000000001</c:v>
                </c:pt>
                <c:pt idx="37">
                  <c:v>258.56399999999985</c:v>
                </c:pt>
                <c:pt idx="38">
                  <c:v>265.423</c:v>
                </c:pt>
                <c:pt idx="39">
                  <c:v>269.24000000000012</c:v>
                </c:pt>
                <c:pt idx="40">
                  <c:v>278.97299999999996</c:v>
                </c:pt>
                <c:pt idx="41">
                  <c:v>284.30700000000002</c:v>
                </c:pt>
                <c:pt idx="42">
                  <c:v>267.57699999999988</c:v>
                </c:pt>
                <c:pt idx="43">
                  <c:v>266.34599999999989</c:v>
                </c:pt>
                <c:pt idx="44">
                  <c:v>264.19600000000003</c:v>
                </c:pt>
                <c:pt idx="45">
                  <c:v>262.47600000000011</c:v>
                </c:pt>
                <c:pt idx="46">
                  <c:v>260.654</c:v>
                </c:pt>
                <c:pt idx="47">
                  <c:v>258.24400000000003</c:v>
                </c:pt>
                <c:pt idx="48">
                  <c:v>262.94899999999996</c:v>
                </c:pt>
                <c:pt idx="49">
                  <c:v>269.09400000000005</c:v>
                </c:pt>
                <c:pt idx="50">
                  <c:v>274.98399999999992</c:v>
                </c:pt>
                <c:pt idx="51">
                  <c:v>282.73299999999995</c:v>
                </c:pt>
                <c:pt idx="52">
                  <c:v>276.00699999999995</c:v>
                </c:pt>
                <c:pt idx="53">
                  <c:v>280.96499999999992</c:v>
                </c:pt>
                <c:pt idx="54">
                  <c:v>284.42100000000005</c:v>
                </c:pt>
                <c:pt idx="55">
                  <c:v>289.81299999999999</c:v>
                </c:pt>
                <c:pt idx="56">
                  <c:v>291.05200000000002</c:v>
                </c:pt>
                <c:pt idx="57">
                  <c:v>297.01699999999994</c:v>
                </c:pt>
                <c:pt idx="58">
                  <c:v>297.27699999999993</c:v>
                </c:pt>
                <c:pt idx="59">
                  <c:v>299.38100000000009</c:v>
                </c:pt>
                <c:pt idx="60">
                  <c:v>303.59900000000016</c:v>
                </c:pt>
                <c:pt idx="61">
                  <c:v>307.0100000000001</c:v>
                </c:pt>
                <c:pt idx="62">
                  <c:v>311.90600000000006</c:v>
                </c:pt>
                <c:pt idx="63">
                  <c:v>319.65099999999995</c:v>
                </c:pt>
                <c:pt idx="64">
                  <c:v>323.69299999999998</c:v>
                </c:pt>
                <c:pt idx="65">
                  <c:v>324.24399999999991</c:v>
                </c:pt>
                <c:pt idx="66">
                  <c:v>325.73300000000006</c:v>
                </c:pt>
                <c:pt idx="67">
                  <c:v>329.13099999999997</c:v>
                </c:pt>
                <c:pt idx="68">
                  <c:v>325.13700000000006</c:v>
                </c:pt>
                <c:pt idx="69">
                  <c:v>327.44100000000014</c:v>
                </c:pt>
                <c:pt idx="70">
                  <c:v>325.67200000000014</c:v>
                </c:pt>
                <c:pt idx="71">
                  <c:v>323.18300000000011</c:v>
                </c:pt>
                <c:pt idx="72">
                  <c:v>326.64</c:v>
                </c:pt>
                <c:pt idx="73">
                  <c:v>321.95100000000002</c:v>
                </c:pt>
                <c:pt idx="74">
                  <c:v>318.70699999999999</c:v>
                </c:pt>
                <c:pt idx="75">
                  <c:v>317.9430000000001</c:v>
                </c:pt>
                <c:pt idx="76">
                  <c:v>327.61999999999989</c:v>
                </c:pt>
                <c:pt idx="77">
                  <c:v>329.54200000000003</c:v>
                </c:pt>
                <c:pt idx="78">
                  <c:v>334.12199999999996</c:v>
                </c:pt>
                <c:pt idx="79">
                  <c:v>340.77200000000005</c:v>
                </c:pt>
                <c:pt idx="80">
                  <c:v>351.2349999999999</c:v>
                </c:pt>
                <c:pt idx="81">
                  <c:v>354.274</c:v>
                </c:pt>
                <c:pt idx="82">
                  <c:v>356.5390000000001</c:v>
                </c:pt>
                <c:pt idx="83">
                  <c:v>364.91300000000012</c:v>
                </c:pt>
                <c:pt idx="84">
                  <c:v>354.20299999999997</c:v>
                </c:pt>
                <c:pt idx="85">
                  <c:v>358.02199999999993</c:v>
                </c:pt>
                <c:pt idx="86">
                  <c:v>367.0100000000001</c:v>
                </c:pt>
                <c:pt idx="87">
                  <c:v>365.25200000000007</c:v>
                </c:pt>
                <c:pt idx="88">
                  <c:v>360.01800000000003</c:v>
                </c:pt>
                <c:pt idx="89">
                  <c:v>379.52100000000007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汇总'!$AN$20:$AN$104</c:f>
              <c:numCache>
                <c:formatCode>0.00_);[Red]\(0.00\)</c:formatCode>
                <c:ptCount val="85"/>
                <c:pt idx="0">
                  <c:v>146.22300000000007</c:v>
                </c:pt>
                <c:pt idx="1">
                  <c:v>151.55099999999993</c:v>
                </c:pt>
                <c:pt idx="2">
                  <c:v>153.88800000000003</c:v>
                </c:pt>
                <c:pt idx="3">
                  <c:v>162.51099999999997</c:v>
                </c:pt>
                <c:pt idx="4">
                  <c:v>167.00299999999993</c:v>
                </c:pt>
                <c:pt idx="5">
                  <c:v>172.23700000000008</c:v>
                </c:pt>
                <c:pt idx="6">
                  <c:v>183.59400000000005</c:v>
                </c:pt>
                <c:pt idx="7">
                  <c:v>196.63299999999992</c:v>
                </c:pt>
                <c:pt idx="8">
                  <c:v>208.49699999999996</c:v>
                </c:pt>
                <c:pt idx="9">
                  <c:v>232.43500000000006</c:v>
                </c:pt>
                <c:pt idx="10">
                  <c:v>245.60500000000002</c:v>
                </c:pt>
                <c:pt idx="11">
                  <c:v>265.93899999999996</c:v>
                </c:pt>
                <c:pt idx="12">
                  <c:v>279.62500000000011</c:v>
                </c:pt>
                <c:pt idx="13">
                  <c:v>291.70300000000009</c:v>
                </c:pt>
                <c:pt idx="14">
                  <c:v>306.27700000000004</c:v>
                </c:pt>
                <c:pt idx="15">
                  <c:v>320.81999999999994</c:v>
                </c:pt>
                <c:pt idx="16">
                  <c:v>330.74500000000012</c:v>
                </c:pt>
                <c:pt idx="17">
                  <c:v>327.78600000000006</c:v>
                </c:pt>
                <c:pt idx="18">
                  <c:v>326.2940000000001</c:v>
                </c:pt>
                <c:pt idx="19">
                  <c:v>334.89900000000011</c:v>
                </c:pt>
                <c:pt idx="20">
                  <c:v>337.61500000000001</c:v>
                </c:pt>
                <c:pt idx="21">
                  <c:v>344.75399999999991</c:v>
                </c:pt>
                <c:pt idx="22">
                  <c:v>350.14700000000005</c:v>
                </c:pt>
                <c:pt idx="23">
                  <c:v>351.94000000000005</c:v>
                </c:pt>
                <c:pt idx="24">
                  <c:v>348.25</c:v>
                </c:pt>
                <c:pt idx="25">
                  <c:v>352.19399999999996</c:v>
                </c:pt>
                <c:pt idx="26">
                  <c:v>333.48100000000011</c:v>
                </c:pt>
                <c:pt idx="27">
                  <c:v>329.54200000000003</c:v>
                </c:pt>
                <c:pt idx="28">
                  <c:v>323.99600000000009</c:v>
                </c:pt>
                <c:pt idx="29">
                  <c:v>330.42299999999989</c:v>
                </c:pt>
                <c:pt idx="30">
                  <c:v>319.87799999999993</c:v>
                </c:pt>
                <c:pt idx="31">
                  <c:v>310.09899999999993</c:v>
                </c:pt>
                <c:pt idx="32">
                  <c:v>310.07999999999993</c:v>
                </c:pt>
                <c:pt idx="33">
                  <c:v>323.96100000000001</c:v>
                </c:pt>
                <c:pt idx="34">
                  <c:v>321.98500000000001</c:v>
                </c:pt>
                <c:pt idx="35">
                  <c:v>332.37899999999991</c:v>
                </c:pt>
                <c:pt idx="36">
                  <c:v>325.49099999999999</c:v>
                </c:pt>
                <c:pt idx="37">
                  <c:v>323.40600000000006</c:v>
                </c:pt>
                <c:pt idx="38">
                  <c:v>324.49300000000005</c:v>
                </c:pt>
                <c:pt idx="39">
                  <c:v>327.76300000000003</c:v>
                </c:pt>
                <c:pt idx="40">
                  <c:v>330.25199999999995</c:v>
                </c:pt>
                <c:pt idx="41">
                  <c:v>332.03400000000011</c:v>
                </c:pt>
                <c:pt idx="42">
                  <c:v>335.84599999999989</c:v>
                </c:pt>
                <c:pt idx="43">
                  <c:v>330.81100000000004</c:v>
                </c:pt>
                <c:pt idx="44">
                  <c:v>327.21900000000005</c:v>
                </c:pt>
                <c:pt idx="45">
                  <c:v>338.27499999999986</c:v>
                </c:pt>
                <c:pt idx="46">
                  <c:v>350.20100000000002</c:v>
                </c:pt>
                <c:pt idx="47">
                  <c:v>340.24799999999993</c:v>
                </c:pt>
                <c:pt idx="48">
                  <c:v>342.99299999999994</c:v>
                </c:pt>
                <c:pt idx="49">
                  <c:v>348.62000000000012</c:v>
                </c:pt>
                <c:pt idx="50">
                  <c:v>353.20300000000009</c:v>
                </c:pt>
                <c:pt idx="51">
                  <c:v>364.00300000000004</c:v>
                </c:pt>
                <c:pt idx="52">
                  <c:v>368.72199999999987</c:v>
                </c:pt>
                <c:pt idx="53">
                  <c:v>360.71600000000001</c:v>
                </c:pt>
                <c:pt idx="54">
                  <c:v>375.32400000000007</c:v>
                </c:pt>
                <c:pt idx="55">
                  <c:v>368.06899999999996</c:v>
                </c:pt>
                <c:pt idx="56">
                  <c:v>380.55800000000011</c:v>
                </c:pt>
                <c:pt idx="57">
                  <c:v>380.58799999999985</c:v>
                </c:pt>
                <c:pt idx="58">
                  <c:v>385.00599999999997</c:v>
                </c:pt>
                <c:pt idx="59">
                  <c:v>390.37200000000007</c:v>
                </c:pt>
                <c:pt idx="60">
                  <c:v>384.84799999999996</c:v>
                </c:pt>
                <c:pt idx="61">
                  <c:v>389.11699999999985</c:v>
                </c:pt>
                <c:pt idx="62">
                  <c:v>398.73900000000015</c:v>
                </c:pt>
                <c:pt idx="63">
                  <c:v>384.36399999999992</c:v>
                </c:pt>
                <c:pt idx="64">
                  <c:v>394.84199999999998</c:v>
                </c:pt>
                <c:pt idx="65">
                  <c:v>400.06200000000001</c:v>
                </c:pt>
                <c:pt idx="66">
                  <c:v>398.80800000000011</c:v>
                </c:pt>
                <c:pt idx="67">
                  <c:v>400.73500000000001</c:v>
                </c:pt>
                <c:pt idx="68">
                  <c:v>391.05499999999984</c:v>
                </c:pt>
                <c:pt idx="69">
                  <c:v>376.98300000000006</c:v>
                </c:pt>
                <c:pt idx="70">
                  <c:v>380.78000000000009</c:v>
                </c:pt>
                <c:pt idx="71">
                  <c:v>377.21199999999999</c:v>
                </c:pt>
                <c:pt idx="72">
                  <c:v>371.55399999999997</c:v>
                </c:pt>
                <c:pt idx="73">
                  <c:v>372.29200000000003</c:v>
                </c:pt>
                <c:pt idx="74">
                  <c:v>378.553</c:v>
                </c:pt>
                <c:pt idx="75">
                  <c:v>381.76599999999985</c:v>
                </c:pt>
                <c:pt idx="76">
                  <c:v>379.01499999999999</c:v>
                </c:pt>
                <c:pt idx="77">
                  <c:v>380.92600000000004</c:v>
                </c:pt>
                <c:pt idx="78">
                  <c:v>395.20799999999997</c:v>
                </c:pt>
                <c:pt idx="79">
                  <c:v>382.21100000000001</c:v>
                </c:pt>
                <c:pt idx="80">
                  <c:v>397.93799999999987</c:v>
                </c:pt>
                <c:pt idx="81">
                  <c:v>402.18799999999999</c:v>
                </c:pt>
                <c:pt idx="82">
                  <c:v>386.22200000000009</c:v>
                </c:pt>
                <c:pt idx="83">
                  <c:v>391.86000000000013</c:v>
                </c:pt>
                <c:pt idx="84">
                  <c:v>393.66800000000001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汇总'!$AO$17:$AO$105</c:f>
              <c:numCache>
                <c:formatCode>0.00_);[Red]\(0.00\)</c:formatCode>
                <c:ptCount val="89"/>
                <c:pt idx="0">
                  <c:v>144.48699999999997</c:v>
                </c:pt>
                <c:pt idx="1">
                  <c:v>154.59100000000001</c:v>
                </c:pt>
                <c:pt idx="2">
                  <c:v>153.12099999999998</c:v>
                </c:pt>
                <c:pt idx="3">
                  <c:v>152.81799999999998</c:v>
                </c:pt>
                <c:pt idx="4">
                  <c:v>153.93000000000006</c:v>
                </c:pt>
                <c:pt idx="5">
                  <c:v>155.4849999999999</c:v>
                </c:pt>
                <c:pt idx="6">
                  <c:v>158.79999999999995</c:v>
                </c:pt>
                <c:pt idx="7">
                  <c:v>163.5</c:v>
                </c:pt>
                <c:pt idx="8">
                  <c:v>165.73000000000002</c:v>
                </c:pt>
                <c:pt idx="9">
                  <c:v>167.71199999999999</c:v>
                </c:pt>
                <c:pt idx="10">
                  <c:v>168.54299999999989</c:v>
                </c:pt>
                <c:pt idx="11">
                  <c:v>171.73099999999988</c:v>
                </c:pt>
                <c:pt idx="12">
                  <c:v>171.44799999999998</c:v>
                </c:pt>
                <c:pt idx="13">
                  <c:v>175.39299999999992</c:v>
                </c:pt>
                <c:pt idx="14">
                  <c:v>180.86300000000006</c:v>
                </c:pt>
                <c:pt idx="15">
                  <c:v>185.76599999999996</c:v>
                </c:pt>
                <c:pt idx="16">
                  <c:v>191.38600000000008</c:v>
                </c:pt>
                <c:pt idx="17">
                  <c:v>193.15999999999997</c:v>
                </c:pt>
                <c:pt idx="18">
                  <c:v>204.73399999999992</c:v>
                </c:pt>
                <c:pt idx="19">
                  <c:v>209.22800000000007</c:v>
                </c:pt>
                <c:pt idx="20">
                  <c:v>212.53800000000001</c:v>
                </c:pt>
                <c:pt idx="21">
                  <c:v>216.95000000000005</c:v>
                </c:pt>
                <c:pt idx="22">
                  <c:v>219.62400000000002</c:v>
                </c:pt>
                <c:pt idx="23">
                  <c:v>235.83799999999997</c:v>
                </c:pt>
                <c:pt idx="24">
                  <c:v>267.5440000000001</c:v>
                </c:pt>
                <c:pt idx="25">
                  <c:v>293.65499999999997</c:v>
                </c:pt>
                <c:pt idx="26">
                  <c:v>307.04699999999991</c:v>
                </c:pt>
                <c:pt idx="27">
                  <c:v>311.88100000000009</c:v>
                </c:pt>
                <c:pt idx="28">
                  <c:v>338.99099999999999</c:v>
                </c:pt>
                <c:pt idx="29">
                  <c:v>346.41300000000001</c:v>
                </c:pt>
                <c:pt idx="30">
                  <c:v>353.32100000000003</c:v>
                </c:pt>
                <c:pt idx="31">
                  <c:v>364.86299999999994</c:v>
                </c:pt>
                <c:pt idx="32">
                  <c:v>365.98900000000003</c:v>
                </c:pt>
                <c:pt idx="33">
                  <c:v>369.15500000000009</c:v>
                </c:pt>
                <c:pt idx="34">
                  <c:v>381.471</c:v>
                </c:pt>
                <c:pt idx="35">
                  <c:v>380.56600000000003</c:v>
                </c:pt>
                <c:pt idx="36">
                  <c:v>391.63999999999987</c:v>
                </c:pt>
                <c:pt idx="37">
                  <c:v>381.07899999999995</c:v>
                </c:pt>
                <c:pt idx="38">
                  <c:v>383.67199999999991</c:v>
                </c:pt>
                <c:pt idx="39">
                  <c:v>391.07099999999991</c:v>
                </c:pt>
                <c:pt idx="40">
                  <c:v>384.17200000000003</c:v>
                </c:pt>
                <c:pt idx="41">
                  <c:v>384.88800000000003</c:v>
                </c:pt>
                <c:pt idx="42">
                  <c:v>382.50300000000004</c:v>
                </c:pt>
                <c:pt idx="43">
                  <c:v>377.10199999999998</c:v>
                </c:pt>
                <c:pt idx="44">
                  <c:v>359.63599999999997</c:v>
                </c:pt>
                <c:pt idx="45">
                  <c:v>357.29999999999995</c:v>
                </c:pt>
                <c:pt idx="46">
                  <c:v>351.76100000000008</c:v>
                </c:pt>
                <c:pt idx="47">
                  <c:v>354.58699999999988</c:v>
                </c:pt>
                <c:pt idx="48">
                  <c:v>356.05799999999999</c:v>
                </c:pt>
                <c:pt idx="49">
                  <c:v>358.27</c:v>
                </c:pt>
                <c:pt idx="50">
                  <c:v>375.21399999999994</c:v>
                </c:pt>
                <c:pt idx="51">
                  <c:v>361.56399999999996</c:v>
                </c:pt>
                <c:pt idx="52">
                  <c:v>369.95299999999997</c:v>
                </c:pt>
                <c:pt idx="53">
                  <c:v>376.96600000000012</c:v>
                </c:pt>
                <c:pt idx="54">
                  <c:v>375.58000000000004</c:v>
                </c:pt>
                <c:pt idx="55">
                  <c:v>369.9609999999999</c:v>
                </c:pt>
                <c:pt idx="56">
                  <c:v>378.44099999999992</c:v>
                </c:pt>
                <c:pt idx="57">
                  <c:v>376.74400000000003</c:v>
                </c:pt>
                <c:pt idx="58">
                  <c:v>377.56600000000003</c:v>
                </c:pt>
                <c:pt idx="59">
                  <c:v>375.0920000000001</c:v>
                </c:pt>
                <c:pt idx="60">
                  <c:v>386.88</c:v>
                </c:pt>
                <c:pt idx="61">
                  <c:v>389.07900000000006</c:v>
                </c:pt>
                <c:pt idx="62">
                  <c:v>395.20999999999992</c:v>
                </c:pt>
                <c:pt idx="63">
                  <c:v>397.94000000000005</c:v>
                </c:pt>
                <c:pt idx="64">
                  <c:v>393.88499999999999</c:v>
                </c:pt>
                <c:pt idx="65">
                  <c:v>386.49799999999993</c:v>
                </c:pt>
                <c:pt idx="66">
                  <c:v>396.23100000000011</c:v>
                </c:pt>
                <c:pt idx="67">
                  <c:v>386.67999999999995</c:v>
                </c:pt>
                <c:pt idx="68">
                  <c:v>390.54900000000009</c:v>
                </c:pt>
                <c:pt idx="69">
                  <c:v>397.34199999999998</c:v>
                </c:pt>
                <c:pt idx="70">
                  <c:v>401.4910000000001</c:v>
                </c:pt>
                <c:pt idx="71">
                  <c:v>398.06200000000001</c:v>
                </c:pt>
                <c:pt idx="72">
                  <c:v>409.79299999999989</c:v>
                </c:pt>
                <c:pt idx="73">
                  <c:v>415.57600000000014</c:v>
                </c:pt>
                <c:pt idx="74">
                  <c:v>422.13700000000006</c:v>
                </c:pt>
                <c:pt idx="75">
                  <c:v>421.56099999999992</c:v>
                </c:pt>
                <c:pt idx="76">
                  <c:v>415.995</c:v>
                </c:pt>
                <c:pt idx="77">
                  <c:v>409.88299999999992</c:v>
                </c:pt>
                <c:pt idx="78">
                  <c:v>410.49699999999996</c:v>
                </c:pt>
                <c:pt idx="79">
                  <c:v>413.08799999999997</c:v>
                </c:pt>
                <c:pt idx="80">
                  <c:v>410.68500000000006</c:v>
                </c:pt>
                <c:pt idx="81">
                  <c:v>409.21600000000001</c:v>
                </c:pt>
                <c:pt idx="82">
                  <c:v>426.11500000000012</c:v>
                </c:pt>
                <c:pt idx="83">
                  <c:v>410.50900000000001</c:v>
                </c:pt>
                <c:pt idx="84">
                  <c:v>415.17599999999993</c:v>
                </c:pt>
                <c:pt idx="85">
                  <c:v>415.48699999999997</c:v>
                </c:pt>
                <c:pt idx="86">
                  <c:v>405.30800000000011</c:v>
                </c:pt>
                <c:pt idx="87">
                  <c:v>400.09799999999996</c:v>
                </c:pt>
                <c:pt idx="88">
                  <c:v>410.9799999999999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汇总'!$AP$15:$AP$105</c:f>
              <c:numCache>
                <c:formatCode>0.00_);[Red]\(0.00\)</c:formatCode>
                <c:ptCount val="91"/>
                <c:pt idx="0">
                  <c:v>167.98500000000001</c:v>
                </c:pt>
                <c:pt idx="1">
                  <c:v>170.11800000000005</c:v>
                </c:pt>
                <c:pt idx="2">
                  <c:v>170.53100000000006</c:v>
                </c:pt>
                <c:pt idx="3">
                  <c:v>173.84499999999991</c:v>
                </c:pt>
                <c:pt idx="4">
                  <c:v>174.37600000000009</c:v>
                </c:pt>
                <c:pt idx="5">
                  <c:v>181.09899999999993</c:v>
                </c:pt>
                <c:pt idx="6">
                  <c:v>183.5</c:v>
                </c:pt>
                <c:pt idx="7">
                  <c:v>197.61799999999994</c:v>
                </c:pt>
                <c:pt idx="8">
                  <c:v>203.55500000000006</c:v>
                </c:pt>
                <c:pt idx="9">
                  <c:v>220.94599999999991</c:v>
                </c:pt>
                <c:pt idx="10">
                  <c:v>228.55899999999997</c:v>
                </c:pt>
                <c:pt idx="11">
                  <c:v>225.67100000000005</c:v>
                </c:pt>
                <c:pt idx="12">
                  <c:v>240.33799999999997</c:v>
                </c:pt>
                <c:pt idx="13">
                  <c:v>250.98599999999999</c:v>
                </c:pt>
                <c:pt idx="14">
                  <c:v>255.16999999999996</c:v>
                </c:pt>
                <c:pt idx="15">
                  <c:v>261.57000000000005</c:v>
                </c:pt>
                <c:pt idx="16">
                  <c:v>266.77999999999997</c:v>
                </c:pt>
                <c:pt idx="17">
                  <c:v>271.70099999999991</c:v>
                </c:pt>
                <c:pt idx="18">
                  <c:v>279.83499999999992</c:v>
                </c:pt>
                <c:pt idx="19">
                  <c:v>276.85700000000008</c:v>
                </c:pt>
                <c:pt idx="20">
                  <c:v>274.76599999999985</c:v>
                </c:pt>
                <c:pt idx="21">
                  <c:v>277.1099999999999</c:v>
                </c:pt>
                <c:pt idx="22">
                  <c:v>277.90100000000007</c:v>
                </c:pt>
                <c:pt idx="23">
                  <c:v>280.45299999999997</c:v>
                </c:pt>
                <c:pt idx="24">
                  <c:v>272.36200000000008</c:v>
                </c:pt>
                <c:pt idx="25">
                  <c:v>272.94800000000009</c:v>
                </c:pt>
                <c:pt idx="26">
                  <c:v>266.05099999999993</c:v>
                </c:pt>
                <c:pt idx="27">
                  <c:v>259.32600000000002</c:v>
                </c:pt>
                <c:pt idx="28">
                  <c:v>261.05000000000007</c:v>
                </c:pt>
                <c:pt idx="29">
                  <c:v>257.298</c:v>
                </c:pt>
                <c:pt idx="30">
                  <c:v>254.37400000000002</c:v>
                </c:pt>
                <c:pt idx="31">
                  <c:v>253.29099999999994</c:v>
                </c:pt>
                <c:pt idx="32">
                  <c:v>255.3180000000001</c:v>
                </c:pt>
                <c:pt idx="33">
                  <c:v>252.25699999999995</c:v>
                </c:pt>
                <c:pt idx="34">
                  <c:v>255.04200000000014</c:v>
                </c:pt>
                <c:pt idx="35">
                  <c:v>256.82399999999996</c:v>
                </c:pt>
                <c:pt idx="36">
                  <c:v>262.85500000000002</c:v>
                </c:pt>
                <c:pt idx="37">
                  <c:v>255.43200000000002</c:v>
                </c:pt>
                <c:pt idx="38">
                  <c:v>261.59099999999989</c:v>
                </c:pt>
                <c:pt idx="39">
                  <c:v>255.375</c:v>
                </c:pt>
                <c:pt idx="40">
                  <c:v>259.03300000000002</c:v>
                </c:pt>
                <c:pt idx="41">
                  <c:v>259.39200000000005</c:v>
                </c:pt>
                <c:pt idx="42">
                  <c:v>256.08400000000006</c:v>
                </c:pt>
                <c:pt idx="43">
                  <c:v>256.83800000000008</c:v>
                </c:pt>
                <c:pt idx="44">
                  <c:v>257.53100000000006</c:v>
                </c:pt>
                <c:pt idx="45">
                  <c:v>257.89099999999996</c:v>
                </c:pt>
                <c:pt idx="46">
                  <c:v>256.43200000000002</c:v>
                </c:pt>
                <c:pt idx="47">
                  <c:v>250.46599999999989</c:v>
                </c:pt>
                <c:pt idx="48">
                  <c:v>248.9609999999999</c:v>
                </c:pt>
                <c:pt idx="49">
                  <c:v>245.21299999999985</c:v>
                </c:pt>
                <c:pt idx="50">
                  <c:v>248.2360000000001</c:v>
                </c:pt>
                <c:pt idx="51">
                  <c:v>250.06799999999998</c:v>
                </c:pt>
                <c:pt idx="52">
                  <c:v>259.67000000000007</c:v>
                </c:pt>
                <c:pt idx="53">
                  <c:v>256.29799999999989</c:v>
                </c:pt>
                <c:pt idx="54">
                  <c:v>256.65899999999988</c:v>
                </c:pt>
                <c:pt idx="55">
                  <c:v>260.21800000000007</c:v>
                </c:pt>
                <c:pt idx="56">
                  <c:v>265.52599999999995</c:v>
                </c:pt>
                <c:pt idx="57">
                  <c:v>261.38</c:v>
                </c:pt>
                <c:pt idx="58">
                  <c:v>261.06900000000007</c:v>
                </c:pt>
                <c:pt idx="59">
                  <c:v>257.81299999999999</c:v>
                </c:pt>
                <c:pt idx="60">
                  <c:v>254.70900000000006</c:v>
                </c:pt>
                <c:pt idx="61">
                  <c:v>256.58699999999999</c:v>
                </c:pt>
                <c:pt idx="62">
                  <c:v>262.70699999999999</c:v>
                </c:pt>
                <c:pt idx="63">
                  <c:v>265.67999999999995</c:v>
                </c:pt>
                <c:pt idx="64">
                  <c:v>264.30399999999997</c:v>
                </c:pt>
                <c:pt idx="65">
                  <c:v>271.10400000000004</c:v>
                </c:pt>
                <c:pt idx="66">
                  <c:v>270.91200000000003</c:v>
                </c:pt>
                <c:pt idx="67">
                  <c:v>273.82499999999993</c:v>
                </c:pt>
                <c:pt idx="68">
                  <c:v>272.3660000000001</c:v>
                </c:pt>
                <c:pt idx="69">
                  <c:v>274.94299999999987</c:v>
                </c:pt>
                <c:pt idx="70">
                  <c:v>275.21400000000006</c:v>
                </c:pt>
                <c:pt idx="71">
                  <c:v>285.64999999999998</c:v>
                </c:pt>
                <c:pt idx="72">
                  <c:v>283.02300000000002</c:v>
                </c:pt>
                <c:pt idx="73">
                  <c:v>292.03300000000002</c:v>
                </c:pt>
                <c:pt idx="74">
                  <c:v>288.52700000000004</c:v>
                </c:pt>
                <c:pt idx="75">
                  <c:v>285.9620000000001</c:v>
                </c:pt>
                <c:pt idx="76">
                  <c:v>289.64199999999994</c:v>
                </c:pt>
                <c:pt idx="77">
                  <c:v>295.99</c:v>
                </c:pt>
                <c:pt idx="78">
                  <c:v>298.43600000000004</c:v>
                </c:pt>
                <c:pt idx="79">
                  <c:v>298.42600000000004</c:v>
                </c:pt>
                <c:pt idx="80">
                  <c:v>298.99799999999993</c:v>
                </c:pt>
                <c:pt idx="81">
                  <c:v>301.23399999999992</c:v>
                </c:pt>
                <c:pt idx="82">
                  <c:v>299.74400000000003</c:v>
                </c:pt>
                <c:pt idx="83">
                  <c:v>295.61900000000003</c:v>
                </c:pt>
                <c:pt idx="84">
                  <c:v>305.81900000000007</c:v>
                </c:pt>
                <c:pt idx="85">
                  <c:v>299.08899999999994</c:v>
                </c:pt>
                <c:pt idx="86">
                  <c:v>302.76199999999994</c:v>
                </c:pt>
                <c:pt idx="87">
                  <c:v>304.62199999999996</c:v>
                </c:pt>
                <c:pt idx="88">
                  <c:v>299.25400000000002</c:v>
                </c:pt>
                <c:pt idx="89">
                  <c:v>293.29899999999998</c:v>
                </c:pt>
                <c:pt idx="90">
                  <c:v>295.77900000000011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汇总'!$AQ$21:$AQ$105</c:f>
              <c:numCache>
                <c:formatCode>General</c:formatCode>
                <c:ptCount val="85"/>
                <c:pt idx="0">
                  <c:v>201.72400000000005</c:v>
                </c:pt>
                <c:pt idx="1">
                  <c:v>204.76199999999994</c:v>
                </c:pt>
                <c:pt idx="2">
                  <c:v>215.952</c:v>
                </c:pt>
                <c:pt idx="3">
                  <c:v>224.98900000000003</c:v>
                </c:pt>
                <c:pt idx="4">
                  <c:v>243.83200000000011</c:v>
                </c:pt>
                <c:pt idx="5">
                  <c:v>258.23399999999992</c:v>
                </c:pt>
                <c:pt idx="6">
                  <c:v>288.34000000000003</c:v>
                </c:pt>
                <c:pt idx="7">
                  <c:v>326.66699999999992</c:v>
                </c:pt>
                <c:pt idx="8">
                  <c:v>359.67400000000009</c:v>
                </c:pt>
                <c:pt idx="9">
                  <c:v>387.31600000000003</c:v>
                </c:pt>
                <c:pt idx="10">
                  <c:v>408.06399999999996</c:v>
                </c:pt>
                <c:pt idx="11">
                  <c:v>421.22099999999989</c:v>
                </c:pt>
                <c:pt idx="12">
                  <c:v>453.48200000000008</c:v>
                </c:pt>
                <c:pt idx="13">
                  <c:v>456.02500000000009</c:v>
                </c:pt>
                <c:pt idx="14">
                  <c:v>461.13400000000001</c:v>
                </c:pt>
                <c:pt idx="15">
                  <c:v>475.09100000000001</c:v>
                </c:pt>
                <c:pt idx="16">
                  <c:v>466.04599999999994</c:v>
                </c:pt>
                <c:pt idx="17">
                  <c:v>472.20600000000013</c:v>
                </c:pt>
                <c:pt idx="18">
                  <c:v>469.88</c:v>
                </c:pt>
                <c:pt idx="19">
                  <c:v>465.45499999999993</c:v>
                </c:pt>
                <c:pt idx="20">
                  <c:v>460.79099999999994</c:v>
                </c:pt>
                <c:pt idx="21">
                  <c:v>469.51199999999994</c:v>
                </c:pt>
                <c:pt idx="22">
                  <c:v>453.22500000000002</c:v>
                </c:pt>
                <c:pt idx="23">
                  <c:v>421.54100000000005</c:v>
                </c:pt>
                <c:pt idx="24">
                  <c:v>415.70100000000002</c:v>
                </c:pt>
                <c:pt idx="25">
                  <c:v>407.07300000000009</c:v>
                </c:pt>
                <c:pt idx="26">
                  <c:v>395.85500000000002</c:v>
                </c:pt>
                <c:pt idx="27">
                  <c:v>396.20999999999992</c:v>
                </c:pt>
                <c:pt idx="28">
                  <c:v>386.19800000000009</c:v>
                </c:pt>
                <c:pt idx="29">
                  <c:v>386.78700000000003</c:v>
                </c:pt>
                <c:pt idx="30">
                  <c:v>394.19299999999998</c:v>
                </c:pt>
                <c:pt idx="31">
                  <c:v>388.58799999999997</c:v>
                </c:pt>
                <c:pt idx="32">
                  <c:v>386.31999999999994</c:v>
                </c:pt>
                <c:pt idx="33">
                  <c:v>383.96199999999999</c:v>
                </c:pt>
                <c:pt idx="34">
                  <c:v>382.39299999999992</c:v>
                </c:pt>
                <c:pt idx="35">
                  <c:v>388.03100000000006</c:v>
                </c:pt>
                <c:pt idx="36">
                  <c:v>392.60000000000014</c:v>
                </c:pt>
                <c:pt idx="37">
                  <c:v>395.21600000000001</c:v>
                </c:pt>
                <c:pt idx="38">
                  <c:v>394.351</c:v>
                </c:pt>
                <c:pt idx="39">
                  <c:v>393.23099999999999</c:v>
                </c:pt>
                <c:pt idx="40">
                  <c:v>386.29499999999996</c:v>
                </c:pt>
                <c:pt idx="41">
                  <c:v>388.94599999999991</c:v>
                </c:pt>
                <c:pt idx="42">
                  <c:v>380.20800000000008</c:v>
                </c:pt>
                <c:pt idx="43">
                  <c:v>386.16399999999999</c:v>
                </c:pt>
                <c:pt idx="44">
                  <c:v>390.18299999999999</c:v>
                </c:pt>
                <c:pt idx="45">
                  <c:v>392.89800000000002</c:v>
                </c:pt>
                <c:pt idx="46">
                  <c:v>394.875</c:v>
                </c:pt>
                <c:pt idx="47">
                  <c:v>388.54899999999986</c:v>
                </c:pt>
                <c:pt idx="48">
                  <c:v>380.32800000000009</c:v>
                </c:pt>
                <c:pt idx="49">
                  <c:v>396.91999999999996</c:v>
                </c:pt>
                <c:pt idx="50">
                  <c:v>397.92599999999993</c:v>
                </c:pt>
                <c:pt idx="51">
                  <c:v>388.09299999999996</c:v>
                </c:pt>
                <c:pt idx="52">
                  <c:v>396.95900000000006</c:v>
                </c:pt>
                <c:pt idx="53">
                  <c:v>403.63700000000006</c:v>
                </c:pt>
                <c:pt idx="54">
                  <c:v>406.846</c:v>
                </c:pt>
                <c:pt idx="55">
                  <c:v>400.35599999999999</c:v>
                </c:pt>
                <c:pt idx="56">
                  <c:v>412.68300000000011</c:v>
                </c:pt>
                <c:pt idx="57">
                  <c:v>406.75299999999993</c:v>
                </c:pt>
                <c:pt idx="58">
                  <c:v>416.12100000000009</c:v>
                </c:pt>
                <c:pt idx="59">
                  <c:v>407.351</c:v>
                </c:pt>
                <c:pt idx="60">
                  <c:v>417.10599999999999</c:v>
                </c:pt>
                <c:pt idx="61">
                  <c:v>416.51400000000001</c:v>
                </c:pt>
                <c:pt idx="62">
                  <c:v>423.73399999999992</c:v>
                </c:pt>
                <c:pt idx="63">
                  <c:v>432.28600000000006</c:v>
                </c:pt>
                <c:pt idx="64">
                  <c:v>441.97299999999996</c:v>
                </c:pt>
                <c:pt idx="65">
                  <c:v>466.33999999999992</c:v>
                </c:pt>
                <c:pt idx="66">
                  <c:v>451.76499999999999</c:v>
                </c:pt>
                <c:pt idx="67">
                  <c:v>439.25599999999997</c:v>
                </c:pt>
                <c:pt idx="68">
                  <c:v>441.93899999999996</c:v>
                </c:pt>
                <c:pt idx="69">
                  <c:v>420.23599999999988</c:v>
                </c:pt>
                <c:pt idx="70">
                  <c:v>410.39400000000001</c:v>
                </c:pt>
                <c:pt idx="71">
                  <c:v>409.93299999999999</c:v>
                </c:pt>
                <c:pt idx="72">
                  <c:v>410.56499999999994</c:v>
                </c:pt>
                <c:pt idx="73">
                  <c:v>398.12199999999996</c:v>
                </c:pt>
                <c:pt idx="74">
                  <c:v>398.44399999999996</c:v>
                </c:pt>
                <c:pt idx="75">
                  <c:v>395.721</c:v>
                </c:pt>
                <c:pt idx="76">
                  <c:v>399.4609999999999</c:v>
                </c:pt>
                <c:pt idx="77">
                  <c:v>387.87</c:v>
                </c:pt>
                <c:pt idx="78">
                  <c:v>402.41200000000003</c:v>
                </c:pt>
                <c:pt idx="79">
                  <c:v>396.79899999999998</c:v>
                </c:pt>
                <c:pt idx="80">
                  <c:v>390.07299999999998</c:v>
                </c:pt>
                <c:pt idx="81">
                  <c:v>391.87900000000002</c:v>
                </c:pt>
                <c:pt idx="82">
                  <c:v>378.04699999999991</c:v>
                </c:pt>
                <c:pt idx="83">
                  <c:v>375.10599999999988</c:v>
                </c:pt>
                <c:pt idx="84">
                  <c:v>385.83100000000002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汇总'!$AR$22:$AR$105</c:f>
              <c:numCache>
                <c:formatCode>0.00_);[Red]\(0.00\)</c:formatCode>
                <c:ptCount val="84"/>
                <c:pt idx="0">
                  <c:v>335.94799999999998</c:v>
                </c:pt>
                <c:pt idx="1">
                  <c:v>315.06499999999994</c:v>
                </c:pt>
                <c:pt idx="2">
                  <c:v>323.82799999999997</c:v>
                </c:pt>
                <c:pt idx="3">
                  <c:v>316.39999999999998</c:v>
                </c:pt>
                <c:pt idx="4">
                  <c:v>314.05300000000011</c:v>
                </c:pt>
                <c:pt idx="5">
                  <c:v>315.95399999999995</c:v>
                </c:pt>
                <c:pt idx="6">
                  <c:v>316.57000000000005</c:v>
                </c:pt>
                <c:pt idx="7">
                  <c:v>307.73199999999997</c:v>
                </c:pt>
                <c:pt idx="8">
                  <c:v>305.1110000000001</c:v>
                </c:pt>
                <c:pt idx="9">
                  <c:v>303.20900000000006</c:v>
                </c:pt>
                <c:pt idx="10">
                  <c:v>305.45000000000005</c:v>
                </c:pt>
                <c:pt idx="11">
                  <c:v>315.21000000000004</c:v>
                </c:pt>
                <c:pt idx="12">
                  <c:v>305.36099999999999</c:v>
                </c:pt>
                <c:pt idx="13">
                  <c:v>313.64200000000017</c:v>
                </c:pt>
                <c:pt idx="14">
                  <c:v>304.43900000000008</c:v>
                </c:pt>
                <c:pt idx="15">
                  <c:v>317.20999999999992</c:v>
                </c:pt>
                <c:pt idx="16">
                  <c:v>327.46299999999997</c:v>
                </c:pt>
                <c:pt idx="17">
                  <c:v>322.83600000000001</c:v>
                </c:pt>
                <c:pt idx="18">
                  <c:v>329.77</c:v>
                </c:pt>
                <c:pt idx="19">
                  <c:v>340.92300000000012</c:v>
                </c:pt>
                <c:pt idx="20">
                  <c:v>347.81699999999989</c:v>
                </c:pt>
                <c:pt idx="21">
                  <c:v>338.87</c:v>
                </c:pt>
                <c:pt idx="22">
                  <c:v>340.26699999999994</c:v>
                </c:pt>
                <c:pt idx="23">
                  <c:v>341.90200000000004</c:v>
                </c:pt>
                <c:pt idx="24">
                  <c:v>348.29599999999994</c:v>
                </c:pt>
                <c:pt idx="25">
                  <c:v>343.96000000000015</c:v>
                </c:pt>
                <c:pt idx="26">
                  <c:v>349.28199999999993</c:v>
                </c:pt>
                <c:pt idx="27">
                  <c:v>350.08200000000011</c:v>
                </c:pt>
                <c:pt idx="28">
                  <c:v>345.31799999999998</c:v>
                </c:pt>
                <c:pt idx="29">
                  <c:v>336.03499999999985</c:v>
                </c:pt>
                <c:pt idx="30">
                  <c:v>331.12199999999996</c:v>
                </c:pt>
                <c:pt idx="31">
                  <c:v>336.303</c:v>
                </c:pt>
                <c:pt idx="32">
                  <c:v>335.14299999999992</c:v>
                </c:pt>
                <c:pt idx="33">
                  <c:v>333.68400000000008</c:v>
                </c:pt>
                <c:pt idx="34">
                  <c:v>336.75599999999986</c:v>
                </c:pt>
                <c:pt idx="35">
                  <c:v>338.67900000000009</c:v>
                </c:pt>
                <c:pt idx="36">
                  <c:v>352.3549999999999</c:v>
                </c:pt>
                <c:pt idx="37">
                  <c:v>355.28400000000011</c:v>
                </c:pt>
                <c:pt idx="38">
                  <c:v>353.00399999999991</c:v>
                </c:pt>
                <c:pt idx="39">
                  <c:v>360.63400000000001</c:v>
                </c:pt>
                <c:pt idx="40">
                  <c:v>364.45399999999995</c:v>
                </c:pt>
                <c:pt idx="41">
                  <c:v>360.91099999999994</c:v>
                </c:pt>
                <c:pt idx="42">
                  <c:v>362.00699999999995</c:v>
                </c:pt>
                <c:pt idx="43">
                  <c:v>361.24399999999991</c:v>
                </c:pt>
                <c:pt idx="44">
                  <c:v>372.745</c:v>
                </c:pt>
                <c:pt idx="45">
                  <c:v>370.64800000000014</c:v>
                </c:pt>
                <c:pt idx="46">
                  <c:v>374.59500000000003</c:v>
                </c:pt>
                <c:pt idx="47">
                  <c:v>368.86300000000006</c:v>
                </c:pt>
                <c:pt idx="48">
                  <c:v>385.46499999999992</c:v>
                </c:pt>
                <c:pt idx="49">
                  <c:v>396.51200000000006</c:v>
                </c:pt>
                <c:pt idx="50">
                  <c:v>393.47699999999986</c:v>
                </c:pt>
                <c:pt idx="51">
                  <c:v>406.40600000000006</c:v>
                </c:pt>
                <c:pt idx="52">
                  <c:v>405.75900000000001</c:v>
                </c:pt>
                <c:pt idx="53">
                  <c:v>412.1</c:v>
                </c:pt>
                <c:pt idx="54">
                  <c:v>408.73100000000011</c:v>
                </c:pt>
                <c:pt idx="55">
                  <c:v>409.56799999999998</c:v>
                </c:pt>
                <c:pt idx="56">
                  <c:v>402.92200000000003</c:v>
                </c:pt>
                <c:pt idx="57">
                  <c:v>405.70900000000006</c:v>
                </c:pt>
                <c:pt idx="58">
                  <c:v>399.23800000000006</c:v>
                </c:pt>
                <c:pt idx="59">
                  <c:v>404.66099999999994</c:v>
                </c:pt>
                <c:pt idx="60">
                  <c:v>407.11899999999991</c:v>
                </c:pt>
                <c:pt idx="61">
                  <c:v>406.85200000000009</c:v>
                </c:pt>
                <c:pt idx="62">
                  <c:v>404.75599999999997</c:v>
                </c:pt>
                <c:pt idx="63">
                  <c:v>392.08800000000008</c:v>
                </c:pt>
                <c:pt idx="64">
                  <c:v>404.85300000000007</c:v>
                </c:pt>
                <c:pt idx="65">
                  <c:v>390.73100000000011</c:v>
                </c:pt>
                <c:pt idx="66">
                  <c:v>398.82399999999996</c:v>
                </c:pt>
                <c:pt idx="67">
                  <c:v>402.84600000000012</c:v>
                </c:pt>
                <c:pt idx="68">
                  <c:v>408.827</c:v>
                </c:pt>
                <c:pt idx="69">
                  <c:v>441.14</c:v>
                </c:pt>
                <c:pt idx="70">
                  <c:v>501.19200000000001</c:v>
                </c:pt>
                <c:pt idx="71">
                  <c:v>538.13099999999997</c:v>
                </c:pt>
                <c:pt idx="72">
                  <c:v>570.649</c:v>
                </c:pt>
                <c:pt idx="73">
                  <c:v>615.08699999999999</c:v>
                </c:pt>
                <c:pt idx="74">
                  <c:v>578.44499999999994</c:v>
                </c:pt>
                <c:pt idx="75">
                  <c:v>651.51400000000001</c:v>
                </c:pt>
                <c:pt idx="76">
                  <c:v>647.59100000000001</c:v>
                </c:pt>
                <c:pt idx="77">
                  <c:v>647.36599999999999</c:v>
                </c:pt>
                <c:pt idx="78">
                  <c:v>641.18500000000006</c:v>
                </c:pt>
                <c:pt idx="79">
                  <c:v>598.91399999999999</c:v>
                </c:pt>
                <c:pt idx="80">
                  <c:v>644.34299999999996</c:v>
                </c:pt>
                <c:pt idx="81">
                  <c:v>640.52200000000005</c:v>
                </c:pt>
                <c:pt idx="82">
                  <c:v>622.48900000000015</c:v>
                </c:pt>
                <c:pt idx="83">
                  <c:v>594.553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汇总'!$AS$19:$AS$105</c:f>
              <c:numCache>
                <c:formatCode>General</c:formatCode>
                <c:ptCount val="87"/>
                <c:pt idx="0">
                  <c:v>241.57299999999987</c:v>
                </c:pt>
                <c:pt idx="1">
                  <c:v>253.20299999999997</c:v>
                </c:pt>
                <c:pt idx="2">
                  <c:v>246.54799999999989</c:v>
                </c:pt>
                <c:pt idx="3">
                  <c:v>254.40600000000006</c:v>
                </c:pt>
                <c:pt idx="4">
                  <c:v>267.02599999999995</c:v>
                </c:pt>
                <c:pt idx="5">
                  <c:v>283.52700000000004</c:v>
                </c:pt>
                <c:pt idx="6">
                  <c:v>285.17199999999991</c:v>
                </c:pt>
                <c:pt idx="7">
                  <c:v>307.30999999999995</c:v>
                </c:pt>
                <c:pt idx="8">
                  <c:v>304.21800000000007</c:v>
                </c:pt>
                <c:pt idx="9">
                  <c:v>319.81100000000004</c:v>
                </c:pt>
                <c:pt idx="10">
                  <c:v>325.78099999999995</c:v>
                </c:pt>
                <c:pt idx="11">
                  <c:v>321.33899999999994</c:v>
                </c:pt>
                <c:pt idx="12">
                  <c:v>333.83999999999992</c:v>
                </c:pt>
                <c:pt idx="13">
                  <c:v>319.98699999999985</c:v>
                </c:pt>
                <c:pt idx="14">
                  <c:v>336.91300000000001</c:v>
                </c:pt>
                <c:pt idx="15">
                  <c:v>335.08800000000008</c:v>
                </c:pt>
                <c:pt idx="16">
                  <c:v>331.29900000000009</c:v>
                </c:pt>
                <c:pt idx="17">
                  <c:v>336.75800000000004</c:v>
                </c:pt>
                <c:pt idx="18">
                  <c:v>335.4319999999999</c:v>
                </c:pt>
                <c:pt idx="19">
                  <c:v>340.72399999999993</c:v>
                </c:pt>
                <c:pt idx="20">
                  <c:v>329.79199999999992</c:v>
                </c:pt>
                <c:pt idx="21">
                  <c:v>328.37099999999987</c:v>
                </c:pt>
                <c:pt idx="22">
                  <c:v>330.08199999999999</c:v>
                </c:pt>
                <c:pt idx="23">
                  <c:v>323.34000000000003</c:v>
                </c:pt>
                <c:pt idx="24">
                  <c:v>319.46799999999996</c:v>
                </c:pt>
                <c:pt idx="25">
                  <c:v>312.73300000000006</c:v>
                </c:pt>
                <c:pt idx="26">
                  <c:v>298.96399999999994</c:v>
                </c:pt>
                <c:pt idx="27">
                  <c:v>298.33800000000008</c:v>
                </c:pt>
                <c:pt idx="28">
                  <c:v>293.33199999999999</c:v>
                </c:pt>
                <c:pt idx="29">
                  <c:v>288.89699999999993</c:v>
                </c:pt>
                <c:pt idx="30">
                  <c:v>295.74099999999999</c:v>
                </c:pt>
                <c:pt idx="31">
                  <c:v>298.89799999999991</c:v>
                </c:pt>
                <c:pt idx="32">
                  <c:v>303.14200000000005</c:v>
                </c:pt>
                <c:pt idx="33">
                  <c:v>311.86800000000005</c:v>
                </c:pt>
                <c:pt idx="34">
                  <c:v>315.10599999999988</c:v>
                </c:pt>
                <c:pt idx="35">
                  <c:v>322.03399999999999</c:v>
                </c:pt>
                <c:pt idx="36">
                  <c:v>331.44600000000003</c:v>
                </c:pt>
                <c:pt idx="37">
                  <c:v>335.23</c:v>
                </c:pt>
                <c:pt idx="38">
                  <c:v>344.81100000000015</c:v>
                </c:pt>
                <c:pt idx="39">
                  <c:v>367.03200000000004</c:v>
                </c:pt>
                <c:pt idx="40">
                  <c:v>387.65100000000007</c:v>
                </c:pt>
                <c:pt idx="41">
                  <c:v>418.88699999999994</c:v>
                </c:pt>
                <c:pt idx="42">
                  <c:v>450.65899999999988</c:v>
                </c:pt>
                <c:pt idx="43">
                  <c:v>512.721</c:v>
                </c:pt>
                <c:pt idx="44">
                  <c:v>541.80600000000015</c:v>
                </c:pt>
                <c:pt idx="45">
                  <c:v>561.10199999999998</c:v>
                </c:pt>
                <c:pt idx="46">
                  <c:v>595.827</c:v>
                </c:pt>
                <c:pt idx="47">
                  <c:v>580.755</c:v>
                </c:pt>
                <c:pt idx="48">
                  <c:v>624.33200000000011</c:v>
                </c:pt>
                <c:pt idx="49">
                  <c:v>625.55299999999988</c:v>
                </c:pt>
                <c:pt idx="50">
                  <c:v>617.38400000000001</c:v>
                </c:pt>
                <c:pt idx="51">
                  <c:v>627.77</c:v>
                </c:pt>
                <c:pt idx="52">
                  <c:v>609.28399999999999</c:v>
                </c:pt>
                <c:pt idx="53">
                  <c:v>583.78199999999993</c:v>
                </c:pt>
                <c:pt idx="54">
                  <c:v>573.90199999999993</c:v>
                </c:pt>
                <c:pt idx="55">
                  <c:v>562.53300000000013</c:v>
                </c:pt>
                <c:pt idx="56">
                  <c:v>560.03100000000006</c:v>
                </c:pt>
                <c:pt idx="57">
                  <c:v>577.26100000000008</c:v>
                </c:pt>
                <c:pt idx="58">
                  <c:v>580.42499999999995</c:v>
                </c:pt>
                <c:pt idx="59">
                  <c:v>575.029</c:v>
                </c:pt>
                <c:pt idx="60">
                  <c:v>551.62999999999988</c:v>
                </c:pt>
                <c:pt idx="61">
                  <c:v>548.38300000000004</c:v>
                </c:pt>
                <c:pt idx="62">
                  <c:v>546.97300000000007</c:v>
                </c:pt>
                <c:pt idx="63">
                  <c:v>528.48</c:v>
                </c:pt>
                <c:pt idx="64">
                  <c:v>540.14200000000005</c:v>
                </c:pt>
                <c:pt idx="65">
                  <c:v>560.34100000000001</c:v>
                </c:pt>
                <c:pt idx="66">
                  <c:v>589.74799999999993</c:v>
                </c:pt>
                <c:pt idx="67">
                  <c:v>652.66100000000006</c:v>
                </c:pt>
                <c:pt idx="68">
                  <c:v>646.78200000000004</c:v>
                </c:pt>
                <c:pt idx="69">
                  <c:v>662.56700000000012</c:v>
                </c:pt>
                <c:pt idx="70">
                  <c:v>665.50100000000009</c:v>
                </c:pt>
                <c:pt idx="71">
                  <c:v>662.18200000000002</c:v>
                </c:pt>
                <c:pt idx="72">
                  <c:v>654.31399999999996</c:v>
                </c:pt>
                <c:pt idx="73">
                  <c:v>667.75600000000009</c:v>
                </c:pt>
                <c:pt idx="74">
                  <c:v>647.77800000000013</c:v>
                </c:pt>
                <c:pt idx="75">
                  <c:v>610.36399999999992</c:v>
                </c:pt>
                <c:pt idx="76">
                  <c:v>585.59799999999996</c:v>
                </c:pt>
                <c:pt idx="77">
                  <c:v>546.98900000000003</c:v>
                </c:pt>
                <c:pt idx="78">
                  <c:v>565.69100000000014</c:v>
                </c:pt>
                <c:pt idx="79">
                  <c:v>544.29499999999996</c:v>
                </c:pt>
                <c:pt idx="80">
                  <c:v>539.9380000000001</c:v>
                </c:pt>
                <c:pt idx="81">
                  <c:v>493.33399999999995</c:v>
                </c:pt>
                <c:pt idx="82">
                  <c:v>492.27800000000002</c:v>
                </c:pt>
                <c:pt idx="83">
                  <c:v>512.66800000000001</c:v>
                </c:pt>
                <c:pt idx="84">
                  <c:v>514.57100000000003</c:v>
                </c:pt>
                <c:pt idx="85">
                  <c:v>497.69100000000014</c:v>
                </c:pt>
                <c:pt idx="86">
                  <c:v>463.77699999999993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汇总'!$AT$11:$AT$105</c:f>
              <c:numCache>
                <c:formatCode>General</c:formatCode>
                <c:ptCount val="95"/>
                <c:pt idx="0">
                  <c:v>168.322</c:v>
                </c:pt>
                <c:pt idx="1">
                  <c:v>167.13599999999985</c:v>
                </c:pt>
                <c:pt idx="2">
                  <c:v>167.08800000000008</c:v>
                </c:pt>
                <c:pt idx="3">
                  <c:v>168.2349999999999</c:v>
                </c:pt>
                <c:pt idx="4">
                  <c:v>171.86899999999991</c:v>
                </c:pt>
                <c:pt idx="5">
                  <c:v>173.50400000000002</c:v>
                </c:pt>
                <c:pt idx="6">
                  <c:v>189.11900000000003</c:v>
                </c:pt>
                <c:pt idx="7">
                  <c:v>193.97200000000009</c:v>
                </c:pt>
                <c:pt idx="8">
                  <c:v>209.46100000000001</c:v>
                </c:pt>
                <c:pt idx="9">
                  <c:v>220.45399999999995</c:v>
                </c:pt>
                <c:pt idx="10">
                  <c:v>231.79999999999995</c:v>
                </c:pt>
                <c:pt idx="11">
                  <c:v>238.02899999999988</c:v>
                </c:pt>
                <c:pt idx="12">
                  <c:v>257.274</c:v>
                </c:pt>
                <c:pt idx="13">
                  <c:v>269.27</c:v>
                </c:pt>
                <c:pt idx="14">
                  <c:v>262.4380000000001</c:v>
                </c:pt>
                <c:pt idx="15">
                  <c:v>263.68100000000004</c:v>
                </c:pt>
                <c:pt idx="16">
                  <c:v>266.745</c:v>
                </c:pt>
                <c:pt idx="17">
                  <c:v>273.7700000000001</c:v>
                </c:pt>
                <c:pt idx="18">
                  <c:v>272.44600000000014</c:v>
                </c:pt>
                <c:pt idx="19">
                  <c:v>275.16300000000001</c:v>
                </c:pt>
                <c:pt idx="20">
                  <c:v>265.12700000000007</c:v>
                </c:pt>
                <c:pt idx="21">
                  <c:v>265.23099999999999</c:v>
                </c:pt>
                <c:pt idx="22">
                  <c:v>255.67400000000009</c:v>
                </c:pt>
                <c:pt idx="23">
                  <c:v>241.54599999999994</c:v>
                </c:pt>
                <c:pt idx="24">
                  <c:v>245.15800000000002</c:v>
                </c:pt>
                <c:pt idx="25">
                  <c:v>241.89999999999998</c:v>
                </c:pt>
                <c:pt idx="26">
                  <c:v>244.67400000000009</c:v>
                </c:pt>
                <c:pt idx="27">
                  <c:v>248.35900000000004</c:v>
                </c:pt>
                <c:pt idx="28">
                  <c:v>236.56700000000012</c:v>
                </c:pt>
                <c:pt idx="29">
                  <c:v>239.60599999999999</c:v>
                </c:pt>
                <c:pt idx="30">
                  <c:v>248.78700000000003</c:v>
                </c:pt>
                <c:pt idx="31">
                  <c:v>242.13800000000015</c:v>
                </c:pt>
                <c:pt idx="32">
                  <c:v>242.39600000000007</c:v>
                </c:pt>
                <c:pt idx="33">
                  <c:v>241.73400000000004</c:v>
                </c:pt>
                <c:pt idx="34">
                  <c:v>245.34899999999993</c:v>
                </c:pt>
                <c:pt idx="35">
                  <c:v>261.58600000000013</c:v>
                </c:pt>
                <c:pt idx="36">
                  <c:v>270.25799999999992</c:v>
                </c:pt>
                <c:pt idx="37">
                  <c:v>268.9079999999999</c:v>
                </c:pt>
                <c:pt idx="38">
                  <c:v>268.66700000000003</c:v>
                </c:pt>
                <c:pt idx="39">
                  <c:v>267.09799999999996</c:v>
                </c:pt>
                <c:pt idx="40">
                  <c:v>263.26899999999989</c:v>
                </c:pt>
                <c:pt idx="41">
                  <c:v>266.97699999999998</c:v>
                </c:pt>
                <c:pt idx="42">
                  <c:v>273.255</c:v>
                </c:pt>
                <c:pt idx="43">
                  <c:v>273.20300000000009</c:v>
                </c:pt>
                <c:pt idx="44">
                  <c:v>281.11099999999999</c:v>
                </c:pt>
                <c:pt idx="45">
                  <c:v>283.68799999999987</c:v>
                </c:pt>
                <c:pt idx="46">
                  <c:v>281.31600000000003</c:v>
                </c:pt>
                <c:pt idx="47">
                  <c:v>283.84800000000007</c:v>
                </c:pt>
                <c:pt idx="48">
                  <c:v>293.97200000000009</c:v>
                </c:pt>
                <c:pt idx="49">
                  <c:v>297.779</c:v>
                </c:pt>
                <c:pt idx="50">
                  <c:v>307.279</c:v>
                </c:pt>
                <c:pt idx="51">
                  <c:v>311.14999999999986</c:v>
                </c:pt>
                <c:pt idx="52">
                  <c:v>318.96599999999989</c:v>
                </c:pt>
                <c:pt idx="53">
                  <c:v>315.1400000000001</c:v>
                </c:pt>
                <c:pt idx="54">
                  <c:v>318.38699999999994</c:v>
                </c:pt>
                <c:pt idx="55">
                  <c:v>321.577</c:v>
                </c:pt>
                <c:pt idx="56">
                  <c:v>321.73599999999988</c:v>
                </c:pt>
                <c:pt idx="57">
                  <c:v>318.774</c:v>
                </c:pt>
                <c:pt idx="58">
                  <c:v>319.90300000000002</c:v>
                </c:pt>
                <c:pt idx="59">
                  <c:v>330.52100000000007</c:v>
                </c:pt>
                <c:pt idx="60">
                  <c:v>320.90700000000004</c:v>
                </c:pt>
                <c:pt idx="61">
                  <c:v>313.53699999999992</c:v>
                </c:pt>
                <c:pt idx="62">
                  <c:v>324.80899999999997</c:v>
                </c:pt>
                <c:pt idx="63">
                  <c:v>292.15200000000004</c:v>
                </c:pt>
                <c:pt idx="64">
                  <c:v>300.55899999999997</c:v>
                </c:pt>
                <c:pt idx="65">
                  <c:v>299.18499999999995</c:v>
                </c:pt>
                <c:pt idx="66">
                  <c:v>304.78200000000004</c:v>
                </c:pt>
                <c:pt idx="67">
                  <c:v>315.81100000000004</c:v>
                </c:pt>
                <c:pt idx="68">
                  <c:v>309.7879999999999</c:v>
                </c:pt>
                <c:pt idx="69">
                  <c:v>314.75900000000001</c:v>
                </c:pt>
                <c:pt idx="70">
                  <c:v>319.26800000000014</c:v>
                </c:pt>
                <c:pt idx="71">
                  <c:v>325.18899999999996</c:v>
                </c:pt>
                <c:pt idx="72">
                  <c:v>319.86900000000014</c:v>
                </c:pt>
                <c:pt idx="73">
                  <c:v>332.5680000000001</c:v>
                </c:pt>
                <c:pt idx="74">
                  <c:v>332.18299999999999</c:v>
                </c:pt>
                <c:pt idx="75">
                  <c:v>339.3069999999999</c:v>
                </c:pt>
                <c:pt idx="76">
                  <c:v>331.44400000000007</c:v>
                </c:pt>
                <c:pt idx="77">
                  <c:v>335.98699999999985</c:v>
                </c:pt>
                <c:pt idx="78">
                  <c:v>342.63099999999997</c:v>
                </c:pt>
                <c:pt idx="79">
                  <c:v>334.08699999999999</c:v>
                </c:pt>
                <c:pt idx="80">
                  <c:v>325.23099999999988</c:v>
                </c:pt>
                <c:pt idx="81">
                  <c:v>336.18299999999999</c:v>
                </c:pt>
                <c:pt idx="82">
                  <c:v>318.96299999999997</c:v>
                </c:pt>
                <c:pt idx="83">
                  <c:v>312.70299999999997</c:v>
                </c:pt>
                <c:pt idx="84">
                  <c:v>306.39099999999996</c:v>
                </c:pt>
                <c:pt idx="85">
                  <c:v>314.6819999999999</c:v>
                </c:pt>
                <c:pt idx="86">
                  <c:v>314.82499999999993</c:v>
                </c:pt>
                <c:pt idx="87">
                  <c:v>310.08900000000006</c:v>
                </c:pt>
                <c:pt idx="88">
                  <c:v>324.74199999999996</c:v>
                </c:pt>
                <c:pt idx="89">
                  <c:v>317.21900000000005</c:v>
                </c:pt>
                <c:pt idx="90">
                  <c:v>315.03800000000001</c:v>
                </c:pt>
                <c:pt idx="91">
                  <c:v>324.41300000000001</c:v>
                </c:pt>
                <c:pt idx="92">
                  <c:v>321.31600000000003</c:v>
                </c:pt>
                <c:pt idx="93">
                  <c:v>342.62600000000009</c:v>
                </c:pt>
                <c:pt idx="94">
                  <c:v>340.25699999999995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汇总'!$AU$13:$AU$105</c:f>
              <c:numCache>
                <c:formatCode>General</c:formatCode>
                <c:ptCount val="93"/>
                <c:pt idx="0">
                  <c:v>197.83199999999999</c:v>
                </c:pt>
                <c:pt idx="1">
                  <c:v>197.83999999999992</c:v>
                </c:pt>
                <c:pt idx="2">
                  <c:v>194.50399999999991</c:v>
                </c:pt>
                <c:pt idx="3">
                  <c:v>189.20999999999992</c:v>
                </c:pt>
                <c:pt idx="4">
                  <c:v>188.49900000000002</c:v>
                </c:pt>
                <c:pt idx="5">
                  <c:v>183.31600000000003</c:v>
                </c:pt>
                <c:pt idx="6">
                  <c:v>180.84299999999996</c:v>
                </c:pt>
                <c:pt idx="7">
                  <c:v>176.86500000000001</c:v>
                </c:pt>
                <c:pt idx="8">
                  <c:v>174.55200000000002</c:v>
                </c:pt>
                <c:pt idx="9">
                  <c:v>167.92499999999995</c:v>
                </c:pt>
                <c:pt idx="10">
                  <c:v>164.82899999999995</c:v>
                </c:pt>
                <c:pt idx="11">
                  <c:v>161.79099999999994</c:v>
                </c:pt>
                <c:pt idx="12">
                  <c:v>164.91200000000003</c:v>
                </c:pt>
                <c:pt idx="13">
                  <c:v>172.53800000000001</c:v>
                </c:pt>
                <c:pt idx="14">
                  <c:v>175.47299999999996</c:v>
                </c:pt>
                <c:pt idx="15">
                  <c:v>188.20799999999997</c:v>
                </c:pt>
                <c:pt idx="16">
                  <c:v>199.71000000000004</c:v>
                </c:pt>
                <c:pt idx="17">
                  <c:v>204.351</c:v>
                </c:pt>
                <c:pt idx="18">
                  <c:v>200.51599999999996</c:v>
                </c:pt>
                <c:pt idx="19">
                  <c:v>204.8900000000001</c:v>
                </c:pt>
                <c:pt idx="20">
                  <c:v>202.83800000000008</c:v>
                </c:pt>
                <c:pt idx="21">
                  <c:v>200.70600000000002</c:v>
                </c:pt>
                <c:pt idx="22">
                  <c:v>197.673</c:v>
                </c:pt>
                <c:pt idx="23">
                  <c:v>196.91999999999996</c:v>
                </c:pt>
                <c:pt idx="24">
                  <c:v>196.63300000000004</c:v>
                </c:pt>
                <c:pt idx="25">
                  <c:v>199.73599999999999</c:v>
                </c:pt>
                <c:pt idx="26">
                  <c:v>195.64300000000003</c:v>
                </c:pt>
                <c:pt idx="27">
                  <c:v>195.47899999999993</c:v>
                </c:pt>
                <c:pt idx="28">
                  <c:v>202.66700000000003</c:v>
                </c:pt>
                <c:pt idx="29">
                  <c:v>203.95300000000009</c:v>
                </c:pt>
                <c:pt idx="30">
                  <c:v>207.11199999999997</c:v>
                </c:pt>
                <c:pt idx="31">
                  <c:v>208.27300000000002</c:v>
                </c:pt>
                <c:pt idx="32">
                  <c:v>209.25500000000011</c:v>
                </c:pt>
                <c:pt idx="33">
                  <c:v>218.1930000000001</c:v>
                </c:pt>
                <c:pt idx="34">
                  <c:v>223.26799999999992</c:v>
                </c:pt>
                <c:pt idx="35">
                  <c:v>228.53399999999999</c:v>
                </c:pt>
                <c:pt idx="36">
                  <c:v>250.67499999999995</c:v>
                </c:pt>
                <c:pt idx="37">
                  <c:v>284.21299999999997</c:v>
                </c:pt>
                <c:pt idx="38">
                  <c:v>309.78699999999992</c:v>
                </c:pt>
                <c:pt idx="39">
                  <c:v>335.42699999999991</c:v>
                </c:pt>
                <c:pt idx="40">
                  <c:v>349.67700000000002</c:v>
                </c:pt>
                <c:pt idx="41">
                  <c:v>367.22700000000009</c:v>
                </c:pt>
                <c:pt idx="42">
                  <c:v>378.77099999999996</c:v>
                </c:pt>
                <c:pt idx="43">
                  <c:v>393.33300000000008</c:v>
                </c:pt>
                <c:pt idx="44">
                  <c:v>397.35200000000009</c:v>
                </c:pt>
                <c:pt idx="45">
                  <c:v>408.06599999999992</c:v>
                </c:pt>
                <c:pt idx="46">
                  <c:v>426.4190000000001</c:v>
                </c:pt>
                <c:pt idx="47">
                  <c:v>413.83000000000004</c:v>
                </c:pt>
                <c:pt idx="48">
                  <c:v>427.69900000000007</c:v>
                </c:pt>
                <c:pt idx="49">
                  <c:v>434.8649999999999</c:v>
                </c:pt>
                <c:pt idx="50">
                  <c:v>436.71299999999985</c:v>
                </c:pt>
                <c:pt idx="51">
                  <c:v>443.58199999999999</c:v>
                </c:pt>
                <c:pt idx="52">
                  <c:v>450.4799999999999</c:v>
                </c:pt>
                <c:pt idx="53">
                  <c:v>447.73699999999997</c:v>
                </c:pt>
                <c:pt idx="54">
                  <c:v>442.83900000000006</c:v>
                </c:pt>
                <c:pt idx="55">
                  <c:v>445.78700000000015</c:v>
                </c:pt>
                <c:pt idx="56">
                  <c:v>436.85199999999998</c:v>
                </c:pt>
                <c:pt idx="57">
                  <c:v>449.44500000000016</c:v>
                </c:pt>
                <c:pt idx="58">
                  <c:v>453.51300000000003</c:v>
                </c:pt>
                <c:pt idx="59">
                  <c:v>432.8370000000001</c:v>
                </c:pt>
                <c:pt idx="60">
                  <c:v>441.255</c:v>
                </c:pt>
                <c:pt idx="61">
                  <c:v>435.58000000000004</c:v>
                </c:pt>
                <c:pt idx="62">
                  <c:v>426.11299999999994</c:v>
                </c:pt>
                <c:pt idx="63">
                  <c:v>421.42499999999984</c:v>
                </c:pt>
                <c:pt idx="64">
                  <c:v>428.16099999999994</c:v>
                </c:pt>
                <c:pt idx="65">
                  <c:v>430.83499999999992</c:v>
                </c:pt>
                <c:pt idx="66">
                  <c:v>440.27699999999993</c:v>
                </c:pt>
                <c:pt idx="67">
                  <c:v>439.58200000000011</c:v>
                </c:pt>
                <c:pt idx="68">
                  <c:v>436.49400000000014</c:v>
                </c:pt>
                <c:pt idx="69">
                  <c:v>439.43599999999992</c:v>
                </c:pt>
                <c:pt idx="70">
                  <c:v>430.98799999999994</c:v>
                </c:pt>
                <c:pt idx="71">
                  <c:v>430.44799999999998</c:v>
                </c:pt>
                <c:pt idx="72">
                  <c:v>426.62799999999993</c:v>
                </c:pt>
                <c:pt idx="73">
                  <c:v>421.57500000000005</c:v>
                </c:pt>
                <c:pt idx="74">
                  <c:v>421.15</c:v>
                </c:pt>
                <c:pt idx="75">
                  <c:v>435.76800000000003</c:v>
                </c:pt>
                <c:pt idx="76">
                  <c:v>438.096</c:v>
                </c:pt>
                <c:pt idx="77">
                  <c:v>453.53399999999988</c:v>
                </c:pt>
                <c:pt idx="78">
                  <c:v>453.77300000000002</c:v>
                </c:pt>
                <c:pt idx="79">
                  <c:v>490.56299999999999</c:v>
                </c:pt>
                <c:pt idx="80">
                  <c:v>512.01200000000006</c:v>
                </c:pt>
                <c:pt idx="81">
                  <c:v>518.59399999999994</c:v>
                </c:pt>
                <c:pt idx="82">
                  <c:v>522.31500000000005</c:v>
                </c:pt>
                <c:pt idx="83">
                  <c:v>539.05799999999988</c:v>
                </c:pt>
                <c:pt idx="84">
                  <c:v>511.88700000000006</c:v>
                </c:pt>
                <c:pt idx="85">
                  <c:v>519.93500000000006</c:v>
                </c:pt>
                <c:pt idx="86">
                  <c:v>516.55299999999988</c:v>
                </c:pt>
                <c:pt idx="87">
                  <c:v>498.89499999999987</c:v>
                </c:pt>
                <c:pt idx="88">
                  <c:v>495.31000000000006</c:v>
                </c:pt>
                <c:pt idx="89">
                  <c:v>495.22299999999996</c:v>
                </c:pt>
                <c:pt idx="90">
                  <c:v>488.86400000000003</c:v>
                </c:pt>
                <c:pt idx="91">
                  <c:v>472.55400000000009</c:v>
                </c:pt>
                <c:pt idx="92">
                  <c:v>479.1350000000001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汇总'!$AV$18:$AV$105</c:f>
              <c:numCache>
                <c:formatCode>0.00_);[Red]\(0.00\)</c:formatCode>
                <c:ptCount val="88"/>
                <c:pt idx="0">
                  <c:v>215.33199999999988</c:v>
                </c:pt>
                <c:pt idx="1">
                  <c:v>223.51200000000006</c:v>
                </c:pt>
                <c:pt idx="2">
                  <c:v>227.40499999999997</c:v>
                </c:pt>
                <c:pt idx="3">
                  <c:v>233.05500000000006</c:v>
                </c:pt>
                <c:pt idx="4">
                  <c:v>228.48300000000006</c:v>
                </c:pt>
                <c:pt idx="5">
                  <c:v>226.94199999999989</c:v>
                </c:pt>
                <c:pt idx="6">
                  <c:v>227.94500000000005</c:v>
                </c:pt>
                <c:pt idx="7">
                  <c:v>231.8130000000001</c:v>
                </c:pt>
                <c:pt idx="8">
                  <c:v>236.49199999999996</c:v>
                </c:pt>
                <c:pt idx="9">
                  <c:v>236.27200000000005</c:v>
                </c:pt>
                <c:pt idx="10">
                  <c:v>244.28200000000004</c:v>
                </c:pt>
                <c:pt idx="11">
                  <c:v>246.38599999999997</c:v>
                </c:pt>
                <c:pt idx="12">
                  <c:v>256.65300000000013</c:v>
                </c:pt>
                <c:pt idx="13">
                  <c:v>256.72400000000005</c:v>
                </c:pt>
                <c:pt idx="14">
                  <c:v>263.22399999999993</c:v>
                </c:pt>
                <c:pt idx="15">
                  <c:v>263.83299999999997</c:v>
                </c:pt>
                <c:pt idx="16">
                  <c:v>262.13900000000012</c:v>
                </c:pt>
                <c:pt idx="17">
                  <c:v>266.9190000000001</c:v>
                </c:pt>
                <c:pt idx="18">
                  <c:v>272.21600000000001</c:v>
                </c:pt>
                <c:pt idx="19">
                  <c:v>274.38100000000009</c:v>
                </c:pt>
                <c:pt idx="20">
                  <c:v>283.75300000000004</c:v>
                </c:pt>
                <c:pt idx="21">
                  <c:v>275.29300000000001</c:v>
                </c:pt>
                <c:pt idx="22">
                  <c:v>268.97499999999991</c:v>
                </c:pt>
                <c:pt idx="23">
                  <c:v>268.79499999999996</c:v>
                </c:pt>
                <c:pt idx="24">
                  <c:v>262.66899999999998</c:v>
                </c:pt>
                <c:pt idx="25">
                  <c:v>259.04399999999998</c:v>
                </c:pt>
                <c:pt idx="26">
                  <c:v>257.71300000000008</c:v>
                </c:pt>
                <c:pt idx="27">
                  <c:v>255.57400000000007</c:v>
                </c:pt>
                <c:pt idx="28">
                  <c:v>261.11900000000003</c:v>
                </c:pt>
                <c:pt idx="29">
                  <c:v>266.18300000000011</c:v>
                </c:pt>
                <c:pt idx="30">
                  <c:v>260.51699999999994</c:v>
                </c:pt>
                <c:pt idx="31">
                  <c:v>267.53600000000006</c:v>
                </c:pt>
                <c:pt idx="32">
                  <c:v>271.67900000000009</c:v>
                </c:pt>
                <c:pt idx="33">
                  <c:v>273.40299999999991</c:v>
                </c:pt>
                <c:pt idx="34">
                  <c:v>278.58199999999988</c:v>
                </c:pt>
                <c:pt idx="35">
                  <c:v>287.95199999999988</c:v>
                </c:pt>
                <c:pt idx="36">
                  <c:v>286.34699999999998</c:v>
                </c:pt>
                <c:pt idx="37">
                  <c:v>295.68100000000004</c:v>
                </c:pt>
                <c:pt idx="38">
                  <c:v>301.21100000000001</c:v>
                </c:pt>
                <c:pt idx="39">
                  <c:v>303.99800000000005</c:v>
                </c:pt>
                <c:pt idx="40">
                  <c:v>307.43999999999994</c:v>
                </c:pt>
                <c:pt idx="41">
                  <c:v>332.12400000000002</c:v>
                </c:pt>
                <c:pt idx="42">
                  <c:v>346.09000000000003</c:v>
                </c:pt>
                <c:pt idx="43">
                  <c:v>366.05700000000002</c:v>
                </c:pt>
                <c:pt idx="44">
                  <c:v>383.82800000000009</c:v>
                </c:pt>
                <c:pt idx="45">
                  <c:v>394.86299999999994</c:v>
                </c:pt>
                <c:pt idx="46">
                  <c:v>406.928</c:v>
                </c:pt>
                <c:pt idx="47">
                  <c:v>417.51599999999996</c:v>
                </c:pt>
                <c:pt idx="48">
                  <c:v>417.30900000000008</c:v>
                </c:pt>
                <c:pt idx="49">
                  <c:v>415.197</c:v>
                </c:pt>
                <c:pt idx="50">
                  <c:v>416.34199999999998</c:v>
                </c:pt>
                <c:pt idx="51">
                  <c:v>412.39199999999994</c:v>
                </c:pt>
                <c:pt idx="52">
                  <c:v>429.43499999999995</c:v>
                </c:pt>
                <c:pt idx="53">
                  <c:v>428.15199999999993</c:v>
                </c:pt>
                <c:pt idx="54">
                  <c:v>425.18400000000008</c:v>
                </c:pt>
                <c:pt idx="55">
                  <c:v>435.23799999999994</c:v>
                </c:pt>
                <c:pt idx="56">
                  <c:v>423.66500000000008</c:v>
                </c:pt>
                <c:pt idx="57">
                  <c:v>419.82100000000003</c:v>
                </c:pt>
                <c:pt idx="58">
                  <c:v>427.42199999999991</c:v>
                </c:pt>
                <c:pt idx="59">
                  <c:v>443.94600000000003</c:v>
                </c:pt>
                <c:pt idx="60">
                  <c:v>449.57100000000003</c:v>
                </c:pt>
                <c:pt idx="61">
                  <c:v>473.70899999999995</c:v>
                </c:pt>
                <c:pt idx="62">
                  <c:v>467.62900000000013</c:v>
                </c:pt>
                <c:pt idx="63">
                  <c:v>496.02</c:v>
                </c:pt>
                <c:pt idx="64">
                  <c:v>511.42900000000009</c:v>
                </c:pt>
                <c:pt idx="65">
                  <c:v>511.35299999999995</c:v>
                </c:pt>
                <c:pt idx="66">
                  <c:v>524.61299999999994</c:v>
                </c:pt>
                <c:pt idx="67">
                  <c:v>507.63400000000001</c:v>
                </c:pt>
                <c:pt idx="68">
                  <c:v>496.97299999999996</c:v>
                </c:pt>
                <c:pt idx="69">
                  <c:v>464.2879999999999</c:v>
                </c:pt>
                <c:pt idx="70">
                  <c:v>467.41899999999987</c:v>
                </c:pt>
                <c:pt idx="71">
                  <c:v>465.87000000000012</c:v>
                </c:pt>
                <c:pt idx="72">
                  <c:v>482.93599999999992</c:v>
                </c:pt>
                <c:pt idx="73">
                  <c:v>472.88</c:v>
                </c:pt>
                <c:pt idx="74">
                  <c:v>481.88499999999988</c:v>
                </c:pt>
                <c:pt idx="75">
                  <c:v>474.07000000000005</c:v>
                </c:pt>
                <c:pt idx="76">
                  <c:v>460.20799999999997</c:v>
                </c:pt>
                <c:pt idx="77">
                  <c:v>458.89999999999986</c:v>
                </c:pt>
                <c:pt idx="78">
                  <c:v>457.10199999999998</c:v>
                </c:pt>
                <c:pt idx="79">
                  <c:v>451.54200000000003</c:v>
                </c:pt>
                <c:pt idx="80">
                  <c:v>433.94999999999993</c:v>
                </c:pt>
                <c:pt idx="81">
                  <c:v>432.83299999999986</c:v>
                </c:pt>
                <c:pt idx="82">
                  <c:v>432.64600000000007</c:v>
                </c:pt>
                <c:pt idx="83">
                  <c:v>424.70500000000004</c:v>
                </c:pt>
                <c:pt idx="84">
                  <c:v>435.80799999999999</c:v>
                </c:pt>
                <c:pt idx="85">
                  <c:v>435.69699999999989</c:v>
                </c:pt>
                <c:pt idx="86">
                  <c:v>440.77700000000004</c:v>
                </c:pt>
                <c:pt idx="87">
                  <c:v>440.10299999999995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汇总'!$AW$14:$AW$105</c:f>
              <c:numCache>
                <c:formatCode>General</c:formatCode>
                <c:ptCount val="92"/>
                <c:pt idx="0">
                  <c:v>154.76099999999997</c:v>
                </c:pt>
                <c:pt idx="1">
                  <c:v>158.41800000000001</c:v>
                </c:pt>
                <c:pt idx="2">
                  <c:v>152.33299999999997</c:v>
                </c:pt>
                <c:pt idx="3">
                  <c:v>157.69799999999998</c:v>
                </c:pt>
                <c:pt idx="4">
                  <c:v>158.53399999999999</c:v>
                </c:pt>
                <c:pt idx="5">
                  <c:v>160.55600000000004</c:v>
                </c:pt>
                <c:pt idx="6">
                  <c:v>163.83399999999995</c:v>
                </c:pt>
                <c:pt idx="7">
                  <c:v>162.18399999999997</c:v>
                </c:pt>
                <c:pt idx="8">
                  <c:v>164.32899999999995</c:v>
                </c:pt>
                <c:pt idx="9">
                  <c:v>166.76800000000003</c:v>
                </c:pt>
                <c:pt idx="10">
                  <c:v>166.88</c:v>
                </c:pt>
                <c:pt idx="11">
                  <c:v>165.69299999999998</c:v>
                </c:pt>
                <c:pt idx="12">
                  <c:v>174.59000000000003</c:v>
                </c:pt>
                <c:pt idx="13">
                  <c:v>177.14</c:v>
                </c:pt>
                <c:pt idx="14">
                  <c:v>186.33400000000006</c:v>
                </c:pt>
                <c:pt idx="15">
                  <c:v>183.48399999999992</c:v>
                </c:pt>
                <c:pt idx="16">
                  <c:v>186.92999999999995</c:v>
                </c:pt>
                <c:pt idx="17">
                  <c:v>194.19500000000005</c:v>
                </c:pt>
                <c:pt idx="18">
                  <c:v>187.47300000000007</c:v>
                </c:pt>
                <c:pt idx="19">
                  <c:v>189.03400000000011</c:v>
                </c:pt>
                <c:pt idx="20">
                  <c:v>191.89599999999996</c:v>
                </c:pt>
                <c:pt idx="21">
                  <c:v>193.11500000000001</c:v>
                </c:pt>
                <c:pt idx="22">
                  <c:v>203.99199999999996</c:v>
                </c:pt>
                <c:pt idx="23">
                  <c:v>207.04799999999989</c:v>
                </c:pt>
                <c:pt idx="24">
                  <c:v>213.5920000000001</c:v>
                </c:pt>
                <c:pt idx="25">
                  <c:v>219.65699999999993</c:v>
                </c:pt>
                <c:pt idx="26">
                  <c:v>222.726</c:v>
                </c:pt>
                <c:pt idx="27">
                  <c:v>224.60700000000008</c:v>
                </c:pt>
                <c:pt idx="28">
                  <c:v>229.74800000000005</c:v>
                </c:pt>
                <c:pt idx="29">
                  <c:v>236.50299999999993</c:v>
                </c:pt>
                <c:pt idx="30">
                  <c:v>234.21199999999999</c:v>
                </c:pt>
                <c:pt idx="31">
                  <c:v>238.10300000000007</c:v>
                </c:pt>
                <c:pt idx="32">
                  <c:v>243.81400000000008</c:v>
                </c:pt>
                <c:pt idx="33">
                  <c:v>243.66999999999996</c:v>
                </c:pt>
                <c:pt idx="34">
                  <c:v>242.90600000000006</c:v>
                </c:pt>
                <c:pt idx="35">
                  <c:v>239.72000000000003</c:v>
                </c:pt>
                <c:pt idx="36">
                  <c:v>242.13599999999985</c:v>
                </c:pt>
                <c:pt idx="37">
                  <c:v>244.52499999999986</c:v>
                </c:pt>
                <c:pt idx="38">
                  <c:v>235.49200000000008</c:v>
                </c:pt>
                <c:pt idx="39">
                  <c:v>232.35099999999989</c:v>
                </c:pt>
                <c:pt idx="40">
                  <c:v>226.38599999999997</c:v>
                </c:pt>
                <c:pt idx="41">
                  <c:v>227.62400000000014</c:v>
                </c:pt>
                <c:pt idx="42">
                  <c:v>231.19099999999992</c:v>
                </c:pt>
                <c:pt idx="43">
                  <c:v>232.49500000000012</c:v>
                </c:pt>
                <c:pt idx="44">
                  <c:v>237.0920000000001</c:v>
                </c:pt>
                <c:pt idx="45">
                  <c:v>241.32999999999993</c:v>
                </c:pt>
                <c:pt idx="46">
                  <c:v>238.10500000000013</c:v>
                </c:pt>
                <c:pt idx="47">
                  <c:v>239.45699999999999</c:v>
                </c:pt>
                <c:pt idx="48">
                  <c:v>248.17300000000012</c:v>
                </c:pt>
                <c:pt idx="49">
                  <c:v>248.20799999999997</c:v>
                </c:pt>
                <c:pt idx="50">
                  <c:v>250.71600000000001</c:v>
                </c:pt>
                <c:pt idx="51">
                  <c:v>262.61</c:v>
                </c:pt>
                <c:pt idx="52">
                  <c:v>260.32799999999986</c:v>
                </c:pt>
                <c:pt idx="53">
                  <c:v>253.44899999999996</c:v>
                </c:pt>
                <c:pt idx="54">
                  <c:v>258.33999999999992</c:v>
                </c:pt>
                <c:pt idx="55">
                  <c:v>247.20299999999997</c:v>
                </c:pt>
                <c:pt idx="56">
                  <c:v>250.90200000000004</c:v>
                </c:pt>
                <c:pt idx="57">
                  <c:v>242.87299999999993</c:v>
                </c:pt>
                <c:pt idx="58">
                  <c:v>234.79700000000014</c:v>
                </c:pt>
                <c:pt idx="59">
                  <c:v>235.41500000000008</c:v>
                </c:pt>
                <c:pt idx="60">
                  <c:v>238.56200000000001</c:v>
                </c:pt>
                <c:pt idx="61">
                  <c:v>232.76800000000003</c:v>
                </c:pt>
                <c:pt idx="62">
                  <c:v>229.92700000000013</c:v>
                </c:pt>
                <c:pt idx="63">
                  <c:v>234.46500000000003</c:v>
                </c:pt>
                <c:pt idx="64">
                  <c:v>237.20699999999999</c:v>
                </c:pt>
                <c:pt idx="65">
                  <c:v>237.0379999999999</c:v>
                </c:pt>
                <c:pt idx="66">
                  <c:v>242.51699999999994</c:v>
                </c:pt>
                <c:pt idx="67">
                  <c:v>239.33400000000006</c:v>
                </c:pt>
                <c:pt idx="68">
                  <c:v>241.61900000000003</c:v>
                </c:pt>
                <c:pt idx="69">
                  <c:v>242.52800000000002</c:v>
                </c:pt>
                <c:pt idx="70">
                  <c:v>243.08399999999995</c:v>
                </c:pt>
                <c:pt idx="71">
                  <c:v>245.1579999999999</c:v>
                </c:pt>
                <c:pt idx="72">
                  <c:v>243.91099999999994</c:v>
                </c:pt>
                <c:pt idx="73">
                  <c:v>246.75900000000001</c:v>
                </c:pt>
                <c:pt idx="74">
                  <c:v>253.78899999999987</c:v>
                </c:pt>
                <c:pt idx="75">
                  <c:v>257.07099999999991</c:v>
                </c:pt>
                <c:pt idx="76">
                  <c:v>260.96000000000015</c:v>
                </c:pt>
                <c:pt idx="77">
                  <c:v>254.41699999999992</c:v>
                </c:pt>
                <c:pt idx="78">
                  <c:v>256.827</c:v>
                </c:pt>
                <c:pt idx="79">
                  <c:v>246.673</c:v>
                </c:pt>
                <c:pt idx="80">
                  <c:v>235.94999999999993</c:v>
                </c:pt>
                <c:pt idx="81">
                  <c:v>235.35100000000011</c:v>
                </c:pt>
                <c:pt idx="82">
                  <c:v>237.77900000000011</c:v>
                </c:pt>
                <c:pt idx="83">
                  <c:v>235.79499999999996</c:v>
                </c:pt>
                <c:pt idx="84">
                  <c:v>236.81599999999992</c:v>
                </c:pt>
                <c:pt idx="85">
                  <c:v>231.79599999999994</c:v>
                </c:pt>
                <c:pt idx="86">
                  <c:v>240.60699999999997</c:v>
                </c:pt>
                <c:pt idx="87">
                  <c:v>242.29500000000007</c:v>
                </c:pt>
                <c:pt idx="88">
                  <c:v>245.04700000000003</c:v>
                </c:pt>
                <c:pt idx="89">
                  <c:v>248.30500000000006</c:v>
                </c:pt>
                <c:pt idx="90">
                  <c:v>242.93900000000008</c:v>
                </c:pt>
                <c:pt idx="91">
                  <c:v>249.99099999999999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汇总'!$AX$17:$AX$105</c:f>
              <c:numCache>
                <c:formatCode>General</c:formatCode>
                <c:ptCount val="89"/>
                <c:pt idx="0">
                  <c:v>196.822</c:v>
                </c:pt>
                <c:pt idx="1">
                  <c:v>196.33600000000001</c:v>
                </c:pt>
                <c:pt idx="2">
                  <c:v>201.52799999999991</c:v>
                </c:pt>
                <c:pt idx="3">
                  <c:v>201.31799999999998</c:v>
                </c:pt>
                <c:pt idx="4">
                  <c:v>200.67100000000005</c:v>
                </c:pt>
                <c:pt idx="5">
                  <c:v>205.404</c:v>
                </c:pt>
                <c:pt idx="6">
                  <c:v>210.17899999999997</c:v>
                </c:pt>
                <c:pt idx="7">
                  <c:v>226.54499999999996</c:v>
                </c:pt>
                <c:pt idx="8">
                  <c:v>228.00800000000004</c:v>
                </c:pt>
                <c:pt idx="9">
                  <c:v>235.78699999999992</c:v>
                </c:pt>
                <c:pt idx="10">
                  <c:v>248.62400000000002</c:v>
                </c:pt>
                <c:pt idx="11">
                  <c:v>252.85699999999997</c:v>
                </c:pt>
                <c:pt idx="12">
                  <c:v>256.19100000000003</c:v>
                </c:pt>
                <c:pt idx="13">
                  <c:v>253.8839999999999</c:v>
                </c:pt>
                <c:pt idx="14">
                  <c:v>262.31999999999994</c:v>
                </c:pt>
                <c:pt idx="15">
                  <c:v>263.41800000000001</c:v>
                </c:pt>
                <c:pt idx="16">
                  <c:v>265.08199999999999</c:v>
                </c:pt>
                <c:pt idx="17">
                  <c:v>260.54199999999992</c:v>
                </c:pt>
                <c:pt idx="18">
                  <c:v>260.37599999999986</c:v>
                </c:pt>
                <c:pt idx="19">
                  <c:v>271.15500000000009</c:v>
                </c:pt>
                <c:pt idx="20">
                  <c:v>287.25599999999986</c:v>
                </c:pt>
                <c:pt idx="21">
                  <c:v>306.26800000000003</c:v>
                </c:pt>
                <c:pt idx="22">
                  <c:v>323.755</c:v>
                </c:pt>
                <c:pt idx="23">
                  <c:v>332.77299999999991</c:v>
                </c:pt>
                <c:pt idx="24">
                  <c:v>364.53699999999992</c:v>
                </c:pt>
                <c:pt idx="25">
                  <c:v>359.83799999999997</c:v>
                </c:pt>
                <c:pt idx="26">
                  <c:v>373.3599999999999</c:v>
                </c:pt>
                <c:pt idx="27">
                  <c:v>377.24700000000007</c:v>
                </c:pt>
                <c:pt idx="28">
                  <c:v>376.16300000000001</c:v>
                </c:pt>
                <c:pt idx="29">
                  <c:v>373.46100000000001</c:v>
                </c:pt>
                <c:pt idx="30">
                  <c:v>385.84000000000003</c:v>
                </c:pt>
                <c:pt idx="31">
                  <c:v>381.94600000000003</c:v>
                </c:pt>
                <c:pt idx="32">
                  <c:v>378.07499999999993</c:v>
                </c:pt>
                <c:pt idx="33">
                  <c:v>388.87400000000002</c:v>
                </c:pt>
                <c:pt idx="34">
                  <c:v>373.54000000000008</c:v>
                </c:pt>
                <c:pt idx="35">
                  <c:v>366.79899999999986</c:v>
                </c:pt>
                <c:pt idx="36">
                  <c:v>363.09600000000012</c:v>
                </c:pt>
                <c:pt idx="37">
                  <c:v>355.83899999999994</c:v>
                </c:pt>
                <c:pt idx="38">
                  <c:v>343.01699999999994</c:v>
                </c:pt>
                <c:pt idx="39">
                  <c:v>334.21300000000008</c:v>
                </c:pt>
                <c:pt idx="40">
                  <c:v>339.64599999999996</c:v>
                </c:pt>
                <c:pt idx="41">
                  <c:v>333.17399999999998</c:v>
                </c:pt>
                <c:pt idx="42">
                  <c:v>342.49999999999989</c:v>
                </c:pt>
                <c:pt idx="43">
                  <c:v>332.08199999999999</c:v>
                </c:pt>
                <c:pt idx="44">
                  <c:v>329.86500000000001</c:v>
                </c:pt>
                <c:pt idx="45">
                  <c:v>330.97300000000007</c:v>
                </c:pt>
                <c:pt idx="46">
                  <c:v>337.70600000000002</c:v>
                </c:pt>
                <c:pt idx="47">
                  <c:v>336.69499999999994</c:v>
                </c:pt>
                <c:pt idx="48">
                  <c:v>345.21199999999988</c:v>
                </c:pt>
                <c:pt idx="49">
                  <c:v>351.18600000000015</c:v>
                </c:pt>
                <c:pt idx="50">
                  <c:v>364.60700000000008</c:v>
                </c:pt>
                <c:pt idx="51">
                  <c:v>375.46100000000001</c:v>
                </c:pt>
                <c:pt idx="52">
                  <c:v>378.53</c:v>
                </c:pt>
                <c:pt idx="53">
                  <c:v>406.99599999999998</c:v>
                </c:pt>
                <c:pt idx="54">
                  <c:v>423.60199999999998</c:v>
                </c:pt>
                <c:pt idx="55">
                  <c:v>436.6389999999999</c:v>
                </c:pt>
                <c:pt idx="56">
                  <c:v>442.02200000000005</c:v>
                </c:pt>
                <c:pt idx="57">
                  <c:v>440.39799999999991</c:v>
                </c:pt>
                <c:pt idx="58">
                  <c:v>447.02099999999984</c:v>
                </c:pt>
                <c:pt idx="59">
                  <c:v>448.1339999999999</c:v>
                </c:pt>
                <c:pt idx="60">
                  <c:v>432.15300000000013</c:v>
                </c:pt>
                <c:pt idx="61">
                  <c:v>437.70399999999995</c:v>
                </c:pt>
                <c:pt idx="62">
                  <c:v>455.43200000000002</c:v>
                </c:pt>
                <c:pt idx="63">
                  <c:v>447.78</c:v>
                </c:pt>
                <c:pt idx="64">
                  <c:v>438.91200000000003</c:v>
                </c:pt>
                <c:pt idx="65">
                  <c:v>440.15600000000006</c:v>
                </c:pt>
                <c:pt idx="66">
                  <c:v>441.40100000000007</c:v>
                </c:pt>
                <c:pt idx="67">
                  <c:v>442.35699999999986</c:v>
                </c:pt>
                <c:pt idx="68">
                  <c:v>447.86400000000003</c:v>
                </c:pt>
                <c:pt idx="69">
                  <c:v>454.27500000000009</c:v>
                </c:pt>
                <c:pt idx="70">
                  <c:v>454.4</c:v>
                </c:pt>
                <c:pt idx="71">
                  <c:v>469.08999999999992</c:v>
                </c:pt>
                <c:pt idx="72">
                  <c:v>475.90299999999991</c:v>
                </c:pt>
                <c:pt idx="73">
                  <c:v>485.12199999999996</c:v>
                </c:pt>
                <c:pt idx="74">
                  <c:v>482.30799999999988</c:v>
                </c:pt>
                <c:pt idx="75">
                  <c:v>485.24800000000005</c:v>
                </c:pt>
                <c:pt idx="76">
                  <c:v>489.5619999999999</c:v>
                </c:pt>
                <c:pt idx="77">
                  <c:v>469.06500000000005</c:v>
                </c:pt>
                <c:pt idx="78">
                  <c:v>460.35399999999993</c:v>
                </c:pt>
                <c:pt idx="79">
                  <c:v>465.93200000000002</c:v>
                </c:pt>
                <c:pt idx="80">
                  <c:v>462.53499999999997</c:v>
                </c:pt>
                <c:pt idx="81">
                  <c:v>451.63000000000011</c:v>
                </c:pt>
                <c:pt idx="82">
                  <c:v>447.82799999999997</c:v>
                </c:pt>
                <c:pt idx="83">
                  <c:v>450.11500000000001</c:v>
                </c:pt>
                <c:pt idx="84">
                  <c:v>444.27300000000002</c:v>
                </c:pt>
                <c:pt idx="85">
                  <c:v>452.22799999999995</c:v>
                </c:pt>
                <c:pt idx="86">
                  <c:v>449.52700000000016</c:v>
                </c:pt>
                <c:pt idx="87">
                  <c:v>432.90300000000013</c:v>
                </c:pt>
                <c:pt idx="88">
                  <c:v>430.7600000000001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汇总'!$AY$11:$AY$105</c:f>
              <c:numCache>
                <c:formatCode>General</c:formatCode>
                <c:ptCount val="95"/>
                <c:pt idx="0">
                  <c:v>155.89100000000008</c:v>
                </c:pt>
                <c:pt idx="1">
                  <c:v>167.95899999999995</c:v>
                </c:pt>
                <c:pt idx="2">
                  <c:v>172.64199999999994</c:v>
                </c:pt>
                <c:pt idx="3">
                  <c:v>175.71000000000004</c:v>
                </c:pt>
                <c:pt idx="4">
                  <c:v>177.55400000000009</c:v>
                </c:pt>
                <c:pt idx="5">
                  <c:v>181.08900000000006</c:v>
                </c:pt>
                <c:pt idx="6">
                  <c:v>182.13</c:v>
                </c:pt>
                <c:pt idx="7">
                  <c:v>187.5569999999999</c:v>
                </c:pt>
                <c:pt idx="8">
                  <c:v>190.96500000000003</c:v>
                </c:pt>
                <c:pt idx="9">
                  <c:v>194.702</c:v>
                </c:pt>
                <c:pt idx="10">
                  <c:v>192.67200000000003</c:v>
                </c:pt>
                <c:pt idx="11">
                  <c:v>194.73100000000011</c:v>
                </c:pt>
                <c:pt idx="12">
                  <c:v>193.95500000000004</c:v>
                </c:pt>
                <c:pt idx="13">
                  <c:v>193.00399999999991</c:v>
                </c:pt>
                <c:pt idx="14">
                  <c:v>188.84699999999998</c:v>
                </c:pt>
                <c:pt idx="15">
                  <c:v>188.548</c:v>
                </c:pt>
                <c:pt idx="16">
                  <c:v>193.39700000000005</c:v>
                </c:pt>
                <c:pt idx="17">
                  <c:v>201.90500000000009</c:v>
                </c:pt>
                <c:pt idx="18">
                  <c:v>209.38199999999995</c:v>
                </c:pt>
                <c:pt idx="19">
                  <c:v>213.94499999999994</c:v>
                </c:pt>
                <c:pt idx="20">
                  <c:v>223.375</c:v>
                </c:pt>
                <c:pt idx="21">
                  <c:v>234.53599999999994</c:v>
                </c:pt>
                <c:pt idx="22">
                  <c:v>232.64299999999992</c:v>
                </c:pt>
                <c:pt idx="23">
                  <c:v>238.42900000000009</c:v>
                </c:pt>
                <c:pt idx="24">
                  <c:v>239.50599999999997</c:v>
                </c:pt>
                <c:pt idx="25">
                  <c:v>243.76199999999994</c:v>
                </c:pt>
                <c:pt idx="26">
                  <c:v>254.89599999999996</c:v>
                </c:pt>
                <c:pt idx="27">
                  <c:v>253.23699999999985</c:v>
                </c:pt>
                <c:pt idx="28">
                  <c:v>258.92399999999998</c:v>
                </c:pt>
                <c:pt idx="29">
                  <c:v>262.74699999999996</c:v>
                </c:pt>
                <c:pt idx="30">
                  <c:v>273.87600000000009</c:v>
                </c:pt>
                <c:pt idx="31">
                  <c:v>276.31100000000004</c:v>
                </c:pt>
                <c:pt idx="32">
                  <c:v>282.4670000000001</c:v>
                </c:pt>
                <c:pt idx="33">
                  <c:v>290.03700000000003</c:v>
                </c:pt>
                <c:pt idx="34">
                  <c:v>295.78499999999997</c:v>
                </c:pt>
                <c:pt idx="35">
                  <c:v>288.61999999999989</c:v>
                </c:pt>
                <c:pt idx="36">
                  <c:v>295.78300000000002</c:v>
                </c:pt>
                <c:pt idx="37">
                  <c:v>296.15600000000006</c:v>
                </c:pt>
                <c:pt idx="38">
                  <c:v>311.40399999999988</c:v>
                </c:pt>
                <c:pt idx="39">
                  <c:v>338.95100000000002</c:v>
                </c:pt>
                <c:pt idx="40">
                  <c:v>346.21100000000001</c:v>
                </c:pt>
                <c:pt idx="41">
                  <c:v>345.18099999999993</c:v>
                </c:pt>
                <c:pt idx="42">
                  <c:v>348.46199999999999</c:v>
                </c:pt>
                <c:pt idx="43">
                  <c:v>375.7700000000001</c:v>
                </c:pt>
                <c:pt idx="44">
                  <c:v>355.40599999999995</c:v>
                </c:pt>
                <c:pt idx="45">
                  <c:v>363.29200000000003</c:v>
                </c:pt>
                <c:pt idx="46">
                  <c:v>377.61599999999999</c:v>
                </c:pt>
                <c:pt idx="47">
                  <c:v>366.59399999999994</c:v>
                </c:pt>
                <c:pt idx="48">
                  <c:v>378.86200000000008</c:v>
                </c:pt>
                <c:pt idx="49">
                  <c:v>348.34199999999998</c:v>
                </c:pt>
                <c:pt idx="50">
                  <c:v>357.67399999999998</c:v>
                </c:pt>
                <c:pt idx="51">
                  <c:v>363.30899999999986</c:v>
                </c:pt>
                <c:pt idx="52">
                  <c:v>360.54000000000008</c:v>
                </c:pt>
                <c:pt idx="53">
                  <c:v>356.87700000000007</c:v>
                </c:pt>
                <c:pt idx="54">
                  <c:v>348.50199999999995</c:v>
                </c:pt>
                <c:pt idx="55">
                  <c:v>369.33299999999986</c:v>
                </c:pt>
                <c:pt idx="56">
                  <c:v>370.5680000000001</c:v>
                </c:pt>
                <c:pt idx="57">
                  <c:v>364.53500000000008</c:v>
                </c:pt>
                <c:pt idx="58">
                  <c:v>360.62300000000005</c:v>
                </c:pt>
                <c:pt idx="59">
                  <c:v>355.32600000000002</c:v>
                </c:pt>
                <c:pt idx="60">
                  <c:v>352.80700000000002</c:v>
                </c:pt>
                <c:pt idx="61">
                  <c:v>343.20400000000006</c:v>
                </c:pt>
                <c:pt idx="62">
                  <c:v>325.53099999999995</c:v>
                </c:pt>
                <c:pt idx="63">
                  <c:v>329.60199999999998</c:v>
                </c:pt>
                <c:pt idx="64">
                  <c:v>338.9369999999999</c:v>
                </c:pt>
                <c:pt idx="65">
                  <c:v>338.65299999999991</c:v>
                </c:pt>
                <c:pt idx="66">
                  <c:v>340.58899999999994</c:v>
                </c:pt>
                <c:pt idx="67">
                  <c:v>342.70399999999995</c:v>
                </c:pt>
                <c:pt idx="68">
                  <c:v>358.06100000000004</c:v>
                </c:pt>
                <c:pt idx="69">
                  <c:v>355.16600000000005</c:v>
                </c:pt>
                <c:pt idx="70">
                  <c:v>373.38699999999994</c:v>
                </c:pt>
                <c:pt idx="71">
                  <c:v>372.44799999999998</c:v>
                </c:pt>
                <c:pt idx="72">
                  <c:v>383.65699999999993</c:v>
                </c:pt>
                <c:pt idx="73">
                  <c:v>383.774</c:v>
                </c:pt>
                <c:pt idx="74">
                  <c:v>387.88900000000001</c:v>
                </c:pt>
                <c:pt idx="75">
                  <c:v>408.99300000000005</c:v>
                </c:pt>
                <c:pt idx="76">
                  <c:v>404.22799999999995</c:v>
                </c:pt>
                <c:pt idx="77">
                  <c:v>411.52399999999989</c:v>
                </c:pt>
                <c:pt idx="78">
                  <c:v>421.49600000000009</c:v>
                </c:pt>
                <c:pt idx="79">
                  <c:v>420.68700000000001</c:v>
                </c:pt>
                <c:pt idx="80">
                  <c:v>414.57599999999991</c:v>
                </c:pt>
                <c:pt idx="81">
                  <c:v>420.51900000000001</c:v>
                </c:pt>
                <c:pt idx="82">
                  <c:v>431.41699999999992</c:v>
                </c:pt>
                <c:pt idx="83">
                  <c:v>423.09400000000005</c:v>
                </c:pt>
                <c:pt idx="84">
                  <c:v>454.54500000000007</c:v>
                </c:pt>
                <c:pt idx="85">
                  <c:v>486.59000000000003</c:v>
                </c:pt>
                <c:pt idx="86">
                  <c:v>496.18300000000011</c:v>
                </c:pt>
                <c:pt idx="87">
                  <c:v>502.15699999999993</c:v>
                </c:pt>
                <c:pt idx="88">
                  <c:v>500.55400000000009</c:v>
                </c:pt>
                <c:pt idx="89">
                  <c:v>518.69100000000003</c:v>
                </c:pt>
                <c:pt idx="90">
                  <c:v>551.27700000000016</c:v>
                </c:pt>
                <c:pt idx="91">
                  <c:v>553.25200000000007</c:v>
                </c:pt>
                <c:pt idx="92">
                  <c:v>537.63599999999985</c:v>
                </c:pt>
                <c:pt idx="93">
                  <c:v>533.64199999999994</c:v>
                </c:pt>
                <c:pt idx="94">
                  <c:v>491.81600000000003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汇总'!$AZ$11:$AZ$105</c:f>
              <c:numCache>
                <c:formatCode>0.00_);[Red]\(0.00\)</c:formatCode>
                <c:ptCount val="95"/>
                <c:pt idx="0">
                  <c:v>155.59300000000007</c:v>
                </c:pt>
                <c:pt idx="1">
                  <c:v>147.6049999999999</c:v>
                </c:pt>
                <c:pt idx="2">
                  <c:v>149.3069999999999</c:v>
                </c:pt>
                <c:pt idx="3">
                  <c:v>144.87300000000005</c:v>
                </c:pt>
                <c:pt idx="4">
                  <c:v>138.31900000000007</c:v>
                </c:pt>
                <c:pt idx="5">
                  <c:v>134.37799999999993</c:v>
                </c:pt>
                <c:pt idx="6">
                  <c:v>133.88599999999997</c:v>
                </c:pt>
                <c:pt idx="7">
                  <c:v>130.14199999999994</c:v>
                </c:pt>
                <c:pt idx="8">
                  <c:v>127.89599999999996</c:v>
                </c:pt>
                <c:pt idx="9">
                  <c:v>132.74</c:v>
                </c:pt>
                <c:pt idx="10">
                  <c:v>134.28899999999999</c:v>
                </c:pt>
                <c:pt idx="11">
                  <c:v>134.82299999999998</c:v>
                </c:pt>
                <c:pt idx="12">
                  <c:v>133.69900000000007</c:v>
                </c:pt>
                <c:pt idx="13">
                  <c:v>142.88099999999997</c:v>
                </c:pt>
                <c:pt idx="14">
                  <c:v>143.13599999999997</c:v>
                </c:pt>
                <c:pt idx="15">
                  <c:v>146.92699999999991</c:v>
                </c:pt>
                <c:pt idx="16">
                  <c:v>149.91399999999999</c:v>
                </c:pt>
                <c:pt idx="17">
                  <c:v>160.35400000000004</c:v>
                </c:pt>
                <c:pt idx="18">
                  <c:v>172.19400000000007</c:v>
                </c:pt>
                <c:pt idx="19">
                  <c:v>172.62799999999993</c:v>
                </c:pt>
                <c:pt idx="20">
                  <c:v>183.548</c:v>
                </c:pt>
                <c:pt idx="21">
                  <c:v>186.03699999999992</c:v>
                </c:pt>
                <c:pt idx="22">
                  <c:v>181.29900000000009</c:v>
                </c:pt>
                <c:pt idx="23">
                  <c:v>183.12699999999995</c:v>
                </c:pt>
                <c:pt idx="24">
                  <c:v>181.71600000000001</c:v>
                </c:pt>
                <c:pt idx="25">
                  <c:v>185.95299999999997</c:v>
                </c:pt>
                <c:pt idx="26">
                  <c:v>185.0440000000001</c:v>
                </c:pt>
                <c:pt idx="27">
                  <c:v>190.20100000000002</c:v>
                </c:pt>
                <c:pt idx="28">
                  <c:v>193.32799999999997</c:v>
                </c:pt>
                <c:pt idx="29">
                  <c:v>200.75599999999997</c:v>
                </c:pt>
                <c:pt idx="30">
                  <c:v>212.53300000000002</c:v>
                </c:pt>
                <c:pt idx="31">
                  <c:v>215.15899999999999</c:v>
                </c:pt>
                <c:pt idx="32">
                  <c:v>216.41300000000001</c:v>
                </c:pt>
                <c:pt idx="33">
                  <c:v>217.59699999999998</c:v>
                </c:pt>
                <c:pt idx="34">
                  <c:v>215.65999999999997</c:v>
                </c:pt>
                <c:pt idx="35">
                  <c:v>210.37899999999991</c:v>
                </c:pt>
                <c:pt idx="36">
                  <c:v>217.7109999999999</c:v>
                </c:pt>
                <c:pt idx="37">
                  <c:v>217.19400000000007</c:v>
                </c:pt>
                <c:pt idx="38">
                  <c:v>215.49799999999993</c:v>
                </c:pt>
                <c:pt idx="39">
                  <c:v>226.18899999999985</c:v>
                </c:pt>
                <c:pt idx="40">
                  <c:v>216.58400000000006</c:v>
                </c:pt>
                <c:pt idx="41">
                  <c:v>219.59800000000007</c:v>
                </c:pt>
                <c:pt idx="42">
                  <c:v>222.04099999999994</c:v>
                </c:pt>
                <c:pt idx="43">
                  <c:v>233.36199999999997</c:v>
                </c:pt>
                <c:pt idx="44">
                  <c:v>233.19800000000009</c:v>
                </c:pt>
                <c:pt idx="45">
                  <c:v>235.73900000000015</c:v>
                </c:pt>
                <c:pt idx="46">
                  <c:v>239.69000000000005</c:v>
                </c:pt>
                <c:pt idx="47">
                  <c:v>244.02599999999995</c:v>
                </c:pt>
                <c:pt idx="48">
                  <c:v>244.04600000000005</c:v>
                </c:pt>
                <c:pt idx="49">
                  <c:v>240.56499999999994</c:v>
                </c:pt>
                <c:pt idx="50">
                  <c:v>244.56999999999994</c:v>
                </c:pt>
                <c:pt idx="51">
                  <c:v>242.476</c:v>
                </c:pt>
                <c:pt idx="52">
                  <c:v>242.63299999999992</c:v>
                </c:pt>
                <c:pt idx="53">
                  <c:v>239.24400000000003</c:v>
                </c:pt>
                <c:pt idx="54">
                  <c:v>243.01</c:v>
                </c:pt>
                <c:pt idx="55">
                  <c:v>243.91899999999987</c:v>
                </c:pt>
                <c:pt idx="56">
                  <c:v>249.17600000000004</c:v>
                </c:pt>
                <c:pt idx="57">
                  <c:v>247.52399999999989</c:v>
                </c:pt>
                <c:pt idx="58">
                  <c:v>248.46299999999997</c:v>
                </c:pt>
                <c:pt idx="59">
                  <c:v>244.95800000000008</c:v>
                </c:pt>
                <c:pt idx="60">
                  <c:v>245.59500000000003</c:v>
                </c:pt>
                <c:pt idx="61">
                  <c:v>243.2589999999999</c:v>
                </c:pt>
                <c:pt idx="62">
                  <c:v>243.22499999999991</c:v>
                </c:pt>
                <c:pt idx="63">
                  <c:v>249.89600000000007</c:v>
                </c:pt>
                <c:pt idx="64">
                  <c:v>254.72499999999991</c:v>
                </c:pt>
                <c:pt idx="65">
                  <c:v>252.85700000000008</c:v>
                </c:pt>
                <c:pt idx="66">
                  <c:v>260.35300000000007</c:v>
                </c:pt>
                <c:pt idx="67">
                  <c:v>268.01700000000005</c:v>
                </c:pt>
                <c:pt idx="68">
                  <c:v>272.50100000000009</c:v>
                </c:pt>
                <c:pt idx="69">
                  <c:v>274.07699999999988</c:v>
                </c:pt>
                <c:pt idx="70">
                  <c:v>287.57999999999993</c:v>
                </c:pt>
                <c:pt idx="71">
                  <c:v>289.93899999999996</c:v>
                </c:pt>
                <c:pt idx="72">
                  <c:v>296.05700000000002</c:v>
                </c:pt>
                <c:pt idx="73">
                  <c:v>289.68700000000001</c:v>
                </c:pt>
                <c:pt idx="74">
                  <c:v>305.33900000000006</c:v>
                </c:pt>
                <c:pt idx="75">
                  <c:v>319.55499999999995</c:v>
                </c:pt>
                <c:pt idx="76">
                  <c:v>323.70799999999997</c:v>
                </c:pt>
                <c:pt idx="77">
                  <c:v>332.37599999999998</c:v>
                </c:pt>
                <c:pt idx="78">
                  <c:v>333.904</c:v>
                </c:pt>
                <c:pt idx="79">
                  <c:v>326.75400000000002</c:v>
                </c:pt>
                <c:pt idx="80">
                  <c:v>331.50799999999992</c:v>
                </c:pt>
                <c:pt idx="81">
                  <c:v>345.64799999999991</c:v>
                </c:pt>
                <c:pt idx="82">
                  <c:v>339.19699999999989</c:v>
                </c:pt>
                <c:pt idx="83">
                  <c:v>334.91100000000006</c:v>
                </c:pt>
                <c:pt idx="84">
                  <c:v>340.97800000000007</c:v>
                </c:pt>
                <c:pt idx="85">
                  <c:v>343.17600000000004</c:v>
                </c:pt>
                <c:pt idx="86">
                  <c:v>341.44200000000012</c:v>
                </c:pt>
                <c:pt idx="87">
                  <c:v>335.69900000000007</c:v>
                </c:pt>
                <c:pt idx="88">
                  <c:v>338.54099999999994</c:v>
                </c:pt>
                <c:pt idx="89">
                  <c:v>342.69299999999998</c:v>
                </c:pt>
                <c:pt idx="90">
                  <c:v>346.66200000000015</c:v>
                </c:pt>
                <c:pt idx="91">
                  <c:v>347.34499999999991</c:v>
                </c:pt>
                <c:pt idx="92">
                  <c:v>331.65800000000002</c:v>
                </c:pt>
                <c:pt idx="93">
                  <c:v>330.0870000000001</c:v>
                </c:pt>
                <c:pt idx="94">
                  <c:v>321.99299999999994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汇总'!$BA$20:$BA$105</c:f>
              <c:numCache>
                <c:formatCode>0.00_);[Red]\(0.00\)</c:formatCode>
                <c:ptCount val="86"/>
                <c:pt idx="0">
                  <c:v>140.10799999999995</c:v>
                </c:pt>
                <c:pt idx="1">
                  <c:v>149.173</c:v>
                </c:pt>
                <c:pt idx="2">
                  <c:v>151.899</c:v>
                </c:pt>
                <c:pt idx="3">
                  <c:v>156.71100000000001</c:v>
                </c:pt>
                <c:pt idx="4">
                  <c:v>154.91700000000003</c:v>
                </c:pt>
                <c:pt idx="5">
                  <c:v>157.19900000000007</c:v>
                </c:pt>
                <c:pt idx="6">
                  <c:v>153.04499999999996</c:v>
                </c:pt>
                <c:pt idx="7">
                  <c:v>152.58899999999994</c:v>
                </c:pt>
                <c:pt idx="8">
                  <c:v>156.52300000000002</c:v>
                </c:pt>
                <c:pt idx="9">
                  <c:v>153.77099999999996</c:v>
                </c:pt>
                <c:pt idx="10">
                  <c:v>157.05799999999999</c:v>
                </c:pt>
                <c:pt idx="11">
                  <c:v>156.37</c:v>
                </c:pt>
                <c:pt idx="12">
                  <c:v>151.12299999999993</c:v>
                </c:pt>
                <c:pt idx="13">
                  <c:v>153.70699999999999</c:v>
                </c:pt>
                <c:pt idx="14">
                  <c:v>157.11200000000008</c:v>
                </c:pt>
                <c:pt idx="15">
                  <c:v>161.28800000000001</c:v>
                </c:pt>
                <c:pt idx="16">
                  <c:v>165.53099999999995</c:v>
                </c:pt>
                <c:pt idx="17">
                  <c:v>170.08100000000002</c:v>
                </c:pt>
                <c:pt idx="18">
                  <c:v>180.37199999999984</c:v>
                </c:pt>
                <c:pt idx="19">
                  <c:v>185.82600000000002</c:v>
                </c:pt>
                <c:pt idx="20">
                  <c:v>186.65899999999999</c:v>
                </c:pt>
                <c:pt idx="21">
                  <c:v>196.73900000000015</c:v>
                </c:pt>
                <c:pt idx="22">
                  <c:v>197.99400000000003</c:v>
                </c:pt>
                <c:pt idx="23">
                  <c:v>187.41200000000003</c:v>
                </c:pt>
                <c:pt idx="24">
                  <c:v>190.56899999999996</c:v>
                </c:pt>
                <c:pt idx="25">
                  <c:v>189.41999999999996</c:v>
                </c:pt>
                <c:pt idx="26">
                  <c:v>191.21800000000007</c:v>
                </c:pt>
                <c:pt idx="27">
                  <c:v>194.97699999999998</c:v>
                </c:pt>
                <c:pt idx="28">
                  <c:v>194.36800000000005</c:v>
                </c:pt>
                <c:pt idx="29">
                  <c:v>197.56399999999996</c:v>
                </c:pt>
                <c:pt idx="30">
                  <c:v>212.61899999999991</c:v>
                </c:pt>
                <c:pt idx="31">
                  <c:v>225.41800000000012</c:v>
                </c:pt>
                <c:pt idx="32">
                  <c:v>234.40800000000002</c:v>
                </c:pt>
                <c:pt idx="33">
                  <c:v>245.43000000000006</c:v>
                </c:pt>
                <c:pt idx="34">
                  <c:v>256.57800000000009</c:v>
                </c:pt>
                <c:pt idx="35">
                  <c:v>264.93100000000004</c:v>
                </c:pt>
                <c:pt idx="36">
                  <c:v>277.24300000000005</c:v>
                </c:pt>
                <c:pt idx="37">
                  <c:v>282.63599999999997</c:v>
                </c:pt>
                <c:pt idx="38">
                  <c:v>286.64800000000002</c:v>
                </c:pt>
                <c:pt idx="39">
                  <c:v>293.83999999999992</c:v>
                </c:pt>
                <c:pt idx="40">
                  <c:v>300.37</c:v>
                </c:pt>
                <c:pt idx="41">
                  <c:v>301.52400000000011</c:v>
                </c:pt>
                <c:pt idx="42">
                  <c:v>316.02999999999986</c:v>
                </c:pt>
                <c:pt idx="43">
                  <c:v>319.59299999999996</c:v>
                </c:pt>
                <c:pt idx="44">
                  <c:v>318.27599999999995</c:v>
                </c:pt>
                <c:pt idx="45">
                  <c:v>328.63200000000006</c:v>
                </c:pt>
                <c:pt idx="46">
                  <c:v>326.76</c:v>
                </c:pt>
                <c:pt idx="47">
                  <c:v>326.23599999999999</c:v>
                </c:pt>
                <c:pt idx="48">
                  <c:v>332.9849999999999</c:v>
                </c:pt>
                <c:pt idx="49">
                  <c:v>329.76</c:v>
                </c:pt>
                <c:pt idx="50">
                  <c:v>338.25299999999993</c:v>
                </c:pt>
                <c:pt idx="51">
                  <c:v>344.59400000000005</c:v>
                </c:pt>
                <c:pt idx="52">
                  <c:v>341.51099999999985</c:v>
                </c:pt>
                <c:pt idx="53">
                  <c:v>339.11599999999999</c:v>
                </c:pt>
                <c:pt idx="54">
                  <c:v>360.149</c:v>
                </c:pt>
                <c:pt idx="55">
                  <c:v>374.2059999999999</c:v>
                </c:pt>
                <c:pt idx="56">
                  <c:v>399.61199999999997</c:v>
                </c:pt>
                <c:pt idx="57">
                  <c:v>412.00900000000001</c:v>
                </c:pt>
                <c:pt idx="58">
                  <c:v>439.98199999999997</c:v>
                </c:pt>
                <c:pt idx="59">
                  <c:v>454.1450000000001</c:v>
                </c:pt>
                <c:pt idx="60">
                  <c:v>465.8850000000001</c:v>
                </c:pt>
                <c:pt idx="61">
                  <c:v>485.31400000000008</c:v>
                </c:pt>
                <c:pt idx="62">
                  <c:v>467.476</c:v>
                </c:pt>
                <c:pt idx="63">
                  <c:v>475.19599999999991</c:v>
                </c:pt>
                <c:pt idx="64">
                  <c:v>452.41899999999998</c:v>
                </c:pt>
                <c:pt idx="65">
                  <c:v>462.6629999999999</c:v>
                </c:pt>
                <c:pt idx="66">
                  <c:v>467.74400000000003</c:v>
                </c:pt>
                <c:pt idx="67">
                  <c:v>466.79300000000001</c:v>
                </c:pt>
                <c:pt idx="68">
                  <c:v>475.95299999999997</c:v>
                </c:pt>
                <c:pt idx="69">
                  <c:v>464.65000000000009</c:v>
                </c:pt>
                <c:pt idx="70">
                  <c:v>464.197</c:v>
                </c:pt>
                <c:pt idx="71">
                  <c:v>464.79399999999998</c:v>
                </c:pt>
                <c:pt idx="72">
                  <c:v>468.20700000000011</c:v>
                </c:pt>
                <c:pt idx="73">
                  <c:v>474.25600000000009</c:v>
                </c:pt>
                <c:pt idx="74">
                  <c:v>478.92399999999998</c:v>
                </c:pt>
                <c:pt idx="75">
                  <c:v>460.05300000000011</c:v>
                </c:pt>
                <c:pt idx="76">
                  <c:v>468.03300000000002</c:v>
                </c:pt>
                <c:pt idx="77">
                  <c:v>474.07700000000011</c:v>
                </c:pt>
                <c:pt idx="78">
                  <c:v>459.13100000000009</c:v>
                </c:pt>
                <c:pt idx="79">
                  <c:v>467.58799999999997</c:v>
                </c:pt>
                <c:pt idx="80">
                  <c:v>451.40800000000013</c:v>
                </c:pt>
                <c:pt idx="81">
                  <c:v>471.11</c:v>
                </c:pt>
                <c:pt idx="82">
                  <c:v>478.04200000000003</c:v>
                </c:pt>
                <c:pt idx="83">
                  <c:v>455.15700000000004</c:v>
                </c:pt>
                <c:pt idx="84">
                  <c:v>452.48400000000004</c:v>
                </c:pt>
                <c:pt idx="85">
                  <c:v>441.72600000000011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汇总'!$BB$14:$BB$105</c:f>
              <c:numCache>
                <c:formatCode>General</c:formatCode>
                <c:ptCount val="92"/>
                <c:pt idx="0">
                  <c:v>154.97699999999998</c:v>
                </c:pt>
                <c:pt idx="1">
                  <c:v>155.47799999999995</c:v>
                </c:pt>
                <c:pt idx="2">
                  <c:v>161.72900000000004</c:v>
                </c:pt>
                <c:pt idx="3">
                  <c:v>163.8610000000001</c:v>
                </c:pt>
                <c:pt idx="4">
                  <c:v>172.85799999999995</c:v>
                </c:pt>
                <c:pt idx="5">
                  <c:v>179.44700000000012</c:v>
                </c:pt>
                <c:pt idx="6">
                  <c:v>192.11400000000003</c:v>
                </c:pt>
                <c:pt idx="7">
                  <c:v>203.76599999999996</c:v>
                </c:pt>
                <c:pt idx="8">
                  <c:v>208.06700000000001</c:v>
                </c:pt>
                <c:pt idx="9">
                  <c:v>216.45499999999993</c:v>
                </c:pt>
                <c:pt idx="10">
                  <c:v>233.07399999999996</c:v>
                </c:pt>
                <c:pt idx="11">
                  <c:v>232.88900000000001</c:v>
                </c:pt>
                <c:pt idx="12">
                  <c:v>238.45100000000002</c:v>
                </c:pt>
                <c:pt idx="13">
                  <c:v>239.37800000000004</c:v>
                </c:pt>
                <c:pt idx="14">
                  <c:v>243.82900000000006</c:v>
                </c:pt>
                <c:pt idx="15">
                  <c:v>252.77700000000016</c:v>
                </c:pt>
                <c:pt idx="16">
                  <c:v>264.00499999999988</c:v>
                </c:pt>
                <c:pt idx="17">
                  <c:v>264.9799999999999</c:v>
                </c:pt>
                <c:pt idx="18">
                  <c:v>266.53500000000008</c:v>
                </c:pt>
                <c:pt idx="19">
                  <c:v>267.29900000000009</c:v>
                </c:pt>
                <c:pt idx="20">
                  <c:v>273.65700000000004</c:v>
                </c:pt>
                <c:pt idx="21">
                  <c:v>280.57400000000007</c:v>
                </c:pt>
                <c:pt idx="22">
                  <c:v>283.61000000000013</c:v>
                </c:pt>
                <c:pt idx="23">
                  <c:v>300.69600000000014</c:v>
                </c:pt>
                <c:pt idx="24">
                  <c:v>302.42999999999995</c:v>
                </c:pt>
                <c:pt idx="25">
                  <c:v>315.02199999999993</c:v>
                </c:pt>
                <c:pt idx="26">
                  <c:v>315.13199999999983</c:v>
                </c:pt>
                <c:pt idx="27">
                  <c:v>336.43799999999999</c:v>
                </c:pt>
                <c:pt idx="28">
                  <c:v>344.6110000000001</c:v>
                </c:pt>
                <c:pt idx="29">
                  <c:v>358.56999999999994</c:v>
                </c:pt>
                <c:pt idx="30">
                  <c:v>357.61200000000008</c:v>
                </c:pt>
                <c:pt idx="31">
                  <c:v>362.42200000000003</c:v>
                </c:pt>
                <c:pt idx="32">
                  <c:v>362.20900000000006</c:v>
                </c:pt>
                <c:pt idx="33">
                  <c:v>361.952</c:v>
                </c:pt>
                <c:pt idx="34">
                  <c:v>374.05100000000016</c:v>
                </c:pt>
                <c:pt idx="35">
                  <c:v>377.88599999999997</c:v>
                </c:pt>
                <c:pt idx="36">
                  <c:v>384.06999999999994</c:v>
                </c:pt>
                <c:pt idx="37">
                  <c:v>382.93099999999993</c:v>
                </c:pt>
                <c:pt idx="38">
                  <c:v>375.14200000000005</c:v>
                </c:pt>
                <c:pt idx="39">
                  <c:v>368.85400000000004</c:v>
                </c:pt>
                <c:pt idx="40">
                  <c:v>369.83999999999992</c:v>
                </c:pt>
                <c:pt idx="41">
                  <c:v>366.22400000000005</c:v>
                </c:pt>
                <c:pt idx="42">
                  <c:v>371.84099999999989</c:v>
                </c:pt>
                <c:pt idx="43">
                  <c:v>372.91500000000008</c:v>
                </c:pt>
                <c:pt idx="44">
                  <c:v>373.65999999999997</c:v>
                </c:pt>
                <c:pt idx="45">
                  <c:v>370.99599999999998</c:v>
                </c:pt>
                <c:pt idx="46">
                  <c:v>384.88800000000015</c:v>
                </c:pt>
                <c:pt idx="47">
                  <c:v>372.45300000000009</c:v>
                </c:pt>
                <c:pt idx="48">
                  <c:v>376.86</c:v>
                </c:pt>
                <c:pt idx="49">
                  <c:v>391.70399999999995</c:v>
                </c:pt>
                <c:pt idx="50">
                  <c:v>380.28699999999992</c:v>
                </c:pt>
                <c:pt idx="51">
                  <c:v>398.22799999999984</c:v>
                </c:pt>
                <c:pt idx="52">
                  <c:v>398.86400000000015</c:v>
                </c:pt>
                <c:pt idx="53">
                  <c:v>397.45699999999999</c:v>
                </c:pt>
                <c:pt idx="54">
                  <c:v>399.06899999999985</c:v>
                </c:pt>
                <c:pt idx="55">
                  <c:v>381.78800000000012</c:v>
                </c:pt>
                <c:pt idx="56">
                  <c:v>400.21900000000005</c:v>
                </c:pt>
                <c:pt idx="57">
                  <c:v>392.83500000000004</c:v>
                </c:pt>
                <c:pt idx="58">
                  <c:v>391.90599999999995</c:v>
                </c:pt>
                <c:pt idx="59">
                  <c:v>376.44999999999993</c:v>
                </c:pt>
                <c:pt idx="60">
                  <c:v>387.04000000000008</c:v>
                </c:pt>
                <c:pt idx="61">
                  <c:v>382.45699999999999</c:v>
                </c:pt>
                <c:pt idx="62">
                  <c:v>385.36799999999994</c:v>
                </c:pt>
                <c:pt idx="63">
                  <c:v>378.68999999999994</c:v>
                </c:pt>
                <c:pt idx="64">
                  <c:v>397.61599999999999</c:v>
                </c:pt>
                <c:pt idx="65">
                  <c:v>400.03300000000002</c:v>
                </c:pt>
                <c:pt idx="66">
                  <c:v>412.14199999999994</c:v>
                </c:pt>
                <c:pt idx="67">
                  <c:v>436.99699999999996</c:v>
                </c:pt>
                <c:pt idx="68">
                  <c:v>452.88699999999994</c:v>
                </c:pt>
                <c:pt idx="69">
                  <c:v>445.92400000000009</c:v>
                </c:pt>
                <c:pt idx="70">
                  <c:v>452.10300000000007</c:v>
                </c:pt>
                <c:pt idx="71">
                  <c:v>450.63199999999995</c:v>
                </c:pt>
                <c:pt idx="72">
                  <c:v>454.26600000000008</c:v>
                </c:pt>
                <c:pt idx="73">
                  <c:v>434.34800000000007</c:v>
                </c:pt>
                <c:pt idx="74">
                  <c:v>419.53600000000006</c:v>
                </c:pt>
                <c:pt idx="75">
                  <c:v>416.72399999999993</c:v>
                </c:pt>
                <c:pt idx="76">
                  <c:v>416.93900000000008</c:v>
                </c:pt>
                <c:pt idx="77">
                  <c:v>403.67499999999995</c:v>
                </c:pt>
                <c:pt idx="78">
                  <c:v>395.58400000000006</c:v>
                </c:pt>
                <c:pt idx="79">
                  <c:v>376.98800000000006</c:v>
                </c:pt>
                <c:pt idx="80">
                  <c:v>387.39499999999987</c:v>
                </c:pt>
                <c:pt idx="81">
                  <c:v>378.72500000000014</c:v>
                </c:pt>
                <c:pt idx="82">
                  <c:v>382.04100000000005</c:v>
                </c:pt>
                <c:pt idx="83">
                  <c:v>385.60899999999992</c:v>
                </c:pt>
                <c:pt idx="84">
                  <c:v>378.25099999999998</c:v>
                </c:pt>
                <c:pt idx="85">
                  <c:v>372.65100000000007</c:v>
                </c:pt>
                <c:pt idx="86">
                  <c:v>373.86900000000003</c:v>
                </c:pt>
                <c:pt idx="87">
                  <c:v>373.74699999999996</c:v>
                </c:pt>
                <c:pt idx="88">
                  <c:v>377.04999999999995</c:v>
                </c:pt>
                <c:pt idx="89">
                  <c:v>367.02299999999991</c:v>
                </c:pt>
                <c:pt idx="90">
                  <c:v>354.726</c:v>
                </c:pt>
                <c:pt idx="91">
                  <c:v>354.80099999999993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汇总'!$BC$19:$BC$105</c:f>
              <c:numCache>
                <c:formatCode>General</c:formatCode>
                <c:ptCount val="87"/>
                <c:pt idx="0">
                  <c:v>139.91100000000006</c:v>
                </c:pt>
                <c:pt idx="1">
                  <c:v>136.44799999999998</c:v>
                </c:pt>
                <c:pt idx="2">
                  <c:v>140.32300000000009</c:v>
                </c:pt>
                <c:pt idx="3">
                  <c:v>150.50599999999997</c:v>
                </c:pt>
                <c:pt idx="4">
                  <c:v>169.94399999999996</c:v>
                </c:pt>
                <c:pt idx="5">
                  <c:v>194.97000000000014</c:v>
                </c:pt>
                <c:pt idx="6">
                  <c:v>224.101</c:v>
                </c:pt>
                <c:pt idx="7">
                  <c:v>250.74700000000007</c:v>
                </c:pt>
                <c:pt idx="8">
                  <c:v>273.63299999999992</c:v>
                </c:pt>
                <c:pt idx="9">
                  <c:v>309.62599999999986</c:v>
                </c:pt>
                <c:pt idx="10">
                  <c:v>334.20100000000014</c:v>
                </c:pt>
                <c:pt idx="11">
                  <c:v>368.88499999999999</c:v>
                </c:pt>
                <c:pt idx="12">
                  <c:v>411.02200000000005</c:v>
                </c:pt>
                <c:pt idx="13">
                  <c:v>426.79700000000003</c:v>
                </c:pt>
                <c:pt idx="14">
                  <c:v>433.87900000000002</c:v>
                </c:pt>
                <c:pt idx="15">
                  <c:v>445.35199999999998</c:v>
                </c:pt>
                <c:pt idx="16">
                  <c:v>447.28700000000003</c:v>
                </c:pt>
                <c:pt idx="17">
                  <c:v>443.1690000000001</c:v>
                </c:pt>
                <c:pt idx="18">
                  <c:v>449.39700000000016</c:v>
                </c:pt>
                <c:pt idx="19">
                  <c:v>453.73000000000013</c:v>
                </c:pt>
                <c:pt idx="20">
                  <c:v>448.58999999999992</c:v>
                </c:pt>
                <c:pt idx="21">
                  <c:v>441.28999999999996</c:v>
                </c:pt>
                <c:pt idx="22">
                  <c:v>450.97899999999993</c:v>
                </c:pt>
                <c:pt idx="23">
                  <c:v>435.75099999999998</c:v>
                </c:pt>
                <c:pt idx="24">
                  <c:v>434.36599999999999</c:v>
                </c:pt>
                <c:pt idx="25">
                  <c:v>430.16300000000001</c:v>
                </c:pt>
                <c:pt idx="26">
                  <c:v>442.94299999999998</c:v>
                </c:pt>
                <c:pt idx="27">
                  <c:v>453.90300000000002</c:v>
                </c:pt>
                <c:pt idx="28">
                  <c:v>449.14800000000014</c:v>
                </c:pt>
                <c:pt idx="29">
                  <c:v>474.49600000000009</c:v>
                </c:pt>
                <c:pt idx="30">
                  <c:v>472.94100000000003</c:v>
                </c:pt>
                <c:pt idx="31">
                  <c:v>470.11599999999999</c:v>
                </c:pt>
                <c:pt idx="32">
                  <c:v>472.49799999999993</c:v>
                </c:pt>
                <c:pt idx="33">
                  <c:v>463.82099999999991</c:v>
                </c:pt>
                <c:pt idx="34">
                  <c:v>471.40300000000002</c:v>
                </c:pt>
                <c:pt idx="35">
                  <c:v>454.56999999999994</c:v>
                </c:pt>
                <c:pt idx="36">
                  <c:v>452.86699999999985</c:v>
                </c:pt>
                <c:pt idx="37">
                  <c:v>455.65300000000002</c:v>
                </c:pt>
                <c:pt idx="38">
                  <c:v>455.65099999999995</c:v>
                </c:pt>
                <c:pt idx="39">
                  <c:v>441.82700000000011</c:v>
                </c:pt>
                <c:pt idx="40">
                  <c:v>445.63599999999985</c:v>
                </c:pt>
                <c:pt idx="41">
                  <c:v>435.24400000000014</c:v>
                </c:pt>
                <c:pt idx="42">
                  <c:v>414.82499999999993</c:v>
                </c:pt>
                <c:pt idx="43">
                  <c:v>410.02899999999988</c:v>
                </c:pt>
                <c:pt idx="44">
                  <c:v>408.35100000000011</c:v>
                </c:pt>
                <c:pt idx="45">
                  <c:v>403.85</c:v>
                </c:pt>
                <c:pt idx="46">
                  <c:v>404.60400000000004</c:v>
                </c:pt>
                <c:pt idx="47">
                  <c:v>402.31100000000004</c:v>
                </c:pt>
                <c:pt idx="48">
                  <c:v>387.649</c:v>
                </c:pt>
                <c:pt idx="49">
                  <c:v>370.07699999999988</c:v>
                </c:pt>
                <c:pt idx="50">
                  <c:v>360.59199999999998</c:v>
                </c:pt>
                <c:pt idx="51">
                  <c:v>357.54600000000005</c:v>
                </c:pt>
                <c:pt idx="52">
                  <c:v>356.34900000000016</c:v>
                </c:pt>
                <c:pt idx="53">
                  <c:v>342.72299999999996</c:v>
                </c:pt>
                <c:pt idx="54">
                  <c:v>347.11900000000003</c:v>
                </c:pt>
                <c:pt idx="55">
                  <c:v>350.49000000000012</c:v>
                </c:pt>
                <c:pt idx="56">
                  <c:v>351.30900000000008</c:v>
                </c:pt>
                <c:pt idx="57">
                  <c:v>345.69699999999989</c:v>
                </c:pt>
                <c:pt idx="58">
                  <c:v>352.91899999999998</c:v>
                </c:pt>
                <c:pt idx="59">
                  <c:v>348.39900000000011</c:v>
                </c:pt>
                <c:pt idx="60">
                  <c:v>358.75199999999984</c:v>
                </c:pt>
                <c:pt idx="61">
                  <c:v>359.4</c:v>
                </c:pt>
                <c:pt idx="62">
                  <c:v>365.43100000000015</c:v>
                </c:pt>
                <c:pt idx="63">
                  <c:v>378.28</c:v>
                </c:pt>
                <c:pt idx="64">
                  <c:v>380.18700000000001</c:v>
                </c:pt>
                <c:pt idx="65">
                  <c:v>381.41499999999996</c:v>
                </c:pt>
                <c:pt idx="66">
                  <c:v>372.49200000000008</c:v>
                </c:pt>
                <c:pt idx="67">
                  <c:v>382.45900000000006</c:v>
                </c:pt>
                <c:pt idx="68">
                  <c:v>387.54100000000005</c:v>
                </c:pt>
                <c:pt idx="69">
                  <c:v>379.33999999999992</c:v>
                </c:pt>
                <c:pt idx="70">
                  <c:v>382.11400000000003</c:v>
                </c:pt>
                <c:pt idx="71">
                  <c:v>381.36800000000017</c:v>
                </c:pt>
                <c:pt idx="72">
                  <c:v>384.00900000000001</c:v>
                </c:pt>
                <c:pt idx="73">
                  <c:v>374.74199999999996</c:v>
                </c:pt>
                <c:pt idx="74">
                  <c:v>368.91000000000008</c:v>
                </c:pt>
                <c:pt idx="75">
                  <c:v>379.33499999999992</c:v>
                </c:pt>
                <c:pt idx="76">
                  <c:v>384.22399999999993</c:v>
                </c:pt>
                <c:pt idx="77">
                  <c:v>393.68999999999994</c:v>
                </c:pt>
                <c:pt idx="78">
                  <c:v>383.21000000000004</c:v>
                </c:pt>
                <c:pt idx="79">
                  <c:v>378.82400000000007</c:v>
                </c:pt>
                <c:pt idx="80">
                  <c:v>369.53300000000013</c:v>
                </c:pt>
                <c:pt idx="81">
                  <c:v>378.2890000000001</c:v>
                </c:pt>
                <c:pt idx="82">
                  <c:v>373.65400000000011</c:v>
                </c:pt>
                <c:pt idx="83">
                  <c:v>380.03500000000008</c:v>
                </c:pt>
                <c:pt idx="84">
                  <c:v>369.65200000000004</c:v>
                </c:pt>
                <c:pt idx="85">
                  <c:v>354.2299999999999</c:v>
                </c:pt>
                <c:pt idx="86">
                  <c:v>361.10200000000009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汇总'!$BD$21:$BD$105</c:f>
              <c:numCache>
                <c:formatCode>General</c:formatCode>
                <c:ptCount val="85"/>
                <c:pt idx="0">
                  <c:v>177.32900000000006</c:v>
                </c:pt>
                <c:pt idx="1">
                  <c:v>182.19900000000007</c:v>
                </c:pt>
                <c:pt idx="2">
                  <c:v>188.19000000000005</c:v>
                </c:pt>
                <c:pt idx="3">
                  <c:v>200.95499999999993</c:v>
                </c:pt>
                <c:pt idx="4">
                  <c:v>216.33199999999999</c:v>
                </c:pt>
                <c:pt idx="5">
                  <c:v>241.66000000000008</c:v>
                </c:pt>
                <c:pt idx="6">
                  <c:v>258.57999999999993</c:v>
                </c:pt>
                <c:pt idx="7">
                  <c:v>285.08500000000004</c:v>
                </c:pt>
                <c:pt idx="8">
                  <c:v>297.8130000000001</c:v>
                </c:pt>
                <c:pt idx="9">
                  <c:v>305.28500000000008</c:v>
                </c:pt>
                <c:pt idx="10">
                  <c:v>317.50500000000011</c:v>
                </c:pt>
                <c:pt idx="11">
                  <c:v>306.93200000000002</c:v>
                </c:pt>
                <c:pt idx="12">
                  <c:v>308.62799999999993</c:v>
                </c:pt>
                <c:pt idx="13">
                  <c:v>322.3119999999999</c:v>
                </c:pt>
                <c:pt idx="14">
                  <c:v>325.40999999999997</c:v>
                </c:pt>
                <c:pt idx="15">
                  <c:v>313.20600000000002</c:v>
                </c:pt>
                <c:pt idx="16">
                  <c:v>313.87800000000016</c:v>
                </c:pt>
                <c:pt idx="17">
                  <c:v>320.66899999999998</c:v>
                </c:pt>
                <c:pt idx="18">
                  <c:v>322.49900000000002</c:v>
                </c:pt>
                <c:pt idx="19">
                  <c:v>321.0379999999999</c:v>
                </c:pt>
                <c:pt idx="20">
                  <c:v>329.52399999999989</c:v>
                </c:pt>
                <c:pt idx="21">
                  <c:v>337.66799999999989</c:v>
                </c:pt>
                <c:pt idx="22">
                  <c:v>343.34999999999991</c:v>
                </c:pt>
                <c:pt idx="23">
                  <c:v>343.51699999999994</c:v>
                </c:pt>
                <c:pt idx="24">
                  <c:v>328.20500000000004</c:v>
                </c:pt>
                <c:pt idx="25">
                  <c:v>327.46100000000001</c:v>
                </c:pt>
                <c:pt idx="26">
                  <c:v>319.4140000000001</c:v>
                </c:pt>
                <c:pt idx="27">
                  <c:v>305.98199999999997</c:v>
                </c:pt>
                <c:pt idx="28">
                  <c:v>301.86400000000015</c:v>
                </c:pt>
                <c:pt idx="29">
                  <c:v>291.20700000000011</c:v>
                </c:pt>
                <c:pt idx="30">
                  <c:v>284.97300000000007</c:v>
                </c:pt>
                <c:pt idx="31">
                  <c:v>279.80100000000004</c:v>
                </c:pt>
                <c:pt idx="32">
                  <c:v>284.50400000000002</c:v>
                </c:pt>
                <c:pt idx="33">
                  <c:v>275.48199999999986</c:v>
                </c:pt>
                <c:pt idx="34">
                  <c:v>276.54699999999991</c:v>
                </c:pt>
                <c:pt idx="35">
                  <c:v>286.00599999999997</c:v>
                </c:pt>
                <c:pt idx="36">
                  <c:v>281.94500000000005</c:v>
                </c:pt>
                <c:pt idx="37">
                  <c:v>280.32000000000005</c:v>
                </c:pt>
                <c:pt idx="38">
                  <c:v>286.90800000000013</c:v>
                </c:pt>
                <c:pt idx="39">
                  <c:v>296.22899999999993</c:v>
                </c:pt>
                <c:pt idx="40">
                  <c:v>297.24000000000012</c:v>
                </c:pt>
                <c:pt idx="41">
                  <c:v>292.26900000000001</c:v>
                </c:pt>
                <c:pt idx="42">
                  <c:v>298.69699999999989</c:v>
                </c:pt>
                <c:pt idx="43">
                  <c:v>301.80700000000002</c:v>
                </c:pt>
                <c:pt idx="44">
                  <c:v>303.65300000000002</c:v>
                </c:pt>
                <c:pt idx="45">
                  <c:v>315.06699999999989</c:v>
                </c:pt>
                <c:pt idx="46">
                  <c:v>320.62199999999984</c:v>
                </c:pt>
                <c:pt idx="47">
                  <c:v>324.96900000000005</c:v>
                </c:pt>
                <c:pt idx="48">
                  <c:v>316.8180000000001</c:v>
                </c:pt>
                <c:pt idx="49">
                  <c:v>300.59399999999994</c:v>
                </c:pt>
                <c:pt idx="50">
                  <c:v>317.97000000000003</c:v>
                </c:pt>
                <c:pt idx="51">
                  <c:v>317.04999999999984</c:v>
                </c:pt>
                <c:pt idx="52">
                  <c:v>301.66300000000001</c:v>
                </c:pt>
                <c:pt idx="53">
                  <c:v>317.78499999999997</c:v>
                </c:pt>
                <c:pt idx="54">
                  <c:v>323.94200000000001</c:v>
                </c:pt>
                <c:pt idx="55">
                  <c:v>324.97799999999995</c:v>
                </c:pt>
                <c:pt idx="56">
                  <c:v>322.54900000000009</c:v>
                </c:pt>
                <c:pt idx="57">
                  <c:v>341.87300000000005</c:v>
                </c:pt>
                <c:pt idx="58">
                  <c:v>338.625</c:v>
                </c:pt>
                <c:pt idx="59">
                  <c:v>331.08799999999997</c:v>
                </c:pt>
                <c:pt idx="60">
                  <c:v>339.28499999999997</c:v>
                </c:pt>
                <c:pt idx="61">
                  <c:v>341.82299999999998</c:v>
                </c:pt>
                <c:pt idx="62">
                  <c:v>333.30599999999993</c:v>
                </c:pt>
                <c:pt idx="63">
                  <c:v>330.85300000000007</c:v>
                </c:pt>
                <c:pt idx="64">
                  <c:v>333.72300000000007</c:v>
                </c:pt>
                <c:pt idx="65">
                  <c:v>338.95199999999988</c:v>
                </c:pt>
                <c:pt idx="66">
                  <c:v>354.11300000000006</c:v>
                </c:pt>
                <c:pt idx="67">
                  <c:v>350.64100000000008</c:v>
                </c:pt>
                <c:pt idx="68">
                  <c:v>359.85400000000016</c:v>
                </c:pt>
                <c:pt idx="69">
                  <c:v>355.37000000000012</c:v>
                </c:pt>
                <c:pt idx="70">
                  <c:v>353.19600000000014</c:v>
                </c:pt>
                <c:pt idx="71">
                  <c:v>353.86699999999996</c:v>
                </c:pt>
                <c:pt idx="72">
                  <c:v>363.04599999999994</c:v>
                </c:pt>
                <c:pt idx="73">
                  <c:v>352.83899999999994</c:v>
                </c:pt>
                <c:pt idx="74">
                  <c:v>341.553</c:v>
                </c:pt>
                <c:pt idx="75">
                  <c:v>342.51800000000003</c:v>
                </c:pt>
                <c:pt idx="76">
                  <c:v>333.71599999999989</c:v>
                </c:pt>
                <c:pt idx="77">
                  <c:v>335.91300000000012</c:v>
                </c:pt>
                <c:pt idx="78">
                  <c:v>333.38299999999992</c:v>
                </c:pt>
                <c:pt idx="79">
                  <c:v>340.63099999999986</c:v>
                </c:pt>
                <c:pt idx="80">
                  <c:v>339.41799999999989</c:v>
                </c:pt>
                <c:pt idx="81">
                  <c:v>339.08999999999992</c:v>
                </c:pt>
                <c:pt idx="82">
                  <c:v>333.298</c:v>
                </c:pt>
                <c:pt idx="83">
                  <c:v>339.48799999999994</c:v>
                </c:pt>
                <c:pt idx="84">
                  <c:v>325.12300000000005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汇总'!$BE$16:$BE$105</c:f>
              <c:numCache>
                <c:formatCode>General</c:formatCode>
                <c:ptCount val="90"/>
                <c:pt idx="0">
                  <c:v>178.029</c:v>
                </c:pt>
                <c:pt idx="1">
                  <c:v>183.40700000000004</c:v>
                </c:pt>
                <c:pt idx="2">
                  <c:v>183.01100000000008</c:v>
                </c:pt>
                <c:pt idx="3">
                  <c:v>186.14799999999991</c:v>
                </c:pt>
                <c:pt idx="4">
                  <c:v>186.92599999999993</c:v>
                </c:pt>
                <c:pt idx="5">
                  <c:v>183.07900000000006</c:v>
                </c:pt>
                <c:pt idx="6">
                  <c:v>189.07399999999996</c:v>
                </c:pt>
                <c:pt idx="7">
                  <c:v>188.62400000000002</c:v>
                </c:pt>
                <c:pt idx="8">
                  <c:v>198.32500000000005</c:v>
                </c:pt>
                <c:pt idx="9">
                  <c:v>194.49400000000014</c:v>
                </c:pt>
                <c:pt idx="10">
                  <c:v>201.96899999999994</c:v>
                </c:pt>
                <c:pt idx="11">
                  <c:v>200.6350000000001</c:v>
                </c:pt>
                <c:pt idx="12">
                  <c:v>211.95999999999992</c:v>
                </c:pt>
                <c:pt idx="13">
                  <c:v>213.54399999999998</c:v>
                </c:pt>
                <c:pt idx="14">
                  <c:v>221.99299999999994</c:v>
                </c:pt>
                <c:pt idx="15">
                  <c:v>233.93000000000006</c:v>
                </c:pt>
                <c:pt idx="16">
                  <c:v>241.56899999999996</c:v>
                </c:pt>
                <c:pt idx="17">
                  <c:v>236.37300000000005</c:v>
                </c:pt>
                <c:pt idx="18">
                  <c:v>235.34499999999991</c:v>
                </c:pt>
                <c:pt idx="19">
                  <c:v>238.11599999999999</c:v>
                </c:pt>
                <c:pt idx="20">
                  <c:v>242.50599999999997</c:v>
                </c:pt>
                <c:pt idx="21">
                  <c:v>244.79599999999994</c:v>
                </c:pt>
                <c:pt idx="22">
                  <c:v>247.55799999999988</c:v>
                </c:pt>
                <c:pt idx="23">
                  <c:v>242.25900000000001</c:v>
                </c:pt>
                <c:pt idx="24">
                  <c:v>241.65800000000002</c:v>
                </c:pt>
                <c:pt idx="25">
                  <c:v>253.09500000000003</c:v>
                </c:pt>
                <c:pt idx="26">
                  <c:v>249.56500000000005</c:v>
                </c:pt>
                <c:pt idx="27">
                  <c:v>248.88900000000012</c:v>
                </c:pt>
                <c:pt idx="28">
                  <c:v>253.76800000000003</c:v>
                </c:pt>
                <c:pt idx="29">
                  <c:v>254.02799999999991</c:v>
                </c:pt>
                <c:pt idx="30">
                  <c:v>257.06299999999987</c:v>
                </c:pt>
                <c:pt idx="31">
                  <c:v>261.68599999999992</c:v>
                </c:pt>
                <c:pt idx="32">
                  <c:v>265.93399999999997</c:v>
                </c:pt>
                <c:pt idx="33">
                  <c:v>268.17900000000009</c:v>
                </c:pt>
                <c:pt idx="34">
                  <c:v>261.76899999999989</c:v>
                </c:pt>
                <c:pt idx="35">
                  <c:v>260.66800000000012</c:v>
                </c:pt>
                <c:pt idx="36">
                  <c:v>257.59499999999991</c:v>
                </c:pt>
                <c:pt idx="37">
                  <c:v>255.24000000000012</c:v>
                </c:pt>
                <c:pt idx="38">
                  <c:v>244.38300000000004</c:v>
                </c:pt>
                <c:pt idx="39">
                  <c:v>245.22400000000005</c:v>
                </c:pt>
                <c:pt idx="40">
                  <c:v>247.91800000000001</c:v>
                </c:pt>
                <c:pt idx="41">
                  <c:v>246.69100000000003</c:v>
                </c:pt>
                <c:pt idx="42">
                  <c:v>241.1880000000001</c:v>
                </c:pt>
                <c:pt idx="43">
                  <c:v>247.03800000000001</c:v>
                </c:pt>
                <c:pt idx="44">
                  <c:v>248.48700000000008</c:v>
                </c:pt>
                <c:pt idx="45">
                  <c:v>249.45799999999997</c:v>
                </c:pt>
                <c:pt idx="46">
                  <c:v>249.66800000000001</c:v>
                </c:pt>
                <c:pt idx="47">
                  <c:v>249.24599999999987</c:v>
                </c:pt>
                <c:pt idx="48">
                  <c:v>250.846</c:v>
                </c:pt>
                <c:pt idx="49">
                  <c:v>257.11099999999999</c:v>
                </c:pt>
                <c:pt idx="50">
                  <c:v>264.24099999999987</c:v>
                </c:pt>
                <c:pt idx="51">
                  <c:v>265.45100000000002</c:v>
                </c:pt>
                <c:pt idx="52">
                  <c:v>269.30599999999993</c:v>
                </c:pt>
                <c:pt idx="53">
                  <c:v>262.57399999999996</c:v>
                </c:pt>
                <c:pt idx="54">
                  <c:v>269.66399999999999</c:v>
                </c:pt>
                <c:pt idx="55">
                  <c:v>277.73300000000006</c:v>
                </c:pt>
                <c:pt idx="56">
                  <c:v>286.53499999999997</c:v>
                </c:pt>
                <c:pt idx="57">
                  <c:v>302.95799999999997</c:v>
                </c:pt>
                <c:pt idx="58">
                  <c:v>310.11999999999989</c:v>
                </c:pt>
                <c:pt idx="59">
                  <c:v>341.51900000000001</c:v>
                </c:pt>
                <c:pt idx="60">
                  <c:v>356.13799999999992</c:v>
                </c:pt>
                <c:pt idx="61">
                  <c:v>379.69399999999985</c:v>
                </c:pt>
                <c:pt idx="62">
                  <c:v>391.1690000000001</c:v>
                </c:pt>
                <c:pt idx="63">
                  <c:v>405.74</c:v>
                </c:pt>
                <c:pt idx="64">
                  <c:v>407.57899999999995</c:v>
                </c:pt>
                <c:pt idx="65">
                  <c:v>395.39300000000014</c:v>
                </c:pt>
                <c:pt idx="66">
                  <c:v>414.15999999999997</c:v>
                </c:pt>
                <c:pt idx="67">
                  <c:v>411.52799999999991</c:v>
                </c:pt>
                <c:pt idx="68">
                  <c:v>402.83199999999999</c:v>
                </c:pt>
                <c:pt idx="69">
                  <c:v>401.15399999999988</c:v>
                </c:pt>
                <c:pt idx="70">
                  <c:v>394.20500000000004</c:v>
                </c:pt>
                <c:pt idx="71">
                  <c:v>372.19199999999989</c:v>
                </c:pt>
                <c:pt idx="72">
                  <c:v>378.47699999999998</c:v>
                </c:pt>
                <c:pt idx="73">
                  <c:v>379.447</c:v>
                </c:pt>
                <c:pt idx="74">
                  <c:v>381.60100000000011</c:v>
                </c:pt>
                <c:pt idx="75">
                  <c:v>384.73300000000006</c:v>
                </c:pt>
                <c:pt idx="76">
                  <c:v>387.30099999999993</c:v>
                </c:pt>
                <c:pt idx="77">
                  <c:v>390.25500000000011</c:v>
                </c:pt>
                <c:pt idx="78">
                  <c:v>383.57000000000005</c:v>
                </c:pt>
                <c:pt idx="79">
                  <c:v>385.86799999999994</c:v>
                </c:pt>
                <c:pt idx="80">
                  <c:v>416.29600000000005</c:v>
                </c:pt>
                <c:pt idx="81">
                  <c:v>423.66099999999994</c:v>
                </c:pt>
                <c:pt idx="82">
                  <c:v>447.67900000000009</c:v>
                </c:pt>
                <c:pt idx="83">
                  <c:v>455.1389999999999</c:v>
                </c:pt>
                <c:pt idx="84">
                  <c:v>455.97299999999996</c:v>
                </c:pt>
                <c:pt idx="85">
                  <c:v>465.53200000000015</c:v>
                </c:pt>
                <c:pt idx="86">
                  <c:v>454.2410000000001</c:v>
                </c:pt>
                <c:pt idx="87">
                  <c:v>436.72699999999998</c:v>
                </c:pt>
                <c:pt idx="88">
                  <c:v>427.94599999999991</c:v>
                </c:pt>
                <c:pt idx="89">
                  <c:v>430.12899999999991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3382608"/>
        <c:axId val="933383152"/>
      </c:scatterChart>
      <c:valAx>
        <c:axId val="933382608"/>
        <c:scaling>
          <c:orientation val="minMax"/>
          <c:max val="48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83152"/>
        <c:crosses val="autoZero"/>
        <c:crossBetween val="midCat"/>
      </c:valAx>
      <c:valAx>
        <c:axId val="93338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Rnr3-gfp </a:t>
                </a:r>
                <a:r>
                  <a:rPr lang="en-US" altLang="zh-CN" sz="1000" b="0" i="0" u="none" strike="noStrike" baseline="0" dirty="0">
                    <a:effectLst/>
                  </a:rPr>
                  <a:t>Fluorescence Intensity/A.U.</a:t>
                </a:r>
                <a:r>
                  <a:rPr lang="en-US" altLang="zh-CN" baseline="0" dirty="0"/>
                  <a:t> </a:t>
                </a:r>
                <a:endParaRPr lang="en-US" altLang="zh-C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3382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Daughter</a:t>
            </a:r>
            <a:r>
              <a:rPr lang="en-US" altLang="zh-CN" baseline="0" dirty="0" smtClean="0"/>
              <a:t> Cells(23 cells)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汇总'!$BF$12:$BF$105</c:f>
              <c:numCache>
                <c:formatCode>0.00_);[Red]\(0.00\)</c:formatCode>
                <c:ptCount val="94"/>
                <c:pt idx="0">
                  <c:v>131.43600000000004</c:v>
                </c:pt>
                <c:pt idx="1">
                  <c:v>133.79699999999991</c:v>
                </c:pt>
                <c:pt idx="2">
                  <c:v>135.56000000000006</c:v>
                </c:pt>
                <c:pt idx="3">
                  <c:v>139.15899999999999</c:v>
                </c:pt>
                <c:pt idx="4">
                  <c:v>139.39300000000003</c:v>
                </c:pt>
                <c:pt idx="5">
                  <c:v>143.36700000000008</c:v>
                </c:pt>
                <c:pt idx="6">
                  <c:v>145.62000000000012</c:v>
                </c:pt>
                <c:pt idx="7">
                  <c:v>149.10699999999997</c:v>
                </c:pt>
                <c:pt idx="8">
                  <c:v>146.59800000000007</c:v>
                </c:pt>
                <c:pt idx="9">
                  <c:v>144.06700000000001</c:v>
                </c:pt>
                <c:pt idx="10">
                  <c:v>137.89600000000007</c:v>
                </c:pt>
                <c:pt idx="11">
                  <c:v>140.58600000000001</c:v>
                </c:pt>
                <c:pt idx="12">
                  <c:v>136.36799999999994</c:v>
                </c:pt>
                <c:pt idx="13">
                  <c:v>137.19499999999994</c:v>
                </c:pt>
                <c:pt idx="14">
                  <c:v>136.17099999999994</c:v>
                </c:pt>
                <c:pt idx="15">
                  <c:v>138.52499999999998</c:v>
                </c:pt>
                <c:pt idx="16">
                  <c:v>139.89200000000005</c:v>
                </c:pt>
                <c:pt idx="17">
                  <c:v>143.75900000000001</c:v>
                </c:pt>
                <c:pt idx="18">
                  <c:v>145.73699999999997</c:v>
                </c:pt>
                <c:pt idx="19">
                  <c:v>152.21100000000001</c:v>
                </c:pt>
                <c:pt idx="20">
                  <c:v>158.05099999999993</c:v>
                </c:pt>
                <c:pt idx="21">
                  <c:v>166.06999999999994</c:v>
                </c:pt>
                <c:pt idx="22">
                  <c:v>176.01899999999989</c:v>
                </c:pt>
                <c:pt idx="23">
                  <c:v>193.55399999999997</c:v>
                </c:pt>
                <c:pt idx="24">
                  <c:v>226.19000000000005</c:v>
                </c:pt>
                <c:pt idx="25">
                  <c:v>258.31200000000013</c:v>
                </c:pt>
                <c:pt idx="26">
                  <c:v>299.53399999999999</c:v>
                </c:pt>
                <c:pt idx="27">
                  <c:v>334.11799999999994</c:v>
                </c:pt>
                <c:pt idx="28">
                  <c:v>338.84399999999994</c:v>
                </c:pt>
                <c:pt idx="29">
                  <c:v>363.51</c:v>
                </c:pt>
                <c:pt idx="30">
                  <c:v>363.3649999999999</c:v>
                </c:pt>
                <c:pt idx="31">
                  <c:v>364.43200000000013</c:v>
                </c:pt>
                <c:pt idx="32">
                  <c:v>380.78899999999999</c:v>
                </c:pt>
                <c:pt idx="33">
                  <c:v>352.81499999999994</c:v>
                </c:pt>
                <c:pt idx="34">
                  <c:v>386.17399999999986</c:v>
                </c:pt>
                <c:pt idx="35">
                  <c:v>381.971</c:v>
                </c:pt>
                <c:pt idx="36">
                  <c:v>390.18799999999999</c:v>
                </c:pt>
                <c:pt idx="37">
                  <c:v>391.13200000000006</c:v>
                </c:pt>
                <c:pt idx="38">
                  <c:v>395.63400000000001</c:v>
                </c:pt>
                <c:pt idx="39">
                  <c:v>399.54700000000003</c:v>
                </c:pt>
                <c:pt idx="40">
                  <c:v>397.81400000000008</c:v>
                </c:pt>
                <c:pt idx="41">
                  <c:v>406.09099999999989</c:v>
                </c:pt>
                <c:pt idx="42">
                  <c:v>403.29799999999989</c:v>
                </c:pt>
                <c:pt idx="43">
                  <c:v>395.40899999999999</c:v>
                </c:pt>
                <c:pt idx="44">
                  <c:v>390.91000000000008</c:v>
                </c:pt>
                <c:pt idx="45">
                  <c:v>403.50100000000009</c:v>
                </c:pt>
                <c:pt idx="46">
                  <c:v>423.93200000000002</c:v>
                </c:pt>
                <c:pt idx="47">
                  <c:v>435.17199999999991</c:v>
                </c:pt>
                <c:pt idx="48">
                  <c:v>440.74599999999998</c:v>
                </c:pt>
                <c:pt idx="49">
                  <c:v>445.654</c:v>
                </c:pt>
                <c:pt idx="50">
                  <c:v>419.245</c:v>
                </c:pt>
                <c:pt idx="51">
                  <c:v>440.36900000000003</c:v>
                </c:pt>
                <c:pt idx="52">
                  <c:v>452.447</c:v>
                </c:pt>
                <c:pt idx="53">
                  <c:v>456.08300000000008</c:v>
                </c:pt>
                <c:pt idx="54">
                  <c:v>435.76099999999997</c:v>
                </c:pt>
                <c:pt idx="55">
                  <c:v>445.74899999999991</c:v>
                </c:pt>
                <c:pt idx="56">
                  <c:v>440.42100000000005</c:v>
                </c:pt>
                <c:pt idx="57">
                  <c:v>428.66199999999992</c:v>
                </c:pt>
                <c:pt idx="58">
                  <c:v>427.62200000000007</c:v>
                </c:pt>
                <c:pt idx="59">
                  <c:v>424.34799999999996</c:v>
                </c:pt>
                <c:pt idx="60">
                  <c:v>409.2059999999999</c:v>
                </c:pt>
                <c:pt idx="61">
                  <c:v>413.57899999999995</c:v>
                </c:pt>
                <c:pt idx="62">
                  <c:v>395.33699999999999</c:v>
                </c:pt>
                <c:pt idx="63">
                  <c:v>393.86099999999999</c:v>
                </c:pt>
                <c:pt idx="64">
                  <c:v>391.96600000000012</c:v>
                </c:pt>
                <c:pt idx="65">
                  <c:v>399.01600000000008</c:v>
                </c:pt>
                <c:pt idx="66">
                  <c:v>382.72899999999993</c:v>
                </c:pt>
                <c:pt idx="67">
                  <c:v>377.73599999999988</c:v>
                </c:pt>
                <c:pt idx="68">
                  <c:v>388.62</c:v>
                </c:pt>
                <c:pt idx="69">
                  <c:v>386.16499999999985</c:v>
                </c:pt>
                <c:pt idx="70">
                  <c:v>396.71699999999987</c:v>
                </c:pt>
                <c:pt idx="71">
                  <c:v>415.72699999999986</c:v>
                </c:pt>
                <c:pt idx="72">
                  <c:v>382.91300000000001</c:v>
                </c:pt>
                <c:pt idx="73">
                  <c:v>408.25799999999992</c:v>
                </c:pt>
                <c:pt idx="74">
                  <c:v>419.62599999999998</c:v>
                </c:pt>
                <c:pt idx="75">
                  <c:v>412.56000000000006</c:v>
                </c:pt>
                <c:pt idx="76">
                  <c:v>408.03800000000001</c:v>
                </c:pt>
                <c:pt idx="77">
                  <c:v>405.30399999999997</c:v>
                </c:pt>
                <c:pt idx="78">
                  <c:v>397.18399999999997</c:v>
                </c:pt>
                <c:pt idx="79">
                  <c:v>402.33600000000001</c:v>
                </c:pt>
                <c:pt idx="80">
                  <c:v>393.86099999999999</c:v>
                </c:pt>
                <c:pt idx="81">
                  <c:v>392.01499999999987</c:v>
                </c:pt>
                <c:pt idx="82">
                  <c:v>402.72400000000005</c:v>
                </c:pt>
                <c:pt idx="83">
                  <c:v>393.07100000000003</c:v>
                </c:pt>
                <c:pt idx="84">
                  <c:v>378.33299999999997</c:v>
                </c:pt>
                <c:pt idx="85">
                  <c:v>393.65200000000004</c:v>
                </c:pt>
                <c:pt idx="86">
                  <c:v>426.12999999999988</c:v>
                </c:pt>
                <c:pt idx="87">
                  <c:v>421.60300000000007</c:v>
                </c:pt>
                <c:pt idx="88">
                  <c:v>419.29399999999998</c:v>
                </c:pt>
                <c:pt idx="89">
                  <c:v>405.30899999999997</c:v>
                </c:pt>
                <c:pt idx="90">
                  <c:v>440.93799999999999</c:v>
                </c:pt>
                <c:pt idx="91">
                  <c:v>432.08299999999997</c:v>
                </c:pt>
                <c:pt idx="92">
                  <c:v>417.60299999999995</c:v>
                </c:pt>
                <c:pt idx="93">
                  <c:v>403.3119999999999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汇总'!$BG$20:$BG$105</c:f>
              <c:numCache>
                <c:formatCode>General</c:formatCode>
                <c:ptCount val="86"/>
                <c:pt idx="0">
                  <c:v>108.048</c:v>
                </c:pt>
                <c:pt idx="1">
                  <c:v>107.72800000000007</c:v>
                </c:pt>
                <c:pt idx="2">
                  <c:v>115.40700000000004</c:v>
                </c:pt>
                <c:pt idx="3">
                  <c:v>119.6690000000001</c:v>
                </c:pt>
                <c:pt idx="4">
                  <c:v>123.96600000000001</c:v>
                </c:pt>
                <c:pt idx="5">
                  <c:v>127.274</c:v>
                </c:pt>
                <c:pt idx="6">
                  <c:v>125.31799999999998</c:v>
                </c:pt>
                <c:pt idx="7">
                  <c:v>134.66300000000001</c:v>
                </c:pt>
                <c:pt idx="8">
                  <c:v>144.67700000000002</c:v>
                </c:pt>
                <c:pt idx="9">
                  <c:v>154.52100000000007</c:v>
                </c:pt>
                <c:pt idx="10">
                  <c:v>168.05200000000002</c:v>
                </c:pt>
                <c:pt idx="11">
                  <c:v>193.20600000000002</c:v>
                </c:pt>
                <c:pt idx="12">
                  <c:v>204.96000000000004</c:v>
                </c:pt>
                <c:pt idx="13">
                  <c:v>215.29900000000009</c:v>
                </c:pt>
                <c:pt idx="14">
                  <c:v>230.90999999999997</c:v>
                </c:pt>
                <c:pt idx="15">
                  <c:v>242.31299999999999</c:v>
                </c:pt>
                <c:pt idx="16">
                  <c:v>253.14</c:v>
                </c:pt>
                <c:pt idx="17">
                  <c:v>260.03699999999992</c:v>
                </c:pt>
                <c:pt idx="18">
                  <c:v>256.33799999999997</c:v>
                </c:pt>
                <c:pt idx="19">
                  <c:v>263.89699999999993</c:v>
                </c:pt>
                <c:pt idx="20">
                  <c:v>267.47800000000007</c:v>
                </c:pt>
                <c:pt idx="21">
                  <c:v>274.577</c:v>
                </c:pt>
                <c:pt idx="22">
                  <c:v>271.8420000000001</c:v>
                </c:pt>
                <c:pt idx="23">
                  <c:v>272.80799999999999</c:v>
                </c:pt>
                <c:pt idx="24">
                  <c:v>279.66700000000003</c:v>
                </c:pt>
                <c:pt idx="25">
                  <c:v>280.21899999999994</c:v>
                </c:pt>
                <c:pt idx="26">
                  <c:v>284.56399999999996</c:v>
                </c:pt>
                <c:pt idx="27">
                  <c:v>273.73899999999992</c:v>
                </c:pt>
                <c:pt idx="28">
                  <c:v>277.36599999999987</c:v>
                </c:pt>
                <c:pt idx="29">
                  <c:v>266.28899999999999</c:v>
                </c:pt>
                <c:pt idx="30">
                  <c:v>270.12799999999993</c:v>
                </c:pt>
                <c:pt idx="31">
                  <c:v>269.55799999999999</c:v>
                </c:pt>
                <c:pt idx="32">
                  <c:v>267.83000000000004</c:v>
                </c:pt>
                <c:pt idx="33">
                  <c:v>271.66100000000006</c:v>
                </c:pt>
                <c:pt idx="34">
                  <c:v>272.98899999999992</c:v>
                </c:pt>
                <c:pt idx="35">
                  <c:v>274.39899999999989</c:v>
                </c:pt>
                <c:pt idx="36">
                  <c:v>279.02599999999995</c:v>
                </c:pt>
                <c:pt idx="37">
                  <c:v>282.1339999999999</c:v>
                </c:pt>
                <c:pt idx="38">
                  <c:v>283.87999999999988</c:v>
                </c:pt>
                <c:pt idx="39">
                  <c:v>289.31700000000001</c:v>
                </c:pt>
                <c:pt idx="40">
                  <c:v>284.42099999999994</c:v>
                </c:pt>
                <c:pt idx="41">
                  <c:v>294.25599999999997</c:v>
                </c:pt>
                <c:pt idx="42">
                  <c:v>290.39700000000005</c:v>
                </c:pt>
                <c:pt idx="43">
                  <c:v>288.64099999999996</c:v>
                </c:pt>
                <c:pt idx="44">
                  <c:v>299.68500000000006</c:v>
                </c:pt>
                <c:pt idx="45">
                  <c:v>300.31299999999999</c:v>
                </c:pt>
                <c:pt idx="46">
                  <c:v>298.47399999999993</c:v>
                </c:pt>
                <c:pt idx="47">
                  <c:v>311.09299999999996</c:v>
                </c:pt>
                <c:pt idx="48">
                  <c:v>313.16100000000006</c:v>
                </c:pt>
                <c:pt idx="49">
                  <c:v>305.15200000000004</c:v>
                </c:pt>
                <c:pt idx="50">
                  <c:v>319.16499999999996</c:v>
                </c:pt>
                <c:pt idx="51">
                  <c:v>323.49599999999987</c:v>
                </c:pt>
                <c:pt idx="52">
                  <c:v>319.38600000000008</c:v>
                </c:pt>
                <c:pt idx="53">
                  <c:v>328.58799999999997</c:v>
                </c:pt>
                <c:pt idx="54">
                  <c:v>322.5379999999999</c:v>
                </c:pt>
                <c:pt idx="55">
                  <c:v>322.00599999999997</c:v>
                </c:pt>
                <c:pt idx="56">
                  <c:v>322.13599999999997</c:v>
                </c:pt>
                <c:pt idx="57">
                  <c:v>332.61899999999991</c:v>
                </c:pt>
                <c:pt idx="58">
                  <c:v>330.245</c:v>
                </c:pt>
                <c:pt idx="59">
                  <c:v>335.80700000000002</c:v>
                </c:pt>
                <c:pt idx="60">
                  <c:v>338.10099999999989</c:v>
                </c:pt>
                <c:pt idx="61">
                  <c:v>349.48699999999997</c:v>
                </c:pt>
                <c:pt idx="62">
                  <c:v>359.39799999999991</c:v>
                </c:pt>
                <c:pt idx="63">
                  <c:v>361.31100000000015</c:v>
                </c:pt>
                <c:pt idx="64">
                  <c:v>363.91300000000001</c:v>
                </c:pt>
                <c:pt idx="65">
                  <c:v>376.46499999999992</c:v>
                </c:pt>
                <c:pt idx="66">
                  <c:v>373.95499999999993</c:v>
                </c:pt>
                <c:pt idx="67">
                  <c:v>371.62100000000009</c:v>
                </c:pt>
                <c:pt idx="68">
                  <c:v>367.79300000000012</c:v>
                </c:pt>
                <c:pt idx="69">
                  <c:v>364.38600000000008</c:v>
                </c:pt>
                <c:pt idx="70">
                  <c:v>358.81499999999994</c:v>
                </c:pt>
                <c:pt idx="71">
                  <c:v>363.70299999999997</c:v>
                </c:pt>
                <c:pt idx="72">
                  <c:v>366.43499999999995</c:v>
                </c:pt>
                <c:pt idx="73">
                  <c:v>363.87099999999998</c:v>
                </c:pt>
                <c:pt idx="74">
                  <c:v>367.89100000000008</c:v>
                </c:pt>
                <c:pt idx="75">
                  <c:v>363.89699999999993</c:v>
                </c:pt>
                <c:pt idx="76">
                  <c:v>373.36400000000003</c:v>
                </c:pt>
                <c:pt idx="77">
                  <c:v>373.07799999999997</c:v>
                </c:pt>
                <c:pt idx="78">
                  <c:v>373.47800000000007</c:v>
                </c:pt>
                <c:pt idx="79">
                  <c:v>380.38699999999994</c:v>
                </c:pt>
                <c:pt idx="80">
                  <c:v>381.29899999999998</c:v>
                </c:pt>
                <c:pt idx="81">
                  <c:v>388.95799999999997</c:v>
                </c:pt>
                <c:pt idx="82">
                  <c:v>382.41200000000015</c:v>
                </c:pt>
                <c:pt idx="83">
                  <c:v>384.11500000000012</c:v>
                </c:pt>
                <c:pt idx="84">
                  <c:v>396.75400000000002</c:v>
                </c:pt>
                <c:pt idx="85">
                  <c:v>403.46600000000001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汇总'!$BH$10:$BH$105</c:f>
              <c:numCache>
                <c:formatCode>General</c:formatCode>
                <c:ptCount val="96"/>
                <c:pt idx="0">
                  <c:v>141.70899999999995</c:v>
                </c:pt>
                <c:pt idx="1">
                  <c:v>133.30100000000004</c:v>
                </c:pt>
                <c:pt idx="2">
                  <c:v>129.71300000000008</c:v>
                </c:pt>
                <c:pt idx="3">
                  <c:v>121.79599999999994</c:v>
                </c:pt>
                <c:pt idx="4">
                  <c:v>126.96299999999997</c:v>
                </c:pt>
                <c:pt idx="5">
                  <c:v>118.52499999999998</c:v>
                </c:pt>
                <c:pt idx="6">
                  <c:v>111.54899999999998</c:v>
                </c:pt>
                <c:pt idx="7">
                  <c:v>108.31099999999992</c:v>
                </c:pt>
                <c:pt idx="8">
                  <c:v>114.40599999999995</c:v>
                </c:pt>
                <c:pt idx="9">
                  <c:v>114.91399999999999</c:v>
                </c:pt>
                <c:pt idx="10">
                  <c:v>120.01400000000001</c:v>
                </c:pt>
                <c:pt idx="11">
                  <c:v>118.351</c:v>
                </c:pt>
                <c:pt idx="12">
                  <c:v>123.33199999999999</c:v>
                </c:pt>
                <c:pt idx="13">
                  <c:v>121.75599999999997</c:v>
                </c:pt>
                <c:pt idx="14">
                  <c:v>124.72699999999998</c:v>
                </c:pt>
                <c:pt idx="15">
                  <c:v>141.49900000000002</c:v>
                </c:pt>
                <c:pt idx="16">
                  <c:v>167.33899999999994</c:v>
                </c:pt>
                <c:pt idx="17">
                  <c:v>193.73599999999988</c:v>
                </c:pt>
                <c:pt idx="18">
                  <c:v>220.88099999999997</c:v>
                </c:pt>
                <c:pt idx="19">
                  <c:v>243.29900000000009</c:v>
                </c:pt>
                <c:pt idx="20">
                  <c:v>261.76800000000003</c:v>
                </c:pt>
                <c:pt idx="21">
                  <c:v>281.73900000000015</c:v>
                </c:pt>
                <c:pt idx="22">
                  <c:v>305.16499999999996</c:v>
                </c:pt>
                <c:pt idx="23">
                  <c:v>323.86799999999994</c:v>
                </c:pt>
                <c:pt idx="24">
                  <c:v>310.50099999999986</c:v>
                </c:pt>
                <c:pt idx="25">
                  <c:v>321.04000000000008</c:v>
                </c:pt>
                <c:pt idx="26">
                  <c:v>326.971</c:v>
                </c:pt>
                <c:pt idx="27">
                  <c:v>321.52500000000009</c:v>
                </c:pt>
                <c:pt idx="28">
                  <c:v>326.53300000000013</c:v>
                </c:pt>
                <c:pt idx="29">
                  <c:v>326.38</c:v>
                </c:pt>
                <c:pt idx="30">
                  <c:v>321.32399999999996</c:v>
                </c:pt>
                <c:pt idx="31">
                  <c:v>324.98599999999988</c:v>
                </c:pt>
                <c:pt idx="32">
                  <c:v>320.23199999999997</c:v>
                </c:pt>
                <c:pt idx="33">
                  <c:v>321.23000000000013</c:v>
                </c:pt>
                <c:pt idx="34">
                  <c:v>310.72799999999995</c:v>
                </c:pt>
                <c:pt idx="35">
                  <c:v>308.42000000000007</c:v>
                </c:pt>
                <c:pt idx="36">
                  <c:v>291.10199999999998</c:v>
                </c:pt>
                <c:pt idx="37">
                  <c:v>284.66200000000003</c:v>
                </c:pt>
                <c:pt idx="38">
                  <c:v>274.90800000000002</c:v>
                </c:pt>
                <c:pt idx="39">
                  <c:v>279.18499999999995</c:v>
                </c:pt>
                <c:pt idx="40">
                  <c:v>270.07499999999993</c:v>
                </c:pt>
                <c:pt idx="41">
                  <c:v>254.07500000000005</c:v>
                </c:pt>
                <c:pt idx="42">
                  <c:v>259.25499999999988</c:v>
                </c:pt>
                <c:pt idx="43">
                  <c:v>254.98400000000004</c:v>
                </c:pt>
                <c:pt idx="44">
                  <c:v>257.60799999999995</c:v>
                </c:pt>
                <c:pt idx="45">
                  <c:v>267.178</c:v>
                </c:pt>
                <c:pt idx="46">
                  <c:v>258.77099999999996</c:v>
                </c:pt>
                <c:pt idx="47">
                  <c:v>261.01800000000003</c:v>
                </c:pt>
                <c:pt idx="48">
                  <c:v>256.57800000000009</c:v>
                </c:pt>
                <c:pt idx="49">
                  <c:v>246.5680000000001</c:v>
                </c:pt>
                <c:pt idx="50">
                  <c:v>238.2650000000001</c:v>
                </c:pt>
                <c:pt idx="51">
                  <c:v>242.98799999999994</c:v>
                </c:pt>
                <c:pt idx="52">
                  <c:v>239.25399999999991</c:v>
                </c:pt>
                <c:pt idx="53">
                  <c:v>243.37000000000012</c:v>
                </c:pt>
                <c:pt idx="54">
                  <c:v>242.346</c:v>
                </c:pt>
                <c:pt idx="55">
                  <c:v>241.524</c:v>
                </c:pt>
                <c:pt idx="56">
                  <c:v>235.58999999999992</c:v>
                </c:pt>
                <c:pt idx="57">
                  <c:v>241.32799999999986</c:v>
                </c:pt>
                <c:pt idx="58">
                  <c:v>247.16699999999992</c:v>
                </c:pt>
                <c:pt idx="59">
                  <c:v>255.14300000000003</c:v>
                </c:pt>
                <c:pt idx="60">
                  <c:v>264.91899999999998</c:v>
                </c:pt>
                <c:pt idx="61">
                  <c:v>273.279</c:v>
                </c:pt>
                <c:pt idx="62">
                  <c:v>276.78899999999987</c:v>
                </c:pt>
                <c:pt idx="63">
                  <c:v>284.51299999999992</c:v>
                </c:pt>
                <c:pt idx="64">
                  <c:v>279.81600000000003</c:v>
                </c:pt>
                <c:pt idx="65">
                  <c:v>284.4609999999999</c:v>
                </c:pt>
                <c:pt idx="66">
                  <c:v>287.47500000000002</c:v>
                </c:pt>
                <c:pt idx="67">
                  <c:v>298.4849999999999</c:v>
                </c:pt>
                <c:pt idx="68">
                  <c:v>305.19200000000001</c:v>
                </c:pt>
                <c:pt idx="69">
                  <c:v>309.91499999999996</c:v>
                </c:pt>
                <c:pt idx="70">
                  <c:v>313.48700000000008</c:v>
                </c:pt>
                <c:pt idx="71">
                  <c:v>321.5329999999999</c:v>
                </c:pt>
                <c:pt idx="72">
                  <c:v>324.89300000000003</c:v>
                </c:pt>
                <c:pt idx="73">
                  <c:v>329.45399999999995</c:v>
                </c:pt>
                <c:pt idx="74">
                  <c:v>338.52500000000009</c:v>
                </c:pt>
                <c:pt idx="75">
                  <c:v>344.86800000000005</c:v>
                </c:pt>
                <c:pt idx="76">
                  <c:v>335.82899999999995</c:v>
                </c:pt>
                <c:pt idx="77">
                  <c:v>342.73800000000006</c:v>
                </c:pt>
                <c:pt idx="78">
                  <c:v>335.02399999999989</c:v>
                </c:pt>
                <c:pt idx="79">
                  <c:v>340.91099999999994</c:v>
                </c:pt>
                <c:pt idx="80">
                  <c:v>334.88700000000006</c:v>
                </c:pt>
                <c:pt idx="81">
                  <c:v>326.59000000000003</c:v>
                </c:pt>
                <c:pt idx="82">
                  <c:v>324.90200000000016</c:v>
                </c:pt>
                <c:pt idx="83">
                  <c:v>323.81599999999992</c:v>
                </c:pt>
                <c:pt idx="84">
                  <c:v>325.47900000000004</c:v>
                </c:pt>
                <c:pt idx="85">
                  <c:v>316.6640000000001</c:v>
                </c:pt>
                <c:pt idx="86">
                  <c:v>318.09300000000007</c:v>
                </c:pt>
                <c:pt idx="87">
                  <c:v>318.20700000000011</c:v>
                </c:pt>
                <c:pt idx="88">
                  <c:v>324.15100000000007</c:v>
                </c:pt>
                <c:pt idx="89">
                  <c:v>320.03300000000013</c:v>
                </c:pt>
                <c:pt idx="90">
                  <c:v>328.9190000000001</c:v>
                </c:pt>
                <c:pt idx="91">
                  <c:v>327.70499999999993</c:v>
                </c:pt>
                <c:pt idx="92">
                  <c:v>333.09400000000005</c:v>
                </c:pt>
                <c:pt idx="93">
                  <c:v>342.03499999999997</c:v>
                </c:pt>
                <c:pt idx="94">
                  <c:v>342.89499999999998</c:v>
                </c:pt>
                <c:pt idx="95">
                  <c:v>350.59900000000005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汇总'!$BI$25:$BI$105</c:f>
              <c:numCache>
                <c:formatCode>0.00_);[Red]\(0.00\)</c:formatCode>
                <c:ptCount val="81"/>
                <c:pt idx="0">
                  <c:v>128.82600000000002</c:v>
                </c:pt>
                <c:pt idx="1">
                  <c:v>131.42099999999994</c:v>
                </c:pt>
                <c:pt idx="2">
                  <c:v>132.68599999999992</c:v>
                </c:pt>
                <c:pt idx="3">
                  <c:v>145.24199999999996</c:v>
                </c:pt>
                <c:pt idx="4">
                  <c:v>154.24400000000003</c:v>
                </c:pt>
                <c:pt idx="5">
                  <c:v>178.79099999999994</c:v>
                </c:pt>
                <c:pt idx="6">
                  <c:v>206.13300000000015</c:v>
                </c:pt>
                <c:pt idx="7">
                  <c:v>229.69299999999998</c:v>
                </c:pt>
                <c:pt idx="8">
                  <c:v>254.41599999999994</c:v>
                </c:pt>
                <c:pt idx="9">
                  <c:v>264.09299999999996</c:v>
                </c:pt>
                <c:pt idx="10">
                  <c:v>282.58000000000004</c:v>
                </c:pt>
                <c:pt idx="11">
                  <c:v>288.04700000000003</c:v>
                </c:pt>
                <c:pt idx="12">
                  <c:v>286.58600000000001</c:v>
                </c:pt>
                <c:pt idx="13">
                  <c:v>280.17100000000005</c:v>
                </c:pt>
                <c:pt idx="14">
                  <c:v>278.48400000000004</c:v>
                </c:pt>
                <c:pt idx="15">
                  <c:v>274.11399999999992</c:v>
                </c:pt>
                <c:pt idx="16">
                  <c:v>273.06099999999992</c:v>
                </c:pt>
                <c:pt idx="17">
                  <c:v>272.16100000000006</c:v>
                </c:pt>
                <c:pt idx="18">
                  <c:v>274.16700000000003</c:v>
                </c:pt>
                <c:pt idx="19">
                  <c:v>280.60000000000002</c:v>
                </c:pt>
                <c:pt idx="20">
                  <c:v>289.31400000000008</c:v>
                </c:pt>
                <c:pt idx="21">
                  <c:v>286.89099999999996</c:v>
                </c:pt>
                <c:pt idx="22">
                  <c:v>288.87699999999995</c:v>
                </c:pt>
                <c:pt idx="23">
                  <c:v>287.65499999999986</c:v>
                </c:pt>
                <c:pt idx="24">
                  <c:v>273.41399999999999</c:v>
                </c:pt>
                <c:pt idx="25">
                  <c:v>265.2589999999999</c:v>
                </c:pt>
                <c:pt idx="26">
                  <c:v>265.00800000000004</c:v>
                </c:pt>
                <c:pt idx="27">
                  <c:v>267.74800000000005</c:v>
                </c:pt>
                <c:pt idx="28">
                  <c:v>264.16099999999994</c:v>
                </c:pt>
                <c:pt idx="29">
                  <c:v>255.548</c:v>
                </c:pt>
                <c:pt idx="30">
                  <c:v>256.80799999999988</c:v>
                </c:pt>
                <c:pt idx="31">
                  <c:v>256.27299999999991</c:v>
                </c:pt>
                <c:pt idx="32">
                  <c:v>264.20299999999997</c:v>
                </c:pt>
                <c:pt idx="33">
                  <c:v>268.53699999999992</c:v>
                </c:pt>
                <c:pt idx="34">
                  <c:v>278.93200000000013</c:v>
                </c:pt>
                <c:pt idx="35">
                  <c:v>282.98800000000006</c:v>
                </c:pt>
                <c:pt idx="36">
                  <c:v>286.72400000000005</c:v>
                </c:pt>
                <c:pt idx="37">
                  <c:v>288.1099999999999</c:v>
                </c:pt>
                <c:pt idx="38">
                  <c:v>286.38599999999997</c:v>
                </c:pt>
                <c:pt idx="39">
                  <c:v>288.51700000000005</c:v>
                </c:pt>
                <c:pt idx="40">
                  <c:v>284.90600000000006</c:v>
                </c:pt>
                <c:pt idx="41">
                  <c:v>293.29199999999992</c:v>
                </c:pt>
                <c:pt idx="42">
                  <c:v>291.43899999999996</c:v>
                </c:pt>
                <c:pt idx="43">
                  <c:v>288.96499999999992</c:v>
                </c:pt>
                <c:pt idx="44">
                  <c:v>280.98900000000003</c:v>
                </c:pt>
                <c:pt idx="45">
                  <c:v>287.46500000000003</c:v>
                </c:pt>
                <c:pt idx="46">
                  <c:v>286.97800000000007</c:v>
                </c:pt>
                <c:pt idx="47">
                  <c:v>287.01400000000001</c:v>
                </c:pt>
                <c:pt idx="48">
                  <c:v>300.25699999999983</c:v>
                </c:pt>
                <c:pt idx="49">
                  <c:v>289.27399999999989</c:v>
                </c:pt>
                <c:pt idx="50">
                  <c:v>287.90899999999999</c:v>
                </c:pt>
                <c:pt idx="51">
                  <c:v>290.90299999999991</c:v>
                </c:pt>
                <c:pt idx="52">
                  <c:v>301.21299999999997</c:v>
                </c:pt>
                <c:pt idx="53">
                  <c:v>305.71799999999985</c:v>
                </c:pt>
                <c:pt idx="54">
                  <c:v>307.52700000000004</c:v>
                </c:pt>
                <c:pt idx="55">
                  <c:v>296.2639999999999</c:v>
                </c:pt>
                <c:pt idx="56">
                  <c:v>298.875</c:v>
                </c:pt>
                <c:pt idx="57">
                  <c:v>293.00500000000011</c:v>
                </c:pt>
                <c:pt idx="58">
                  <c:v>278.43700000000013</c:v>
                </c:pt>
                <c:pt idx="59">
                  <c:v>287.48900000000003</c:v>
                </c:pt>
                <c:pt idx="60">
                  <c:v>282.44600000000003</c:v>
                </c:pt>
                <c:pt idx="61">
                  <c:v>274.97700000000009</c:v>
                </c:pt>
                <c:pt idx="62">
                  <c:v>272.41399999999999</c:v>
                </c:pt>
                <c:pt idx="63">
                  <c:v>272.79199999999992</c:v>
                </c:pt>
                <c:pt idx="64">
                  <c:v>278.42899999999997</c:v>
                </c:pt>
                <c:pt idx="65">
                  <c:v>277.96299999999985</c:v>
                </c:pt>
                <c:pt idx="66">
                  <c:v>277.24099999999987</c:v>
                </c:pt>
                <c:pt idx="67">
                  <c:v>283.11099999999999</c:v>
                </c:pt>
                <c:pt idx="68">
                  <c:v>287.87500000000011</c:v>
                </c:pt>
                <c:pt idx="69">
                  <c:v>293.63799999999992</c:v>
                </c:pt>
                <c:pt idx="70">
                  <c:v>290.84000000000003</c:v>
                </c:pt>
                <c:pt idx="71">
                  <c:v>295.05500000000006</c:v>
                </c:pt>
                <c:pt idx="72">
                  <c:v>307.14200000000005</c:v>
                </c:pt>
                <c:pt idx="73">
                  <c:v>312.04899999999998</c:v>
                </c:pt>
                <c:pt idx="74">
                  <c:v>314.48</c:v>
                </c:pt>
                <c:pt idx="75">
                  <c:v>320.577</c:v>
                </c:pt>
                <c:pt idx="76">
                  <c:v>312.36799999999994</c:v>
                </c:pt>
                <c:pt idx="77">
                  <c:v>322.91200000000003</c:v>
                </c:pt>
                <c:pt idx="78">
                  <c:v>321.6350000000001</c:v>
                </c:pt>
                <c:pt idx="79">
                  <c:v>326.21499999999992</c:v>
                </c:pt>
                <c:pt idx="80">
                  <c:v>329.44099999999992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汇总'!$BJ$14:$BJ$105</c:f>
              <c:numCache>
                <c:formatCode>0.00_);[Red]\(0.00\)</c:formatCode>
                <c:ptCount val="92"/>
                <c:pt idx="0">
                  <c:v>166.48900000000003</c:v>
                </c:pt>
                <c:pt idx="1">
                  <c:v>163.31699999999989</c:v>
                </c:pt>
                <c:pt idx="2">
                  <c:v>166.97700000000009</c:v>
                </c:pt>
                <c:pt idx="3">
                  <c:v>178.01200000000006</c:v>
                </c:pt>
                <c:pt idx="4">
                  <c:v>193.73599999999999</c:v>
                </c:pt>
                <c:pt idx="5">
                  <c:v>213.26100000000008</c:v>
                </c:pt>
                <c:pt idx="6">
                  <c:v>236.79599999999994</c:v>
                </c:pt>
                <c:pt idx="7">
                  <c:v>260.83799999999997</c:v>
                </c:pt>
                <c:pt idx="8">
                  <c:v>284.23599999999988</c:v>
                </c:pt>
                <c:pt idx="9">
                  <c:v>295.79099999999994</c:v>
                </c:pt>
                <c:pt idx="10">
                  <c:v>302.88799999999992</c:v>
                </c:pt>
                <c:pt idx="11">
                  <c:v>299.24599999999998</c:v>
                </c:pt>
                <c:pt idx="12">
                  <c:v>293.73199999999997</c:v>
                </c:pt>
                <c:pt idx="13">
                  <c:v>309.84099999999989</c:v>
                </c:pt>
                <c:pt idx="14">
                  <c:v>316.35100000000011</c:v>
                </c:pt>
                <c:pt idx="15">
                  <c:v>310.33999999999992</c:v>
                </c:pt>
                <c:pt idx="16">
                  <c:v>314.40300000000002</c:v>
                </c:pt>
                <c:pt idx="17">
                  <c:v>317.56799999999998</c:v>
                </c:pt>
                <c:pt idx="18">
                  <c:v>326.37800000000004</c:v>
                </c:pt>
                <c:pt idx="19">
                  <c:v>327.08500000000015</c:v>
                </c:pt>
                <c:pt idx="20">
                  <c:v>322.41799999999989</c:v>
                </c:pt>
                <c:pt idx="21">
                  <c:v>318.95900000000006</c:v>
                </c:pt>
                <c:pt idx="22">
                  <c:v>328.72799999999995</c:v>
                </c:pt>
                <c:pt idx="23">
                  <c:v>339.58299999999997</c:v>
                </c:pt>
                <c:pt idx="24">
                  <c:v>370.68200000000002</c:v>
                </c:pt>
                <c:pt idx="25">
                  <c:v>409.91099999999994</c:v>
                </c:pt>
                <c:pt idx="26">
                  <c:v>448.29099999999994</c:v>
                </c:pt>
                <c:pt idx="27">
                  <c:v>467.86399999999992</c:v>
                </c:pt>
                <c:pt idx="28">
                  <c:v>467.44100000000003</c:v>
                </c:pt>
                <c:pt idx="29">
                  <c:v>497.02600000000007</c:v>
                </c:pt>
                <c:pt idx="30">
                  <c:v>503.6339999999999</c:v>
                </c:pt>
                <c:pt idx="31">
                  <c:v>493.45399999999995</c:v>
                </c:pt>
                <c:pt idx="32">
                  <c:v>498.42700000000013</c:v>
                </c:pt>
                <c:pt idx="33">
                  <c:v>503.43799999999987</c:v>
                </c:pt>
                <c:pt idx="34">
                  <c:v>508.85500000000002</c:v>
                </c:pt>
                <c:pt idx="35">
                  <c:v>502.00900000000001</c:v>
                </c:pt>
                <c:pt idx="36">
                  <c:v>487.51499999999999</c:v>
                </c:pt>
                <c:pt idx="37">
                  <c:v>502.30799999999999</c:v>
                </c:pt>
                <c:pt idx="38">
                  <c:v>480.8850000000001</c:v>
                </c:pt>
                <c:pt idx="39">
                  <c:v>478.71000000000004</c:v>
                </c:pt>
                <c:pt idx="40">
                  <c:v>475.08899999999994</c:v>
                </c:pt>
                <c:pt idx="41">
                  <c:v>476.77699999999993</c:v>
                </c:pt>
                <c:pt idx="42">
                  <c:v>491.476</c:v>
                </c:pt>
                <c:pt idx="43">
                  <c:v>490.79300000000001</c:v>
                </c:pt>
                <c:pt idx="44">
                  <c:v>502.05199999999991</c:v>
                </c:pt>
                <c:pt idx="45">
                  <c:v>512.2650000000001</c:v>
                </c:pt>
                <c:pt idx="46">
                  <c:v>525.39400000000001</c:v>
                </c:pt>
                <c:pt idx="47">
                  <c:v>546.33199999999988</c:v>
                </c:pt>
                <c:pt idx="48">
                  <c:v>536.08199999999999</c:v>
                </c:pt>
                <c:pt idx="49">
                  <c:v>557.32399999999996</c:v>
                </c:pt>
                <c:pt idx="50">
                  <c:v>541.56799999999998</c:v>
                </c:pt>
                <c:pt idx="51">
                  <c:v>546.20100000000014</c:v>
                </c:pt>
                <c:pt idx="52">
                  <c:v>542.93999999999994</c:v>
                </c:pt>
                <c:pt idx="53">
                  <c:v>548.70899999999995</c:v>
                </c:pt>
                <c:pt idx="54">
                  <c:v>530.77499999999998</c:v>
                </c:pt>
                <c:pt idx="55">
                  <c:v>525.63799999999992</c:v>
                </c:pt>
                <c:pt idx="56">
                  <c:v>515.40200000000004</c:v>
                </c:pt>
                <c:pt idx="57">
                  <c:v>524.77599999999995</c:v>
                </c:pt>
                <c:pt idx="58">
                  <c:v>505.82000000000005</c:v>
                </c:pt>
                <c:pt idx="59">
                  <c:v>504.48199999999997</c:v>
                </c:pt>
                <c:pt idx="60">
                  <c:v>484.57399999999996</c:v>
                </c:pt>
                <c:pt idx="61">
                  <c:v>478.65</c:v>
                </c:pt>
                <c:pt idx="62">
                  <c:v>476.27499999999998</c:v>
                </c:pt>
                <c:pt idx="63">
                  <c:v>471.06500000000005</c:v>
                </c:pt>
                <c:pt idx="64">
                  <c:v>470.88</c:v>
                </c:pt>
                <c:pt idx="65">
                  <c:v>483.53300000000002</c:v>
                </c:pt>
                <c:pt idx="66">
                  <c:v>498.62399999999991</c:v>
                </c:pt>
                <c:pt idx="67">
                  <c:v>497.29100000000005</c:v>
                </c:pt>
                <c:pt idx="68">
                  <c:v>513.08899999999994</c:v>
                </c:pt>
                <c:pt idx="69">
                  <c:v>518.9899999999999</c:v>
                </c:pt>
                <c:pt idx="70">
                  <c:v>514.38699999999994</c:v>
                </c:pt>
                <c:pt idx="71">
                  <c:v>500.49799999999993</c:v>
                </c:pt>
                <c:pt idx="72">
                  <c:v>498.63000000000011</c:v>
                </c:pt>
                <c:pt idx="73">
                  <c:v>486.63499999999999</c:v>
                </c:pt>
                <c:pt idx="74">
                  <c:v>486.67200000000014</c:v>
                </c:pt>
                <c:pt idx="75">
                  <c:v>478.13199999999995</c:v>
                </c:pt>
                <c:pt idx="76">
                  <c:v>482.79899999999986</c:v>
                </c:pt>
                <c:pt idx="77">
                  <c:v>470.35</c:v>
                </c:pt>
                <c:pt idx="78">
                  <c:v>484.13200000000006</c:v>
                </c:pt>
                <c:pt idx="79">
                  <c:v>487.82999999999993</c:v>
                </c:pt>
                <c:pt idx="80">
                  <c:v>490.45899999999995</c:v>
                </c:pt>
                <c:pt idx="81">
                  <c:v>469.76100000000008</c:v>
                </c:pt>
                <c:pt idx="82">
                  <c:v>454.5200000000001</c:v>
                </c:pt>
                <c:pt idx="83">
                  <c:v>461.46500000000003</c:v>
                </c:pt>
                <c:pt idx="84">
                  <c:v>462.34999999999991</c:v>
                </c:pt>
                <c:pt idx="85">
                  <c:v>462.48399999999992</c:v>
                </c:pt>
                <c:pt idx="86">
                  <c:v>445.09199999999998</c:v>
                </c:pt>
                <c:pt idx="87">
                  <c:v>460.32500000000005</c:v>
                </c:pt>
                <c:pt idx="88">
                  <c:v>463.0200000000001</c:v>
                </c:pt>
                <c:pt idx="89">
                  <c:v>443.67600000000016</c:v>
                </c:pt>
                <c:pt idx="90">
                  <c:v>446.09700000000009</c:v>
                </c:pt>
                <c:pt idx="91">
                  <c:v>431.971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汇总'!$BK$16:$BK$105</c:f>
              <c:numCache>
                <c:formatCode>General</c:formatCode>
                <c:ptCount val="90"/>
                <c:pt idx="0">
                  <c:v>99.600999999999999</c:v>
                </c:pt>
                <c:pt idx="1">
                  <c:v>109.83500000000004</c:v>
                </c:pt>
                <c:pt idx="2">
                  <c:v>132.58600000000001</c:v>
                </c:pt>
                <c:pt idx="3">
                  <c:v>173.7600000000001</c:v>
                </c:pt>
                <c:pt idx="4">
                  <c:v>232.48800000000006</c:v>
                </c:pt>
                <c:pt idx="5">
                  <c:v>293.44800000000009</c:v>
                </c:pt>
                <c:pt idx="6">
                  <c:v>365.09999999999991</c:v>
                </c:pt>
                <c:pt idx="7">
                  <c:v>412.60500000000002</c:v>
                </c:pt>
                <c:pt idx="8">
                  <c:v>442.99</c:v>
                </c:pt>
                <c:pt idx="9">
                  <c:v>454.47299999999996</c:v>
                </c:pt>
                <c:pt idx="10">
                  <c:v>477.11300000000006</c:v>
                </c:pt>
                <c:pt idx="11">
                  <c:v>480.39200000000005</c:v>
                </c:pt>
                <c:pt idx="12">
                  <c:v>473.75400000000002</c:v>
                </c:pt>
                <c:pt idx="13">
                  <c:v>478.10199999999998</c:v>
                </c:pt>
                <c:pt idx="14">
                  <c:v>468.42099999999994</c:v>
                </c:pt>
                <c:pt idx="15">
                  <c:v>462.46900000000005</c:v>
                </c:pt>
                <c:pt idx="16">
                  <c:v>473.38700000000006</c:v>
                </c:pt>
                <c:pt idx="17">
                  <c:v>470.053</c:v>
                </c:pt>
                <c:pt idx="18">
                  <c:v>457.1629999999999</c:v>
                </c:pt>
                <c:pt idx="19">
                  <c:v>444.29499999999985</c:v>
                </c:pt>
                <c:pt idx="20">
                  <c:v>435.14400000000001</c:v>
                </c:pt>
                <c:pt idx="21">
                  <c:v>432.14800000000014</c:v>
                </c:pt>
                <c:pt idx="22">
                  <c:v>445.39999999999986</c:v>
                </c:pt>
                <c:pt idx="23">
                  <c:v>455.97700000000009</c:v>
                </c:pt>
                <c:pt idx="24">
                  <c:v>471.32500000000005</c:v>
                </c:pt>
                <c:pt idx="25">
                  <c:v>483.08600000000001</c:v>
                </c:pt>
                <c:pt idx="26">
                  <c:v>494.62899999999991</c:v>
                </c:pt>
                <c:pt idx="27">
                  <c:v>494.06299999999999</c:v>
                </c:pt>
                <c:pt idx="28">
                  <c:v>486.24700000000007</c:v>
                </c:pt>
                <c:pt idx="29">
                  <c:v>478.28099999999995</c:v>
                </c:pt>
                <c:pt idx="30">
                  <c:v>477.91599999999994</c:v>
                </c:pt>
                <c:pt idx="31">
                  <c:v>476.47300000000007</c:v>
                </c:pt>
                <c:pt idx="32">
                  <c:v>481.24300000000005</c:v>
                </c:pt>
                <c:pt idx="33">
                  <c:v>469.42700000000013</c:v>
                </c:pt>
                <c:pt idx="34">
                  <c:v>457.40299999999991</c:v>
                </c:pt>
                <c:pt idx="35">
                  <c:v>461.12000000000012</c:v>
                </c:pt>
                <c:pt idx="36">
                  <c:v>441.03800000000001</c:v>
                </c:pt>
                <c:pt idx="37">
                  <c:v>438.72</c:v>
                </c:pt>
                <c:pt idx="38">
                  <c:v>431.97199999999998</c:v>
                </c:pt>
                <c:pt idx="39">
                  <c:v>401.36</c:v>
                </c:pt>
                <c:pt idx="40">
                  <c:v>399.00299999999993</c:v>
                </c:pt>
                <c:pt idx="41">
                  <c:v>372.53099999999995</c:v>
                </c:pt>
                <c:pt idx="42">
                  <c:v>364.08399999999995</c:v>
                </c:pt>
                <c:pt idx="43">
                  <c:v>362.84499999999991</c:v>
                </c:pt>
                <c:pt idx="44">
                  <c:v>347.05800000000011</c:v>
                </c:pt>
                <c:pt idx="45">
                  <c:v>340.10100000000011</c:v>
                </c:pt>
                <c:pt idx="46">
                  <c:v>331.71000000000004</c:v>
                </c:pt>
                <c:pt idx="47">
                  <c:v>333.1339999999999</c:v>
                </c:pt>
                <c:pt idx="48">
                  <c:v>330.83199999999999</c:v>
                </c:pt>
                <c:pt idx="49">
                  <c:v>329.80700000000002</c:v>
                </c:pt>
                <c:pt idx="50">
                  <c:v>334.56299999999987</c:v>
                </c:pt>
                <c:pt idx="51">
                  <c:v>345.95000000000005</c:v>
                </c:pt>
                <c:pt idx="52">
                  <c:v>339.71199999999988</c:v>
                </c:pt>
                <c:pt idx="53">
                  <c:v>331.51</c:v>
                </c:pt>
                <c:pt idx="54">
                  <c:v>319.13499999999999</c:v>
                </c:pt>
                <c:pt idx="55">
                  <c:v>317.83499999999992</c:v>
                </c:pt>
                <c:pt idx="56">
                  <c:v>316.6629999999999</c:v>
                </c:pt>
                <c:pt idx="57">
                  <c:v>319.01999999999987</c:v>
                </c:pt>
                <c:pt idx="58">
                  <c:v>305.303</c:v>
                </c:pt>
                <c:pt idx="59">
                  <c:v>303.3119999999999</c:v>
                </c:pt>
                <c:pt idx="60">
                  <c:v>300.02199999999993</c:v>
                </c:pt>
                <c:pt idx="61">
                  <c:v>311.78599999999994</c:v>
                </c:pt>
                <c:pt idx="62">
                  <c:v>303.01099999999985</c:v>
                </c:pt>
                <c:pt idx="63">
                  <c:v>307.77499999999998</c:v>
                </c:pt>
                <c:pt idx="64">
                  <c:v>320.62300000000005</c:v>
                </c:pt>
                <c:pt idx="65">
                  <c:v>314.98900000000003</c:v>
                </c:pt>
                <c:pt idx="66">
                  <c:v>330.68299999999988</c:v>
                </c:pt>
                <c:pt idx="67">
                  <c:v>334.34100000000001</c:v>
                </c:pt>
                <c:pt idx="68">
                  <c:v>324.72699999999998</c:v>
                </c:pt>
                <c:pt idx="69">
                  <c:v>328.08100000000002</c:v>
                </c:pt>
                <c:pt idx="70">
                  <c:v>335.07000000000005</c:v>
                </c:pt>
                <c:pt idx="71">
                  <c:v>333.39</c:v>
                </c:pt>
                <c:pt idx="72">
                  <c:v>325.89700000000005</c:v>
                </c:pt>
                <c:pt idx="73">
                  <c:v>325.72599999999989</c:v>
                </c:pt>
                <c:pt idx="74">
                  <c:v>318.56900000000007</c:v>
                </c:pt>
                <c:pt idx="75">
                  <c:v>312.92400000000009</c:v>
                </c:pt>
                <c:pt idx="76">
                  <c:v>318.76600000000008</c:v>
                </c:pt>
                <c:pt idx="77">
                  <c:v>310.00599999999997</c:v>
                </c:pt>
                <c:pt idx="78">
                  <c:v>307.19500000000005</c:v>
                </c:pt>
                <c:pt idx="79">
                  <c:v>312.41899999999998</c:v>
                </c:pt>
                <c:pt idx="80">
                  <c:v>318.98199999999997</c:v>
                </c:pt>
                <c:pt idx="81">
                  <c:v>321.08000000000004</c:v>
                </c:pt>
                <c:pt idx="82">
                  <c:v>326.55499999999995</c:v>
                </c:pt>
                <c:pt idx="83">
                  <c:v>341.30200000000002</c:v>
                </c:pt>
                <c:pt idx="84">
                  <c:v>335.43000000000006</c:v>
                </c:pt>
                <c:pt idx="85">
                  <c:v>348.73800000000006</c:v>
                </c:pt>
                <c:pt idx="86">
                  <c:v>363.41500000000008</c:v>
                </c:pt>
                <c:pt idx="87">
                  <c:v>369.553</c:v>
                </c:pt>
                <c:pt idx="88">
                  <c:v>381.70800000000008</c:v>
                </c:pt>
                <c:pt idx="89">
                  <c:v>414.18099999999993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汇总'!$BL$11:$BL$105</c:f>
              <c:numCache>
                <c:formatCode>0.00_);[Red]\(0.00\)</c:formatCode>
                <c:ptCount val="95"/>
                <c:pt idx="0">
                  <c:v>115.16100000000006</c:v>
                </c:pt>
                <c:pt idx="1">
                  <c:v>115.88700000000006</c:v>
                </c:pt>
                <c:pt idx="2">
                  <c:v>115.54100000000005</c:v>
                </c:pt>
                <c:pt idx="3">
                  <c:v>121.32000000000005</c:v>
                </c:pt>
                <c:pt idx="4">
                  <c:v>121.28499999999997</c:v>
                </c:pt>
                <c:pt idx="5">
                  <c:v>122.06200000000001</c:v>
                </c:pt>
                <c:pt idx="6">
                  <c:v>127.24400000000003</c:v>
                </c:pt>
                <c:pt idx="7">
                  <c:v>125.971</c:v>
                </c:pt>
                <c:pt idx="8">
                  <c:v>132.27800000000002</c:v>
                </c:pt>
                <c:pt idx="9">
                  <c:v>127.76400000000001</c:v>
                </c:pt>
                <c:pt idx="10">
                  <c:v>135.94200000000001</c:v>
                </c:pt>
                <c:pt idx="11">
                  <c:v>128.79499999999996</c:v>
                </c:pt>
                <c:pt idx="12">
                  <c:v>123.22400000000005</c:v>
                </c:pt>
                <c:pt idx="13">
                  <c:v>118.875</c:v>
                </c:pt>
                <c:pt idx="14">
                  <c:v>114.32500000000005</c:v>
                </c:pt>
                <c:pt idx="15">
                  <c:v>115.34000000000003</c:v>
                </c:pt>
                <c:pt idx="16">
                  <c:v>120.24299999999994</c:v>
                </c:pt>
                <c:pt idx="17">
                  <c:v>120.67599999999993</c:v>
                </c:pt>
                <c:pt idx="18">
                  <c:v>118.48300000000006</c:v>
                </c:pt>
                <c:pt idx="19">
                  <c:v>117.70100000000002</c:v>
                </c:pt>
                <c:pt idx="20">
                  <c:v>122.476</c:v>
                </c:pt>
                <c:pt idx="21">
                  <c:v>134.97799999999995</c:v>
                </c:pt>
                <c:pt idx="22">
                  <c:v>137.85000000000002</c:v>
                </c:pt>
                <c:pt idx="23">
                  <c:v>137.01199999999994</c:v>
                </c:pt>
                <c:pt idx="24">
                  <c:v>141.976</c:v>
                </c:pt>
                <c:pt idx="25">
                  <c:v>146.81499999999994</c:v>
                </c:pt>
                <c:pt idx="26">
                  <c:v>151.38600000000008</c:v>
                </c:pt>
                <c:pt idx="27">
                  <c:v>155.30599999999993</c:v>
                </c:pt>
                <c:pt idx="28">
                  <c:v>150.39800000000002</c:v>
                </c:pt>
                <c:pt idx="29">
                  <c:v>148.27900000000011</c:v>
                </c:pt>
                <c:pt idx="30">
                  <c:v>147.96199999999999</c:v>
                </c:pt>
                <c:pt idx="31">
                  <c:v>150.47699999999998</c:v>
                </c:pt>
                <c:pt idx="32">
                  <c:v>153.47199999999998</c:v>
                </c:pt>
                <c:pt idx="33">
                  <c:v>162.94799999999998</c:v>
                </c:pt>
                <c:pt idx="34">
                  <c:v>170.524</c:v>
                </c:pt>
                <c:pt idx="35">
                  <c:v>170.47000000000003</c:v>
                </c:pt>
                <c:pt idx="36">
                  <c:v>165.67900000000009</c:v>
                </c:pt>
                <c:pt idx="37">
                  <c:v>163.60400000000004</c:v>
                </c:pt>
                <c:pt idx="38">
                  <c:v>164.25</c:v>
                </c:pt>
                <c:pt idx="39">
                  <c:v>164.52699999999993</c:v>
                </c:pt>
                <c:pt idx="40">
                  <c:v>170.68000000000006</c:v>
                </c:pt>
                <c:pt idx="41">
                  <c:v>170.04899999999998</c:v>
                </c:pt>
                <c:pt idx="42">
                  <c:v>171.14</c:v>
                </c:pt>
                <c:pt idx="43">
                  <c:v>166.15600000000006</c:v>
                </c:pt>
                <c:pt idx="44">
                  <c:v>169.76</c:v>
                </c:pt>
                <c:pt idx="45">
                  <c:v>171.32299999999998</c:v>
                </c:pt>
                <c:pt idx="46">
                  <c:v>174.57000000000005</c:v>
                </c:pt>
                <c:pt idx="47">
                  <c:v>173.21899999999994</c:v>
                </c:pt>
                <c:pt idx="48">
                  <c:v>179.62</c:v>
                </c:pt>
                <c:pt idx="49">
                  <c:v>177.93700000000001</c:v>
                </c:pt>
                <c:pt idx="50">
                  <c:v>176.11699999999996</c:v>
                </c:pt>
                <c:pt idx="51">
                  <c:v>182.53400000000011</c:v>
                </c:pt>
                <c:pt idx="52">
                  <c:v>183.48300000000006</c:v>
                </c:pt>
                <c:pt idx="53">
                  <c:v>184.10900000000004</c:v>
                </c:pt>
                <c:pt idx="54">
                  <c:v>180.45000000000005</c:v>
                </c:pt>
                <c:pt idx="55">
                  <c:v>182.17399999999998</c:v>
                </c:pt>
                <c:pt idx="56">
                  <c:v>185.35300000000007</c:v>
                </c:pt>
                <c:pt idx="57">
                  <c:v>179.27300000000002</c:v>
                </c:pt>
                <c:pt idx="58">
                  <c:v>179.38100000000009</c:v>
                </c:pt>
                <c:pt idx="59">
                  <c:v>175.98199999999997</c:v>
                </c:pt>
                <c:pt idx="60">
                  <c:v>179.24699999999996</c:v>
                </c:pt>
                <c:pt idx="61">
                  <c:v>181.28499999999997</c:v>
                </c:pt>
                <c:pt idx="62">
                  <c:v>181.31900000000007</c:v>
                </c:pt>
                <c:pt idx="63">
                  <c:v>175.62300000000005</c:v>
                </c:pt>
                <c:pt idx="64">
                  <c:v>177.56399999999996</c:v>
                </c:pt>
                <c:pt idx="65">
                  <c:v>175.94000000000005</c:v>
                </c:pt>
                <c:pt idx="66">
                  <c:v>182.84399999999994</c:v>
                </c:pt>
                <c:pt idx="67">
                  <c:v>190.87499999999989</c:v>
                </c:pt>
                <c:pt idx="68">
                  <c:v>191.48200000000008</c:v>
                </c:pt>
                <c:pt idx="69">
                  <c:v>188.75199999999995</c:v>
                </c:pt>
                <c:pt idx="70">
                  <c:v>189.66599999999994</c:v>
                </c:pt>
                <c:pt idx="71">
                  <c:v>191.79699999999991</c:v>
                </c:pt>
                <c:pt idx="72">
                  <c:v>195.28800000000012</c:v>
                </c:pt>
                <c:pt idx="73">
                  <c:v>192.50200000000007</c:v>
                </c:pt>
                <c:pt idx="74">
                  <c:v>192.8180000000001</c:v>
                </c:pt>
                <c:pt idx="75">
                  <c:v>201.24200000000008</c:v>
                </c:pt>
                <c:pt idx="76">
                  <c:v>194.62700000000007</c:v>
                </c:pt>
                <c:pt idx="77">
                  <c:v>200.92299999999989</c:v>
                </c:pt>
                <c:pt idx="78">
                  <c:v>204.55700000000002</c:v>
                </c:pt>
                <c:pt idx="79">
                  <c:v>202.88600000000008</c:v>
                </c:pt>
                <c:pt idx="80">
                  <c:v>208.57499999999993</c:v>
                </c:pt>
                <c:pt idx="81">
                  <c:v>207.72900000000004</c:v>
                </c:pt>
                <c:pt idx="82">
                  <c:v>206.81000000000006</c:v>
                </c:pt>
                <c:pt idx="83">
                  <c:v>211.48400000000004</c:v>
                </c:pt>
                <c:pt idx="84">
                  <c:v>217.62700000000007</c:v>
                </c:pt>
                <c:pt idx="85">
                  <c:v>225.96000000000004</c:v>
                </c:pt>
                <c:pt idx="86">
                  <c:v>230.55499999999995</c:v>
                </c:pt>
                <c:pt idx="87">
                  <c:v>229.48300000000006</c:v>
                </c:pt>
                <c:pt idx="88">
                  <c:v>240.47100000000012</c:v>
                </c:pt>
                <c:pt idx="89">
                  <c:v>236.38000000000011</c:v>
                </c:pt>
                <c:pt idx="90">
                  <c:v>243.19599999999991</c:v>
                </c:pt>
                <c:pt idx="91">
                  <c:v>245.43500000000006</c:v>
                </c:pt>
                <c:pt idx="92">
                  <c:v>241.23300000000006</c:v>
                </c:pt>
                <c:pt idx="93">
                  <c:v>231.89699999999993</c:v>
                </c:pt>
                <c:pt idx="94">
                  <c:v>236.22400000000005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汇总'!$BM$21:$BM$105</c:f>
              <c:numCache>
                <c:formatCode>0.00_);[Red]\(0.00\)</c:formatCode>
                <c:ptCount val="85"/>
                <c:pt idx="0">
                  <c:v>165.93599999999992</c:v>
                </c:pt>
                <c:pt idx="1">
                  <c:v>174.70800000000008</c:v>
                </c:pt>
                <c:pt idx="2">
                  <c:v>178.75400000000013</c:v>
                </c:pt>
                <c:pt idx="3">
                  <c:v>187.78999999999996</c:v>
                </c:pt>
                <c:pt idx="4">
                  <c:v>188.8610000000001</c:v>
                </c:pt>
                <c:pt idx="5">
                  <c:v>188.89699999999993</c:v>
                </c:pt>
                <c:pt idx="6">
                  <c:v>190.50299999999993</c:v>
                </c:pt>
                <c:pt idx="7">
                  <c:v>191.52100000000007</c:v>
                </c:pt>
                <c:pt idx="8">
                  <c:v>195.40700000000004</c:v>
                </c:pt>
                <c:pt idx="9">
                  <c:v>208.60199999999998</c:v>
                </c:pt>
                <c:pt idx="10">
                  <c:v>207.55799999999999</c:v>
                </c:pt>
                <c:pt idx="11">
                  <c:v>212.226</c:v>
                </c:pt>
                <c:pt idx="12">
                  <c:v>216.90099999999995</c:v>
                </c:pt>
                <c:pt idx="13">
                  <c:v>217.62499999999989</c:v>
                </c:pt>
                <c:pt idx="14">
                  <c:v>219.10199999999986</c:v>
                </c:pt>
                <c:pt idx="15">
                  <c:v>226.04700000000003</c:v>
                </c:pt>
                <c:pt idx="16">
                  <c:v>234.08600000000001</c:v>
                </c:pt>
                <c:pt idx="17">
                  <c:v>240.56399999999985</c:v>
                </c:pt>
                <c:pt idx="18">
                  <c:v>249.84500000000003</c:v>
                </c:pt>
                <c:pt idx="19">
                  <c:v>262.779</c:v>
                </c:pt>
                <c:pt idx="20">
                  <c:v>265.31899999999996</c:v>
                </c:pt>
                <c:pt idx="21">
                  <c:v>270.29299999999989</c:v>
                </c:pt>
                <c:pt idx="22">
                  <c:v>275.09299999999996</c:v>
                </c:pt>
                <c:pt idx="23">
                  <c:v>274.37000000000012</c:v>
                </c:pt>
                <c:pt idx="24">
                  <c:v>275.63599999999997</c:v>
                </c:pt>
                <c:pt idx="25">
                  <c:v>271.10799999999995</c:v>
                </c:pt>
                <c:pt idx="26">
                  <c:v>263.45300000000009</c:v>
                </c:pt>
                <c:pt idx="27">
                  <c:v>264.64999999999998</c:v>
                </c:pt>
                <c:pt idx="28">
                  <c:v>259.46100000000001</c:v>
                </c:pt>
                <c:pt idx="29">
                  <c:v>261.84700000000009</c:v>
                </c:pt>
                <c:pt idx="30">
                  <c:v>273.26700000000005</c:v>
                </c:pt>
                <c:pt idx="31">
                  <c:v>276.51900000000001</c:v>
                </c:pt>
                <c:pt idx="32">
                  <c:v>275.06600000000003</c:v>
                </c:pt>
                <c:pt idx="33">
                  <c:v>278.96900000000005</c:v>
                </c:pt>
                <c:pt idx="34">
                  <c:v>286.22899999999993</c:v>
                </c:pt>
                <c:pt idx="35">
                  <c:v>297.01299999999992</c:v>
                </c:pt>
                <c:pt idx="36">
                  <c:v>306.50199999999995</c:v>
                </c:pt>
                <c:pt idx="37">
                  <c:v>309.5390000000001</c:v>
                </c:pt>
                <c:pt idx="38">
                  <c:v>311.80499999999995</c:v>
                </c:pt>
                <c:pt idx="39">
                  <c:v>315.71300000000008</c:v>
                </c:pt>
                <c:pt idx="40">
                  <c:v>308.8119999999999</c:v>
                </c:pt>
                <c:pt idx="41">
                  <c:v>312.73099999999999</c:v>
                </c:pt>
                <c:pt idx="42">
                  <c:v>315.70799999999997</c:v>
                </c:pt>
                <c:pt idx="43">
                  <c:v>320.8359999999999</c:v>
                </c:pt>
                <c:pt idx="44">
                  <c:v>330.83799999999997</c:v>
                </c:pt>
                <c:pt idx="45">
                  <c:v>334.34299999999985</c:v>
                </c:pt>
                <c:pt idx="46">
                  <c:v>359.89300000000003</c:v>
                </c:pt>
                <c:pt idx="47">
                  <c:v>344.80899999999986</c:v>
                </c:pt>
                <c:pt idx="48">
                  <c:v>366.84699999999998</c:v>
                </c:pt>
                <c:pt idx="49">
                  <c:v>365.76</c:v>
                </c:pt>
                <c:pt idx="50">
                  <c:v>362.1</c:v>
                </c:pt>
                <c:pt idx="51">
                  <c:v>353.149</c:v>
                </c:pt>
                <c:pt idx="52">
                  <c:v>348.86299999999994</c:v>
                </c:pt>
                <c:pt idx="53">
                  <c:v>343.46999999999991</c:v>
                </c:pt>
                <c:pt idx="54">
                  <c:v>337.29299999999989</c:v>
                </c:pt>
                <c:pt idx="55">
                  <c:v>333.24199999999996</c:v>
                </c:pt>
                <c:pt idx="56">
                  <c:v>339.81399999999996</c:v>
                </c:pt>
                <c:pt idx="57">
                  <c:v>341.34299999999996</c:v>
                </c:pt>
                <c:pt idx="58">
                  <c:v>336.64600000000007</c:v>
                </c:pt>
                <c:pt idx="59">
                  <c:v>340.77600000000007</c:v>
                </c:pt>
                <c:pt idx="60">
                  <c:v>342.32300000000009</c:v>
                </c:pt>
                <c:pt idx="61">
                  <c:v>341.46699999999998</c:v>
                </c:pt>
                <c:pt idx="62">
                  <c:v>350.09900000000005</c:v>
                </c:pt>
                <c:pt idx="63">
                  <c:v>343.34399999999994</c:v>
                </c:pt>
                <c:pt idx="64">
                  <c:v>349.1640000000001</c:v>
                </c:pt>
                <c:pt idx="65">
                  <c:v>357.476</c:v>
                </c:pt>
                <c:pt idx="66">
                  <c:v>338.73200000000008</c:v>
                </c:pt>
                <c:pt idx="67">
                  <c:v>352.98899999999992</c:v>
                </c:pt>
                <c:pt idx="68">
                  <c:v>343.18100000000004</c:v>
                </c:pt>
                <c:pt idx="69">
                  <c:v>331.07700000000011</c:v>
                </c:pt>
                <c:pt idx="70">
                  <c:v>342.75900000000013</c:v>
                </c:pt>
                <c:pt idx="71">
                  <c:v>340.50399999999991</c:v>
                </c:pt>
                <c:pt idx="72">
                  <c:v>324.56000000000006</c:v>
                </c:pt>
                <c:pt idx="73">
                  <c:v>331.74300000000005</c:v>
                </c:pt>
                <c:pt idx="74">
                  <c:v>324.94500000000005</c:v>
                </c:pt>
                <c:pt idx="75">
                  <c:v>321.78800000000001</c:v>
                </c:pt>
                <c:pt idx="76">
                  <c:v>324.16200000000015</c:v>
                </c:pt>
                <c:pt idx="77">
                  <c:v>319.83399999999995</c:v>
                </c:pt>
                <c:pt idx="78">
                  <c:v>328.04000000000008</c:v>
                </c:pt>
                <c:pt idx="79">
                  <c:v>310.67499999999995</c:v>
                </c:pt>
                <c:pt idx="80">
                  <c:v>314.70699999999988</c:v>
                </c:pt>
                <c:pt idx="81">
                  <c:v>311.0100000000001</c:v>
                </c:pt>
                <c:pt idx="82">
                  <c:v>312.07000000000005</c:v>
                </c:pt>
                <c:pt idx="83">
                  <c:v>308.20800000000008</c:v>
                </c:pt>
                <c:pt idx="84">
                  <c:v>314.85700000000008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汇总'!$BN$17:$BN$105</c:f>
              <c:numCache>
                <c:formatCode>General</c:formatCode>
                <c:ptCount val="89"/>
                <c:pt idx="0">
                  <c:v>214.70099999999991</c:v>
                </c:pt>
                <c:pt idx="1">
                  <c:v>219.35400000000004</c:v>
                </c:pt>
                <c:pt idx="2">
                  <c:v>234.03400000000011</c:v>
                </c:pt>
                <c:pt idx="3">
                  <c:v>243.42400000000009</c:v>
                </c:pt>
                <c:pt idx="4">
                  <c:v>239.34900000000005</c:v>
                </c:pt>
                <c:pt idx="5">
                  <c:v>261.75</c:v>
                </c:pt>
                <c:pt idx="6">
                  <c:v>281.90499999999997</c:v>
                </c:pt>
                <c:pt idx="7">
                  <c:v>302.03500000000008</c:v>
                </c:pt>
                <c:pt idx="8">
                  <c:v>326.41300000000001</c:v>
                </c:pt>
                <c:pt idx="9">
                  <c:v>338.41300000000001</c:v>
                </c:pt>
                <c:pt idx="10">
                  <c:v>351.48500000000001</c:v>
                </c:pt>
                <c:pt idx="11">
                  <c:v>367.73399999999992</c:v>
                </c:pt>
                <c:pt idx="12">
                  <c:v>393.36399999999992</c:v>
                </c:pt>
                <c:pt idx="13">
                  <c:v>392.39400000000001</c:v>
                </c:pt>
                <c:pt idx="14">
                  <c:v>409.45899999999995</c:v>
                </c:pt>
                <c:pt idx="15">
                  <c:v>415.08900000000006</c:v>
                </c:pt>
                <c:pt idx="16">
                  <c:v>419.76100000000008</c:v>
                </c:pt>
                <c:pt idx="17">
                  <c:v>412.04399999999987</c:v>
                </c:pt>
                <c:pt idx="18">
                  <c:v>424.75299999999993</c:v>
                </c:pt>
                <c:pt idx="19">
                  <c:v>417.46799999999996</c:v>
                </c:pt>
                <c:pt idx="20">
                  <c:v>411.40299999999991</c:v>
                </c:pt>
                <c:pt idx="21">
                  <c:v>414.17100000000005</c:v>
                </c:pt>
                <c:pt idx="22">
                  <c:v>393.26800000000014</c:v>
                </c:pt>
                <c:pt idx="23">
                  <c:v>391.28600000000006</c:v>
                </c:pt>
                <c:pt idx="24">
                  <c:v>372.51299999999992</c:v>
                </c:pt>
                <c:pt idx="25">
                  <c:v>375.50599999999986</c:v>
                </c:pt>
                <c:pt idx="26">
                  <c:v>373.70500000000004</c:v>
                </c:pt>
                <c:pt idx="27">
                  <c:v>355.49999999999989</c:v>
                </c:pt>
                <c:pt idx="28">
                  <c:v>364.13300000000004</c:v>
                </c:pt>
                <c:pt idx="29">
                  <c:v>361.82100000000014</c:v>
                </c:pt>
                <c:pt idx="30">
                  <c:v>349.35899999999992</c:v>
                </c:pt>
                <c:pt idx="31">
                  <c:v>335.9620000000001</c:v>
                </c:pt>
                <c:pt idx="32">
                  <c:v>333.02099999999996</c:v>
                </c:pt>
                <c:pt idx="33">
                  <c:v>339.47600000000011</c:v>
                </c:pt>
                <c:pt idx="34">
                  <c:v>348.50900000000001</c:v>
                </c:pt>
                <c:pt idx="35">
                  <c:v>353.09099999999989</c:v>
                </c:pt>
                <c:pt idx="36">
                  <c:v>352.07099999999991</c:v>
                </c:pt>
                <c:pt idx="37">
                  <c:v>361.80600000000004</c:v>
                </c:pt>
                <c:pt idx="38">
                  <c:v>359.38</c:v>
                </c:pt>
                <c:pt idx="39">
                  <c:v>357.47899999999993</c:v>
                </c:pt>
                <c:pt idx="40">
                  <c:v>354.20900000000006</c:v>
                </c:pt>
                <c:pt idx="41">
                  <c:v>349.56299999999999</c:v>
                </c:pt>
                <c:pt idx="42">
                  <c:v>347.41600000000005</c:v>
                </c:pt>
                <c:pt idx="43">
                  <c:v>343.91899999999987</c:v>
                </c:pt>
                <c:pt idx="44">
                  <c:v>342.65999999999997</c:v>
                </c:pt>
                <c:pt idx="45">
                  <c:v>340.57999999999993</c:v>
                </c:pt>
                <c:pt idx="46">
                  <c:v>346.18599999999992</c:v>
                </c:pt>
                <c:pt idx="47">
                  <c:v>351.31500000000005</c:v>
                </c:pt>
                <c:pt idx="48">
                  <c:v>346.62200000000007</c:v>
                </c:pt>
                <c:pt idx="49">
                  <c:v>354.16800000000001</c:v>
                </c:pt>
                <c:pt idx="50">
                  <c:v>356.68200000000002</c:v>
                </c:pt>
                <c:pt idx="51">
                  <c:v>360.54899999999986</c:v>
                </c:pt>
                <c:pt idx="52">
                  <c:v>365.351</c:v>
                </c:pt>
                <c:pt idx="53">
                  <c:v>372.54200000000003</c:v>
                </c:pt>
                <c:pt idx="54">
                  <c:v>380.33299999999986</c:v>
                </c:pt>
                <c:pt idx="55">
                  <c:v>370.78800000000012</c:v>
                </c:pt>
                <c:pt idx="56">
                  <c:v>379.0619999999999</c:v>
                </c:pt>
                <c:pt idx="57">
                  <c:v>380.54200000000003</c:v>
                </c:pt>
                <c:pt idx="58">
                  <c:v>382.95299999999997</c:v>
                </c:pt>
                <c:pt idx="59">
                  <c:v>374.11199999999985</c:v>
                </c:pt>
                <c:pt idx="60">
                  <c:v>375.22300000000007</c:v>
                </c:pt>
                <c:pt idx="61">
                  <c:v>383.21800000000007</c:v>
                </c:pt>
                <c:pt idx="62">
                  <c:v>399.16800000000012</c:v>
                </c:pt>
                <c:pt idx="63">
                  <c:v>385.91899999999998</c:v>
                </c:pt>
                <c:pt idx="64">
                  <c:v>397.14599999999996</c:v>
                </c:pt>
                <c:pt idx="65">
                  <c:v>384.61399999999992</c:v>
                </c:pt>
                <c:pt idx="66">
                  <c:v>389.70399999999995</c:v>
                </c:pt>
                <c:pt idx="67">
                  <c:v>388.94000000000005</c:v>
                </c:pt>
                <c:pt idx="68">
                  <c:v>391.83500000000004</c:v>
                </c:pt>
                <c:pt idx="69">
                  <c:v>413.37100000000009</c:v>
                </c:pt>
                <c:pt idx="70">
                  <c:v>410.24699999999996</c:v>
                </c:pt>
                <c:pt idx="71">
                  <c:v>408.28300000000002</c:v>
                </c:pt>
                <c:pt idx="72">
                  <c:v>432.601</c:v>
                </c:pt>
                <c:pt idx="73">
                  <c:v>457.40499999999997</c:v>
                </c:pt>
                <c:pt idx="74">
                  <c:v>489.46900000000005</c:v>
                </c:pt>
                <c:pt idx="75">
                  <c:v>536.5920000000001</c:v>
                </c:pt>
                <c:pt idx="76">
                  <c:v>549.19500000000005</c:v>
                </c:pt>
                <c:pt idx="77">
                  <c:v>586.04100000000005</c:v>
                </c:pt>
                <c:pt idx="78">
                  <c:v>599.40599999999995</c:v>
                </c:pt>
                <c:pt idx="79">
                  <c:v>605.04600000000005</c:v>
                </c:pt>
                <c:pt idx="80">
                  <c:v>595.77599999999995</c:v>
                </c:pt>
                <c:pt idx="81">
                  <c:v>580.36099999999999</c:v>
                </c:pt>
                <c:pt idx="82">
                  <c:v>613.11699999999996</c:v>
                </c:pt>
                <c:pt idx="83">
                  <c:v>598.0329999999999</c:v>
                </c:pt>
                <c:pt idx="84">
                  <c:v>577.08399999999995</c:v>
                </c:pt>
                <c:pt idx="85">
                  <c:v>582.71300000000008</c:v>
                </c:pt>
                <c:pt idx="86">
                  <c:v>583.01599999999996</c:v>
                </c:pt>
                <c:pt idx="87">
                  <c:v>568.82000000000005</c:v>
                </c:pt>
                <c:pt idx="88">
                  <c:v>573.23799999999994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汇总'!$BO$14:$BO$105</c:f>
              <c:numCache>
                <c:formatCode>0.00_);[Red]\(0.00\)</c:formatCode>
                <c:ptCount val="92"/>
                <c:pt idx="0">
                  <c:v>209.19799999999987</c:v>
                </c:pt>
                <c:pt idx="1">
                  <c:v>210.40599999999995</c:v>
                </c:pt>
                <c:pt idx="2">
                  <c:v>211.827</c:v>
                </c:pt>
                <c:pt idx="3">
                  <c:v>211.9319999999999</c:v>
                </c:pt>
                <c:pt idx="4">
                  <c:v>225.07400000000007</c:v>
                </c:pt>
                <c:pt idx="5">
                  <c:v>236.10599999999999</c:v>
                </c:pt>
                <c:pt idx="6">
                  <c:v>251.49799999999993</c:v>
                </c:pt>
                <c:pt idx="7">
                  <c:v>264.65400000000011</c:v>
                </c:pt>
                <c:pt idx="8">
                  <c:v>272.51700000000005</c:v>
                </c:pt>
                <c:pt idx="9">
                  <c:v>274.11599999999999</c:v>
                </c:pt>
                <c:pt idx="10">
                  <c:v>284.51600000000008</c:v>
                </c:pt>
                <c:pt idx="11">
                  <c:v>293.03500000000008</c:v>
                </c:pt>
                <c:pt idx="12">
                  <c:v>300.99499999999989</c:v>
                </c:pt>
                <c:pt idx="13">
                  <c:v>306.90200000000016</c:v>
                </c:pt>
                <c:pt idx="14">
                  <c:v>320.73399999999992</c:v>
                </c:pt>
                <c:pt idx="15">
                  <c:v>321.26899999999989</c:v>
                </c:pt>
                <c:pt idx="16">
                  <c:v>324.471</c:v>
                </c:pt>
                <c:pt idx="17">
                  <c:v>332.39299999999992</c:v>
                </c:pt>
                <c:pt idx="18">
                  <c:v>339.28599999999994</c:v>
                </c:pt>
                <c:pt idx="19">
                  <c:v>347.62199999999996</c:v>
                </c:pt>
                <c:pt idx="20">
                  <c:v>346.91699999999992</c:v>
                </c:pt>
                <c:pt idx="21">
                  <c:v>345.58500000000004</c:v>
                </c:pt>
                <c:pt idx="22">
                  <c:v>349.87099999999998</c:v>
                </c:pt>
                <c:pt idx="23">
                  <c:v>347.72899999999993</c:v>
                </c:pt>
                <c:pt idx="24">
                  <c:v>344.30300000000011</c:v>
                </c:pt>
                <c:pt idx="25">
                  <c:v>335.88400000000013</c:v>
                </c:pt>
                <c:pt idx="26">
                  <c:v>331.73199999999997</c:v>
                </c:pt>
                <c:pt idx="27">
                  <c:v>331.63200000000006</c:v>
                </c:pt>
                <c:pt idx="28">
                  <c:v>330.17899999999986</c:v>
                </c:pt>
                <c:pt idx="29">
                  <c:v>323.55000000000007</c:v>
                </c:pt>
                <c:pt idx="30">
                  <c:v>313.26699999999994</c:v>
                </c:pt>
                <c:pt idx="31">
                  <c:v>313.04500000000007</c:v>
                </c:pt>
                <c:pt idx="32">
                  <c:v>301.31600000000003</c:v>
                </c:pt>
                <c:pt idx="33">
                  <c:v>295.41399999999999</c:v>
                </c:pt>
                <c:pt idx="34">
                  <c:v>294.51900000000012</c:v>
                </c:pt>
                <c:pt idx="35">
                  <c:v>296.57100000000014</c:v>
                </c:pt>
                <c:pt idx="36">
                  <c:v>299.41599999999994</c:v>
                </c:pt>
                <c:pt idx="37">
                  <c:v>305.68700000000013</c:v>
                </c:pt>
                <c:pt idx="38">
                  <c:v>307.85099999999989</c:v>
                </c:pt>
                <c:pt idx="39">
                  <c:v>313.03199999999993</c:v>
                </c:pt>
                <c:pt idx="40">
                  <c:v>311.38000000000011</c:v>
                </c:pt>
                <c:pt idx="41">
                  <c:v>309.32599999999991</c:v>
                </c:pt>
                <c:pt idx="42">
                  <c:v>309.23400000000004</c:v>
                </c:pt>
                <c:pt idx="43">
                  <c:v>313.2650000000001</c:v>
                </c:pt>
                <c:pt idx="44">
                  <c:v>319.5859999999999</c:v>
                </c:pt>
                <c:pt idx="45">
                  <c:v>326.51300000000003</c:v>
                </c:pt>
                <c:pt idx="46">
                  <c:v>326.57799999999997</c:v>
                </c:pt>
                <c:pt idx="47">
                  <c:v>319.33900000000006</c:v>
                </c:pt>
                <c:pt idx="48">
                  <c:v>324.07999999999993</c:v>
                </c:pt>
                <c:pt idx="49">
                  <c:v>327.13200000000006</c:v>
                </c:pt>
                <c:pt idx="50">
                  <c:v>331.86099999999988</c:v>
                </c:pt>
                <c:pt idx="51">
                  <c:v>337.36500000000001</c:v>
                </c:pt>
                <c:pt idx="52">
                  <c:v>356.42600000000004</c:v>
                </c:pt>
                <c:pt idx="53">
                  <c:v>376.72</c:v>
                </c:pt>
                <c:pt idx="54">
                  <c:v>383.85399999999993</c:v>
                </c:pt>
                <c:pt idx="55">
                  <c:v>389.65099999999995</c:v>
                </c:pt>
                <c:pt idx="56">
                  <c:v>398.00300000000004</c:v>
                </c:pt>
                <c:pt idx="57">
                  <c:v>397.07199999999989</c:v>
                </c:pt>
                <c:pt idx="58">
                  <c:v>384.21300000000008</c:v>
                </c:pt>
                <c:pt idx="59">
                  <c:v>390.72900000000004</c:v>
                </c:pt>
                <c:pt idx="60">
                  <c:v>389.00300000000004</c:v>
                </c:pt>
                <c:pt idx="61">
                  <c:v>388.83799999999997</c:v>
                </c:pt>
                <c:pt idx="62">
                  <c:v>384.63300000000004</c:v>
                </c:pt>
                <c:pt idx="63">
                  <c:v>391.84600000000012</c:v>
                </c:pt>
                <c:pt idx="64">
                  <c:v>385.30799999999999</c:v>
                </c:pt>
                <c:pt idx="65">
                  <c:v>388.69399999999996</c:v>
                </c:pt>
                <c:pt idx="66">
                  <c:v>377.89199999999994</c:v>
                </c:pt>
                <c:pt idx="67">
                  <c:v>385.75500000000011</c:v>
                </c:pt>
                <c:pt idx="68">
                  <c:v>384.33299999999997</c:v>
                </c:pt>
                <c:pt idx="69">
                  <c:v>381.09999999999991</c:v>
                </c:pt>
                <c:pt idx="70">
                  <c:v>378.86899999999991</c:v>
                </c:pt>
                <c:pt idx="71">
                  <c:v>384.80899999999997</c:v>
                </c:pt>
                <c:pt idx="72">
                  <c:v>406.33500000000004</c:v>
                </c:pt>
                <c:pt idx="73">
                  <c:v>401.86</c:v>
                </c:pt>
                <c:pt idx="74">
                  <c:v>410.9799999999999</c:v>
                </c:pt>
                <c:pt idx="75">
                  <c:v>410.7700000000001</c:v>
                </c:pt>
                <c:pt idx="76">
                  <c:v>413.80899999999997</c:v>
                </c:pt>
                <c:pt idx="77">
                  <c:v>426.49900000000002</c:v>
                </c:pt>
                <c:pt idx="78">
                  <c:v>443.60300000000007</c:v>
                </c:pt>
                <c:pt idx="79">
                  <c:v>434.08199999999999</c:v>
                </c:pt>
                <c:pt idx="80">
                  <c:v>425.54499999999996</c:v>
                </c:pt>
                <c:pt idx="81">
                  <c:v>432.06299999999987</c:v>
                </c:pt>
                <c:pt idx="82">
                  <c:v>429.25299999999993</c:v>
                </c:pt>
                <c:pt idx="83">
                  <c:v>424.45299999999986</c:v>
                </c:pt>
                <c:pt idx="84">
                  <c:v>410.29900000000009</c:v>
                </c:pt>
                <c:pt idx="85">
                  <c:v>407.05899999999997</c:v>
                </c:pt>
                <c:pt idx="86">
                  <c:v>397.42699999999991</c:v>
                </c:pt>
                <c:pt idx="87">
                  <c:v>388.82499999999993</c:v>
                </c:pt>
                <c:pt idx="88">
                  <c:v>398.06100000000004</c:v>
                </c:pt>
                <c:pt idx="89">
                  <c:v>389.98599999999999</c:v>
                </c:pt>
                <c:pt idx="90">
                  <c:v>393.46600000000001</c:v>
                </c:pt>
                <c:pt idx="91">
                  <c:v>394.15899999999999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汇总'!$BP$16:$BP$105</c:f>
              <c:numCache>
                <c:formatCode>General</c:formatCode>
                <c:ptCount val="90"/>
                <c:pt idx="0">
                  <c:v>236.98299999999995</c:v>
                </c:pt>
                <c:pt idx="1">
                  <c:v>248.27800000000013</c:v>
                </c:pt>
                <c:pt idx="2">
                  <c:v>264.80299999999988</c:v>
                </c:pt>
                <c:pt idx="3">
                  <c:v>264.49700000000007</c:v>
                </c:pt>
                <c:pt idx="4">
                  <c:v>277.7059999999999</c:v>
                </c:pt>
                <c:pt idx="5">
                  <c:v>271.58299999999997</c:v>
                </c:pt>
                <c:pt idx="6">
                  <c:v>275.23699999999997</c:v>
                </c:pt>
                <c:pt idx="7">
                  <c:v>292.24200000000008</c:v>
                </c:pt>
                <c:pt idx="8">
                  <c:v>314.5</c:v>
                </c:pt>
                <c:pt idx="9">
                  <c:v>317.76300000000003</c:v>
                </c:pt>
                <c:pt idx="10">
                  <c:v>323.30199999999991</c:v>
                </c:pt>
                <c:pt idx="11">
                  <c:v>322.09099999999989</c:v>
                </c:pt>
                <c:pt idx="12">
                  <c:v>338.27300000000002</c:v>
                </c:pt>
                <c:pt idx="13">
                  <c:v>331.19200000000001</c:v>
                </c:pt>
                <c:pt idx="14">
                  <c:v>344.66599999999994</c:v>
                </c:pt>
                <c:pt idx="15">
                  <c:v>342.74900000000002</c:v>
                </c:pt>
                <c:pt idx="16">
                  <c:v>345.06099999999992</c:v>
                </c:pt>
                <c:pt idx="17">
                  <c:v>340.95299999999997</c:v>
                </c:pt>
                <c:pt idx="18">
                  <c:v>342.62199999999996</c:v>
                </c:pt>
                <c:pt idx="19">
                  <c:v>348.63700000000006</c:v>
                </c:pt>
                <c:pt idx="20">
                  <c:v>348.21199999999999</c:v>
                </c:pt>
                <c:pt idx="21">
                  <c:v>353.64599999999984</c:v>
                </c:pt>
                <c:pt idx="22">
                  <c:v>365.85799999999995</c:v>
                </c:pt>
                <c:pt idx="23">
                  <c:v>365.42499999999995</c:v>
                </c:pt>
                <c:pt idx="24">
                  <c:v>378.06099999999992</c:v>
                </c:pt>
                <c:pt idx="25">
                  <c:v>395.52700000000016</c:v>
                </c:pt>
                <c:pt idx="26">
                  <c:v>378.36900000000003</c:v>
                </c:pt>
                <c:pt idx="27">
                  <c:v>380.928</c:v>
                </c:pt>
                <c:pt idx="28">
                  <c:v>369.18099999999993</c:v>
                </c:pt>
                <c:pt idx="29">
                  <c:v>354.99900000000002</c:v>
                </c:pt>
                <c:pt idx="30">
                  <c:v>361.82500000000016</c:v>
                </c:pt>
                <c:pt idx="31">
                  <c:v>355.72300000000007</c:v>
                </c:pt>
                <c:pt idx="32">
                  <c:v>353.47900000000004</c:v>
                </c:pt>
                <c:pt idx="33">
                  <c:v>351.7650000000001</c:v>
                </c:pt>
                <c:pt idx="34">
                  <c:v>363.52299999999991</c:v>
                </c:pt>
                <c:pt idx="35">
                  <c:v>359.45899999999983</c:v>
                </c:pt>
                <c:pt idx="36">
                  <c:v>352.32100000000003</c:v>
                </c:pt>
                <c:pt idx="37">
                  <c:v>359.01400000000001</c:v>
                </c:pt>
                <c:pt idx="38">
                  <c:v>366.94899999999996</c:v>
                </c:pt>
                <c:pt idx="39">
                  <c:v>368.32100000000003</c:v>
                </c:pt>
                <c:pt idx="40">
                  <c:v>353.34699999999998</c:v>
                </c:pt>
                <c:pt idx="41">
                  <c:v>352.4860000000001</c:v>
                </c:pt>
                <c:pt idx="42">
                  <c:v>364.00200000000007</c:v>
                </c:pt>
                <c:pt idx="43">
                  <c:v>368.07999999999993</c:v>
                </c:pt>
                <c:pt idx="44">
                  <c:v>351.2829999999999</c:v>
                </c:pt>
                <c:pt idx="45">
                  <c:v>356.18299999999999</c:v>
                </c:pt>
                <c:pt idx="46">
                  <c:v>360.80899999999997</c:v>
                </c:pt>
                <c:pt idx="47">
                  <c:v>356.97900000000016</c:v>
                </c:pt>
                <c:pt idx="48">
                  <c:v>353.67400000000009</c:v>
                </c:pt>
                <c:pt idx="49">
                  <c:v>352.779</c:v>
                </c:pt>
                <c:pt idx="50">
                  <c:v>361.45500000000004</c:v>
                </c:pt>
                <c:pt idx="51">
                  <c:v>363.74</c:v>
                </c:pt>
                <c:pt idx="52">
                  <c:v>374.30400000000009</c:v>
                </c:pt>
                <c:pt idx="53">
                  <c:v>372.06099999999992</c:v>
                </c:pt>
                <c:pt idx="54">
                  <c:v>388.03399999999988</c:v>
                </c:pt>
                <c:pt idx="55">
                  <c:v>396.96699999999998</c:v>
                </c:pt>
                <c:pt idx="56">
                  <c:v>398.29399999999987</c:v>
                </c:pt>
                <c:pt idx="57">
                  <c:v>407.82000000000005</c:v>
                </c:pt>
                <c:pt idx="58">
                  <c:v>406.75099999999998</c:v>
                </c:pt>
                <c:pt idx="59">
                  <c:v>421.95600000000002</c:v>
                </c:pt>
                <c:pt idx="60">
                  <c:v>437.803</c:v>
                </c:pt>
                <c:pt idx="61">
                  <c:v>464.91300000000001</c:v>
                </c:pt>
                <c:pt idx="62">
                  <c:v>479.86500000000001</c:v>
                </c:pt>
                <c:pt idx="63">
                  <c:v>504.596</c:v>
                </c:pt>
                <c:pt idx="64">
                  <c:v>518.37200000000007</c:v>
                </c:pt>
                <c:pt idx="65">
                  <c:v>532.37399999999991</c:v>
                </c:pt>
                <c:pt idx="66">
                  <c:v>563.8889999999999</c:v>
                </c:pt>
                <c:pt idx="67">
                  <c:v>572.69900000000007</c:v>
                </c:pt>
                <c:pt idx="68">
                  <c:v>577.995</c:v>
                </c:pt>
                <c:pt idx="69">
                  <c:v>579.19899999999996</c:v>
                </c:pt>
                <c:pt idx="70">
                  <c:v>600.05199999999991</c:v>
                </c:pt>
                <c:pt idx="71">
                  <c:v>565.56299999999999</c:v>
                </c:pt>
                <c:pt idx="72">
                  <c:v>576.18400000000008</c:v>
                </c:pt>
                <c:pt idx="73">
                  <c:v>559.70100000000014</c:v>
                </c:pt>
                <c:pt idx="74">
                  <c:v>554.04700000000003</c:v>
                </c:pt>
                <c:pt idx="75">
                  <c:v>533.84900000000005</c:v>
                </c:pt>
                <c:pt idx="76">
                  <c:v>537.69299999999998</c:v>
                </c:pt>
                <c:pt idx="77">
                  <c:v>525.35</c:v>
                </c:pt>
                <c:pt idx="78">
                  <c:v>510.84499999999991</c:v>
                </c:pt>
                <c:pt idx="79">
                  <c:v>519.96900000000005</c:v>
                </c:pt>
                <c:pt idx="80">
                  <c:v>516.31600000000003</c:v>
                </c:pt>
                <c:pt idx="81">
                  <c:v>509.4620000000001</c:v>
                </c:pt>
                <c:pt idx="82">
                  <c:v>503.86900000000003</c:v>
                </c:pt>
                <c:pt idx="83">
                  <c:v>512.36699999999996</c:v>
                </c:pt>
                <c:pt idx="84">
                  <c:v>485.4430000000001</c:v>
                </c:pt>
                <c:pt idx="85">
                  <c:v>471.04500000000007</c:v>
                </c:pt>
                <c:pt idx="86">
                  <c:v>507.7600000000001</c:v>
                </c:pt>
                <c:pt idx="87">
                  <c:v>494.77499999999998</c:v>
                </c:pt>
                <c:pt idx="88">
                  <c:v>476.74000000000012</c:v>
                </c:pt>
                <c:pt idx="89">
                  <c:v>467.25300000000004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汇总'!$BQ$14:$BQ$105</c:f>
              <c:numCache>
                <c:formatCode>0.00_);[Red]\(0.00\)</c:formatCode>
                <c:ptCount val="92"/>
                <c:pt idx="0">
                  <c:v>215.94199999999989</c:v>
                </c:pt>
                <c:pt idx="1">
                  <c:v>225.36099999999999</c:v>
                </c:pt>
                <c:pt idx="2">
                  <c:v>232.86099999999988</c:v>
                </c:pt>
                <c:pt idx="3">
                  <c:v>233.38099999999997</c:v>
                </c:pt>
                <c:pt idx="4">
                  <c:v>239.37300000000005</c:v>
                </c:pt>
                <c:pt idx="5">
                  <c:v>233.80700000000002</c:v>
                </c:pt>
                <c:pt idx="6">
                  <c:v>236.59400000000005</c:v>
                </c:pt>
                <c:pt idx="7">
                  <c:v>226.29000000000008</c:v>
                </c:pt>
                <c:pt idx="8">
                  <c:v>219.98699999999997</c:v>
                </c:pt>
                <c:pt idx="9">
                  <c:v>218.55399999999997</c:v>
                </c:pt>
                <c:pt idx="10">
                  <c:v>216.04600000000005</c:v>
                </c:pt>
                <c:pt idx="11">
                  <c:v>208.39</c:v>
                </c:pt>
                <c:pt idx="12">
                  <c:v>208.69499999999994</c:v>
                </c:pt>
                <c:pt idx="13">
                  <c:v>218.54500000000007</c:v>
                </c:pt>
                <c:pt idx="14">
                  <c:v>225.29399999999998</c:v>
                </c:pt>
                <c:pt idx="15">
                  <c:v>228.94200000000001</c:v>
                </c:pt>
                <c:pt idx="16">
                  <c:v>225.03700000000003</c:v>
                </c:pt>
                <c:pt idx="17">
                  <c:v>228.43100000000004</c:v>
                </c:pt>
                <c:pt idx="18">
                  <c:v>233.61899999999991</c:v>
                </c:pt>
                <c:pt idx="19">
                  <c:v>238.75199999999995</c:v>
                </c:pt>
                <c:pt idx="20">
                  <c:v>242.39</c:v>
                </c:pt>
                <c:pt idx="21">
                  <c:v>248.87600000000009</c:v>
                </c:pt>
                <c:pt idx="22">
                  <c:v>251.97700000000009</c:v>
                </c:pt>
                <c:pt idx="23">
                  <c:v>266.01799999999992</c:v>
                </c:pt>
                <c:pt idx="24">
                  <c:v>273.43799999999987</c:v>
                </c:pt>
                <c:pt idx="25">
                  <c:v>274.57299999999987</c:v>
                </c:pt>
                <c:pt idx="26">
                  <c:v>272.58999999999992</c:v>
                </c:pt>
                <c:pt idx="27">
                  <c:v>267.56200000000001</c:v>
                </c:pt>
                <c:pt idx="28">
                  <c:v>268.47699999999998</c:v>
                </c:pt>
                <c:pt idx="29">
                  <c:v>265.428</c:v>
                </c:pt>
                <c:pt idx="30">
                  <c:v>270.56700000000012</c:v>
                </c:pt>
                <c:pt idx="31">
                  <c:v>266.19699999999989</c:v>
                </c:pt>
                <c:pt idx="32">
                  <c:v>273.85700000000008</c:v>
                </c:pt>
                <c:pt idx="33">
                  <c:v>275.31200000000001</c:v>
                </c:pt>
                <c:pt idx="34">
                  <c:v>275.32500000000005</c:v>
                </c:pt>
                <c:pt idx="35">
                  <c:v>281.92000000000007</c:v>
                </c:pt>
                <c:pt idx="36">
                  <c:v>293.30299999999988</c:v>
                </c:pt>
                <c:pt idx="37">
                  <c:v>292.10299999999984</c:v>
                </c:pt>
                <c:pt idx="38">
                  <c:v>297.3839999999999</c:v>
                </c:pt>
                <c:pt idx="39">
                  <c:v>307.226</c:v>
                </c:pt>
                <c:pt idx="40">
                  <c:v>322.01699999999994</c:v>
                </c:pt>
                <c:pt idx="41">
                  <c:v>349.83499999999992</c:v>
                </c:pt>
                <c:pt idx="42">
                  <c:v>380.01199999999994</c:v>
                </c:pt>
                <c:pt idx="43">
                  <c:v>398.27700000000004</c:v>
                </c:pt>
                <c:pt idx="44">
                  <c:v>408.48599999999999</c:v>
                </c:pt>
                <c:pt idx="45">
                  <c:v>413.72600000000011</c:v>
                </c:pt>
                <c:pt idx="46">
                  <c:v>408.78400000000011</c:v>
                </c:pt>
                <c:pt idx="47">
                  <c:v>423.51499999999987</c:v>
                </c:pt>
                <c:pt idx="48">
                  <c:v>432.10500000000002</c:v>
                </c:pt>
                <c:pt idx="49">
                  <c:v>431.87199999999996</c:v>
                </c:pt>
                <c:pt idx="50">
                  <c:v>434.34100000000001</c:v>
                </c:pt>
                <c:pt idx="51">
                  <c:v>431.70800000000008</c:v>
                </c:pt>
                <c:pt idx="52">
                  <c:v>430.89800000000002</c:v>
                </c:pt>
                <c:pt idx="53">
                  <c:v>431.49600000000009</c:v>
                </c:pt>
                <c:pt idx="54">
                  <c:v>432.41599999999994</c:v>
                </c:pt>
                <c:pt idx="55">
                  <c:v>426.55700000000002</c:v>
                </c:pt>
                <c:pt idx="56">
                  <c:v>438.15699999999993</c:v>
                </c:pt>
                <c:pt idx="57">
                  <c:v>429.82599999999991</c:v>
                </c:pt>
                <c:pt idx="58">
                  <c:v>423.34299999999985</c:v>
                </c:pt>
                <c:pt idx="59">
                  <c:v>418.94099999999992</c:v>
                </c:pt>
                <c:pt idx="60">
                  <c:v>408.07099999999991</c:v>
                </c:pt>
                <c:pt idx="61">
                  <c:v>405.43600000000004</c:v>
                </c:pt>
                <c:pt idx="62">
                  <c:v>391.14800000000002</c:v>
                </c:pt>
                <c:pt idx="63">
                  <c:v>387.26800000000003</c:v>
                </c:pt>
                <c:pt idx="64">
                  <c:v>382.43299999999999</c:v>
                </c:pt>
                <c:pt idx="65">
                  <c:v>368.14699999999993</c:v>
                </c:pt>
                <c:pt idx="66">
                  <c:v>360.14499999999998</c:v>
                </c:pt>
                <c:pt idx="67">
                  <c:v>359.50300000000004</c:v>
                </c:pt>
                <c:pt idx="68">
                  <c:v>354.55500000000006</c:v>
                </c:pt>
                <c:pt idx="69">
                  <c:v>351.06400000000008</c:v>
                </c:pt>
                <c:pt idx="70">
                  <c:v>348.15200000000016</c:v>
                </c:pt>
                <c:pt idx="71">
                  <c:v>348.62700000000007</c:v>
                </c:pt>
                <c:pt idx="72">
                  <c:v>362.2829999999999</c:v>
                </c:pt>
                <c:pt idx="73">
                  <c:v>359.34800000000007</c:v>
                </c:pt>
                <c:pt idx="74">
                  <c:v>372.15600000000006</c:v>
                </c:pt>
                <c:pt idx="75">
                  <c:v>373.82900000000006</c:v>
                </c:pt>
                <c:pt idx="76">
                  <c:v>369.31700000000001</c:v>
                </c:pt>
                <c:pt idx="77">
                  <c:v>359.58800000000008</c:v>
                </c:pt>
                <c:pt idx="78">
                  <c:v>368.49700000000007</c:v>
                </c:pt>
                <c:pt idx="79">
                  <c:v>366.245</c:v>
                </c:pt>
                <c:pt idx="80">
                  <c:v>354.42700000000002</c:v>
                </c:pt>
                <c:pt idx="81">
                  <c:v>367.78600000000006</c:v>
                </c:pt>
                <c:pt idx="82">
                  <c:v>361.57400000000007</c:v>
                </c:pt>
                <c:pt idx="83">
                  <c:v>362.447</c:v>
                </c:pt>
                <c:pt idx="84">
                  <c:v>355.80100000000004</c:v>
                </c:pt>
                <c:pt idx="85">
                  <c:v>366.00700000000006</c:v>
                </c:pt>
                <c:pt idx="86">
                  <c:v>347.29499999999996</c:v>
                </c:pt>
                <c:pt idx="87">
                  <c:v>335.298</c:v>
                </c:pt>
                <c:pt idx="88">
                  <c:v>330.81499999999994</c:v>
                </c:pt>
                <c:pt idx="89">
                  <c:v>331.26799999999992</c:v>
                </c:pt>
                <c:pt idx="90">
                  <c:v>306.476</c:v>
                </c:pt>
                <c:pt idx="91">
                  <c:v>320.61299999999994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汇总'!$BR$18:$BR$105</c:f>
              <c:numCache>
                <c:formatCode>General</c:formatCode>
                <c:ptCount val="88"/>
                <c:pt idx="0">
                  <c:v>137.33799999999997</c:v>
                </c:pt>
                <c:pt idx="1">
                  <c:v>120.40100000000007</c:v>
                </c:pt>
                <c:pt idx="2">
                  <c:v>123.21400000000006</c:v>
                </c:pt>
                <c:pt idx="3">
                  <c:v>127.33699999999999</c:v>
                </c:pt>
                <c:pt idx="4">
                  <c:v>138.41800000000001</c:v>
                </c:pt>
                <c:pt idx="5">
                  <c:v>157.46899999999994</c:v>
                </c:pt>
                <c:pt idx="6">
                  <c:v>173.01900000000001</c:v>
                </c:pt>
                <c:pt idx="7">
                  <c:v>191.91499999999996</c:v>
                </c:pt>
                <c:pt idx="8">
                  <c:v>204.72600000000011</c:v>
                </c:pt>
                <c:pt idx="9">
                  <c:v>220.37399999999991</c:v>
                </c:pt>
                <c:pt idx="10">
                  <c:v>242.83100000000002</c:v>
                </c:pt>
                <c:pt idx="11">
                  <c:v>250.61200000000008</c:v>
                </c:pt>
                <c:pt idx="12">
                  <c:v>244.33799999999997</c:v>
                </c:pt>
                <c:pt idx="13">
                  <c:v>245.96799999999996</c:v>
                </c:pt>
                <c:pt idx="14">
                  <c:v>245.57100000000014</c:v>
                </c:pt>
                <c:pt idx="15">
                  <c:v>242.10299999999995</c:v>
                </c:pt>
                <c:pt idx="16">
                  <c:v>245.19600000000003</c:v>
                </c:pt>
                <c:pt idx="17">
                  <c:v>247.01400000000001</c:v>
                </c:pt>
                <c:pt idx="18">
                  <c:v>252.11700000000008</c:v>
                </c:pt>
                <c:pt idx="19">
                  <c:v>251.51300000000003</c:v>
                </c:pt>
                <c:pt idx="20">
                  <c:v>262.84900000000005</c:v>
                </c:pt>
                <c:pt idx="21">
                  <c:v>254.83100000000002</c:v>
                </c:pt>
                <c:pt idx="22">
                  <c:v>258.98099999999999</c:v>
                </c:pt>
                <c:pt idx="23">
                  <c:v>257.846</c:v>
                </c:pt>
                <c:pt idx="24">
                  <c:v>293.29600000000005</c:v>
                </c:pt>
                <c:pt idx="25">
                  <c:v>279.67099999999994</c:v>
                </c:pt>
                <c:pt idx="26">
                  <c:v>275.67400000000009</c:v>
                </c:pt>
                <c:pt idx="27">
                  <c:v>269.77800000000002</c:v>
                </c:pt>
                <c:pt idx="28">
                  <c:v>276.27900000000011</c:v>
                </c:pt>
                <c:pt idx="29">
                  <c:v>283.69299999999987</c:v>
                </c:pt>
                <c:pt idx="30">
                  <c:v>280.47700000000009</c:v>
                </c:pt>
                <c:pt idx="31">
                  <c:v>294.49400000000003</c:v>
                </c:pt>
                <c:pt idx="32">
                  <c:v>289.33699999999999</c:v>
                </c:pt>
                <c:pt idx="33">
                  <c:v>292.31900000000007</c:v>
                </c:pt>
                <c:pt idx="34">
                  <c:v>291.23899999999992</c:v>
                </c:pt>
                <c:pt idx="35">
                  <c:v>295.85700000000008</c:v>
                </c:pt>
                <c:pt idx="36">
                  <c:v>289.01200000000006</c:v>
                </c:pt>
                <c:pt idx="37">
                  <c:v>291.80000000000007</c:v>
                </c:pt>
                <c:pt idx="38">
                  <c:v>282.22800000000007</c:v>
                </c:pt>
                <c:pt idx="39">
                  <c:v>279.53600000000006</c:v>
                </c:pt>
                <c:pt idx="40">
                  <c:v>281.1450000000001</c:v>
                </c:pt>
                <c:pt idx="41">
                  <c:v>289.20699999999999</c:v>
                </c:pt>
                <c:pt idx="42">
                  <c:v>288.49800000000005</c:v>
                </c:pt>
                <c:pt idx="43">
                  <c:v>287.59699999999998</c:v>
                </c:pt>
                <c:pt idx="44">
                  <c:v>290.09400000000005</c:v>
                </c:pt>
                <c:pt idx="45">
                  <c:v>285.72800000000007</c:v>
                </c:pt>
                <c:pt idx="46">
                  <c:v>296.71800000000007</c:v>
                </c:pt>
                <c:pt idx="47">
                  <c:v>318.68499999999995</c:v>
                </c:pt>
                <c:pt idx="48">
                  <c:v>335.69399999999996</c:v>
                </c:pt>
                <c:pt idx="49">
                  <c:v>342.56500000000005</c:v>
                </c:pt>
                <c:pt idx="50">
                  <c:v>353.45899999999995</c:v>
                </c:pt>
                <c:pt idx="51">
                  <c:v>358.66300000000001</c:v>
                </c:pt>
                <c:pt idx="52">
                  <c:v>369.71500000000003</c:v>
                </c:pt>
                <c:pt idx="53">
                  <c:v>369.774</c:v>
                </c:pt>
                <c:pt idx="54">
                  <c:v>368.77699999999993</c:v>
                </c:pt>
                <c:pt idx="55">
                  <c:v>378.64200000000005</c:v>
                </c:pt>
                <c:pt idx="56">
                  <c:v>368.63599999999997</c:v>
                </c:pt>
                <c:pt idx="57">
                  <c:v>376.54700000000003</c:v>
                </c:pt>
                <c:pt idx="58">
                  <c:v>380.45800000000008</c:v>
                </c:pt>
                <c:pt idx="59">
                  <c:v>377.31399999999996</c:v>
                </c:pt>
                <c:pt idx="60">
                  <c:v>382.553</c:v>
                </c:pt>
                <c:pt idx="61">
                  <c:v>388.18299999999988</c:v>
                </c:pt>
                <c:pt idx="62">
                  <c:v>393.69200000000001</c:v>
                </c:pt>
                <c:pt idx="63">
                  <c:v>407.72699999999998</c:v>
                </c:pt>
                <c:pt idx="64">
                  <c:v>406.60599999999988</c:v>
                </c:pt>
                <c:pt idx="65">
                  <c:v>407.24099999999999</c:v>
                </c:pt>
                <c:pt idx="66">
                  <c:v>417.4140000000001</c:v>
                </c:pt>
                <c:pt idx="67">
                  <c:v>433.27199999999993</c:v>
                </c:pt>
                <c:pt idx="68">
                  <c:v>489.822</c:v>
                </c:pt>
                <c:pt idx="69">
                  <c:v>519.05700000000013</c:v>
                </c:pt>
                <c:pt idx="70">
                  <c:v>538.28099999999995</c:v>
                </c:pt>
                <c:pt idx="71">
                  <c:v>578.08299999999997</c:v>
                </c:pt>
                <c:pt idx="72">
                  <c:v>621.49699999999984</c:v>
                </c:pt>
                <c:pt idx="73">
                  <c:v>670.6</c:v>
                </c:pt>
                <c:pt idx="74">
                  <c:v>664.98299999999995</c:v>
                </c:pt>
                <c:pt idx="75">
                  <c:v>680.08899999999994</c:v>
                </c:pt>
                <c:pt idx="76">
                  <c:v>657.95800000000008</c:v>
                </c:pt>
                <c:pt idx="77">
                  <c:v>694.33800000000008</c:v>
                </c:pt>
                <c:pt idx="78">
                  <c:v>707.49899999999991</c:v>
                </c:pt>
                <c:pt idx="79">
                  <c:v>701.76100000000008</c:v>
                </c:pt>
                <c:pt idx="80">
                  <c:v>681.65400000000011</c:v>
                </c:pt>
                <c:pt idx="81">
                  <c:v>665.70600000000013</c:v>
                </c:pt>
                <c:pt idx="82">
                  <c:v>655.58300000000008</c:v>
                </c:pt>
                <c:pt idx="83">
                  <c:v>636.02299999999991</c:v>
                </c:pt>
                <c:pt idx="84">
                  <c:v>639.10799999999995</c:v>
                </c:pt>
                <c:pt idx="85">
                  <c:v>633.16800000000012</c:v>
                </c:pt>
                <c:pt idx="86">
                  <c:v>648.78499999999997</c:v>
                </c:pt>
                <c:pt idx="87">
                  <c:v>629.56499999999994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汇总'!$BS$15:$BS$105</c:f>
              <c:numCache>
                <c:formatCode>General</c:formatCode>
                <c:ptCount val="91"/>
                <c:pt idx="0">
                  <c:v>172.322</c:v>
                </c:pt>
                <c:pt idx="1">
                  <c:v>183.76699999999994</c:v>
                </c:pt>
                <c:pt idx="2">
                  <c:v>183.53199999999993</c:v>
                </c:pt>
                <c:pt idx="3">
                  <c:v>188.67399999999998</c:v>
                </c:pt>
                <c:pt idx="4">
                  <c:v>200.03000000000009</c:v>
                </c:pt>
                <c:pt idx="5">
                  <c:v>210.21499999999992</c:v>
                </c:pt>
                <c:pt idx="6">
                  <c:v>238.81700000000001</c:v>
                </c:pt>
                <c:pt idx="7">
                  <c:v>262.29200000000003</c:v>
                </c:pt>
                <c:pt idx="8">
                  <c:v>284.52899999999988</c:v>
                </c:pt>
                <c:pt idx="9">
                  <c:v>298.73699999999997</c:v>
                </c:pt>
                <c:pt idx="10">
                  <c:v>310.62799999999993</c:v>
                </c:pt>
                <c:pt idx="11">
                  <c:v>324.90300000000002</c:v>
                </c:pt>
                <c:pt idx="12">
                  <c:v>329.07499999999993</c:v>
                </c:pt>
                <c:pt idx="13">
                  <c:v>342.33499999999992</c:v>
                </c:pt>
                <c:pt idx="14">
                  <c:v>335.64699999999993</c:v>
                </c:pt>
                <c:pt idx="15">
                  <c:v>344.46300000000008</c:v>
                </c:pt>
                <c:pt idx="16">
                  <c:v>353.95400000000006</c:v>
                </c:pt>
                <c:pt idx="17">
                  <c:v>352.01199999999994</c:v>
                </c:pt>
                <c:pt idx="18">
                  <c:v>365.01699999999994</c:v>
                </c:pt>
                <c:pt idx="19">
                  <c:v>357.44499999999994</c:v>
                </c:pt>
                <c:pt idx="20">
                  <c:v>357.20299999999997</c:v>
                </c:pt>
                <c:pt idx="21">
                  <c:v>355.34199999999998</c:v>
                </c:pt>
                <c:pt idx="22">
                  <c:v>353.67699999999991</c:v>
                </c:pt>
                <c:pt idx="23">
                  <c:v>334.66500000000008</c:v>
                </c:pt>
                <c:pt idx="24">
                  <c:v>325.35299999999995</c:v>
                </c:pt>
                <c:pt idx="25">
                  <c:v>328.01900000000001</c:v>
                </c:pt>
                <c:pt idx="26">
                  <c:v>333.73300000000006</c:v>
                </c:pt>
                <c:pt idx="27">
                  <c:v>331.32500000000016</c:v>
                </c:pt>
                <c:pt idx="28">
                  <c:v>327.45099999999991</c:v>
                </c:pt>
                <c:pt idx="29">
                  <c:v>335.36099999999999</c:v>
                </c:pt>
                <c:pt idx="30">
                  <c:v>329.48700000000008</c:v>
                </c:pt>
                <c:pt idx="31">
                  <c:v>339.04699999999991</c:v>
                </c:pt>
                <c:pt idx="32">
                  <c:v>327.04599999999994</c:v>
                </c:pt>
                <c:pt idx="33">
                  <c:v>327.66899999999998</c:v>
                </c:pt>
                <c:pt idx="34">
                  <c:v>327.37199999999984</c:v>
                </c:pt>
                <c:pt idx="35">
                  <c:v>321.56799999999998</c:v>
                </c:pt>
                <c:pt idx="36">
                  <c:v>318.63199999999995</c:v>
                </c:pt>
                <c:pt idx="37">
                  <c:v>313.25499999999988</c:v>
                </c:pt>
                <c:pt idx="38">
                  <c:v>314.60900000000004</c:v>
                </c:pt>
                <c:pt idx="39">
                  <c:v>308.80899999999997</c:v>
                </c:pt>
                <c:pt idx="40">
                  <c:v>310.12799999999993</c:v>
                </c:pt>
                <c:pt idx="41">
                  <c:v>302.74099999999999</c:v>
                </c:pt>
                <c:pt idx="42">
                  <c:v>310.36899999999991</c:v>
                </c:pt>
                <c:pt idx="43">
                  <c:v>302.69899999999996</c:v>
                </c:pt>
                <c:pt idx="44">
                  <c:v>308.60900000000015</c:v>
                </c:pt>
                <c:pt idx="45">
                  <c:v>300.28300000000002</c:v>
                </c:pt>
                <c:pt idx="46">
                  <c:v>300.90499999999997</c:v>
                </c:pt>
                <c:pt idx="47">
                  <c:v>304.40299999999991</c:v>
                </c:pt>
                <c:pt idx="48">
                  <c:v>292.88900000000001</c:v>
                </c:pt>
                <c:pt idx="49">
                  <c:v>286.59800000000007</c:v>
                </c:pt>
                <c:pt idx="50">
                  <c:v>285.43299999999988</c:v>
                </c:pt>
                <c:pt idx="51">
                  <c:v>290.01200000000006</c:v>
                </c:pt>
                <c:pt idx="52">
                  <c:v>292.28100000000006</c:v>
                </c:pt>
                <c:pt idx="53">
                  <c:v>288.55600000000015</c:v>
                </c:pt>
                <c:pt idx="54">
                  <c:v>284.76799999999992</c:v>
                </c:pt>
                <c:pt idx="55">
                  <c:v>287.75</c:v>
                </c:pt>
                <c:pt idx="56">
                  <c:v>289.58399999999995</c:v>
                </c:pt>
                <c:pt idx="57">
                  <c:v>291.00799999999992</c:v>
                </c:pt>
                <c:pt idx="58">
                  <c:v>287.05900000000008</c:v>
                </c:pt>
                <c:pt idx="59">
                  <c:v>287.35399999999993</c:v>
                </c:pt>
                <c:pt idx="60">
                  <c:v>290.55599999999993</c:v>
                </c:pt>
                <c:pt idx="61">
                  <c:v>288.67499999999984</c:v>
                </c:pt>
                <c:pt idx="62">
                  <c:v>293.01599999999996</c:v>
                </c:pt>
                <c:pt idx="63">
                  <c:v>285.68999999999994</c:v>
                </c:pt>
                <c:pt idx="64">
                  <c:v>290.90999999999997</c:v>
                </c:pt>
                <c:pt idx="65">
                  <c:v>281.27200000000016</c:v>
                </c:pt>
                <c:pt idx="66">
                  <c:v>283.34300000000007</c:v>
                </c:pt>
                <c:pt idx="67">
                  <c:v>301.73900000000003</c:v>
                </c:pt>
                <c:pt idx="68">
                  <c:v>309.14700000000005</c:v>
                </c:pt>
                <c:pt idx="69">
                  <c:v>309.66800000000001</c:v>
                </c:pt>
                <c:pt idx="70">
                  <c:v>304.26900000000001</c:v>
                </c:pt>
                <c:pt idx="71">
                  <c:v>309.346</c:v>
                </c:pt>
                <c:pt idx="72">
                  <c:v>304.70099999999991</c:v>
                </c:pt>
                <c:pt idx="73">
                  <c:v>313.96100000000001</c:v>
                </c:pt>
                <c:pt idx="74">
                  <c:v>312.702</c:v>
                </c:pt>
                <c:pt idx="75">
                  <c:v>315.10699999999997</c:v>
                </c:pt>
                <c:pt idx="76">
                  <c:v>312.78200000000004</c:v>
                </c:pt>
                <c:pt idx="77">
                  <c:v>328.05399999999997</c:v>
                </c:pt>
                <c:pt idx="78">
                  <c:v>322.55499999999995</c:v>
                </c:pt>
                <c:pt idx="79">
                  <c:v>323.94099999999992</c:v>
                </c:pt>
                <c:pt idx="80">
                  <c:v>335.66799999999989</c:v>
                </c:pt>
                <c:pt idx="81">
                  <c:v>354.32000000000005</c:v>
                </c:pt>
                <c:pt idx="82">
                  <c:v>378.92499999999984</c:v>
                </c:pt>
                <c:pt idx="83">
                  <c:v>386.78300000000002</c:v>
                </c:pt>
                <c:pt idx="84">
                  <c:v>408.18299999999999</c:v>
                </c:pt>
                <c:pt idx="85">
                  <c:v>427.15399999999988</c:v>
                </c:pt>
                <c:pt idx="86">
                  <c:v>461.17899999999997</c:v>
                </c:pt>
                <c:pt idx="87">
                  <c:v>478.92700000000013</c:v>
                </c:pt>
                <c:pt idx="88">
                  <c:v>496.55600000000004</c:v>
                </c:pt>
                <c:pt idx="89">
                  <c:v>483.81899999999996</c:v>
                </c:pt>
                <c:pt idx="90">
                  <c:v>481.28399999999999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汇总'!$BT$16:$BT$105</c:f>
              <c:numCache>
                <c:formatCode>General</c:formatCode>
                <c:ptCount val="90"/>
                <c:pt idx="0">
                  <c:v>173.17200000000003</c:v>
                </c:pt>
                <c:pt idx="1">
                  <c:v>176.952</c:v>
                </c:pt>
                <c:pt idx="2">
                  <c:v>177.471</c:v>
                </c:pt>
                <c:pt idx="3">
                  <c:v>176.86799999999994</c:v>
                </c:pt>
                <c:pt idx="4">
                  <c:v>177.25400000000002</c:v>
                </c:pt>
                <c:pt idx="5">
                  <c:v>179.86599999999999</c:v>
                </c:pt>
                <c:pt idx="6">
                  <c:v>177.9079999999999</c:v>
                </c:pt>
                <c:pt idx="7">
                  <c:v>179.67599999999993</c:v>
                </c:pt>
                <c:pt idx="8">
                  <c:v>173.43799999999999</c:v>
                </c:pt>
                <c:pt idx="9">
                  <c:v>169.81100000000004</c:v>
                </c:pt>
                <c:pt idx="10">
                  <c:v>172.61200000000008</c:v>
                </c:pt>
                <c:pt idx="11">
                  <c:v>170.21900000000005</c:v>
                </c:pt>
                <c:pt idx="12">
                  <c:v>171.31500000000005</c:v>
                </c:pt>
                <c:pt idx="13">
                  <c:v>167.67999999999995</c:v>
                </c:pt>
                <c:pt idx="14">
                  <c:v>172.64100000000008</c:v>
                </c:pt>
                <c:pt idx="15">
                  <c:v>177.58799999999997</c:v>
                </c:pt>
                <c:pt idx="16">
                  <c:v>181.99299999999994</c:v>
                </c:pt>
                <c:pt idx="17">
                  <c:v>187.72000000000003</c:v>
                </c:pt>
                <c:pt idx="18">
                  <c:v>190.66100000000006</c:v>
                </c:pt>
                <c:pt idx="19" formatCode="0.00_);[Red]\(0.00\)">
                  <c:v>198.24</c:v>
                </c:pt>
                <c:pt idx="20" formatCode="0.00_);[Red]\(0.00\)">
                  <c:v>206.45199999999988</c:v>
                </c:pt>
                <c:pt idx="21" formatCode="0.00_);[Red]\(0.00\)">
                  <c:v>217.61400000000003</c:v>
                </c:pt>
                <c:pt idx="22" formatCode="0.00_);[Red]\(0.00\)">
                  <c:v>238.58199999999999</c:v>
                </c:pt>
                <c:pt idx="23" formatCode="0.00_);[Red]\(0.00\)">
                  <c:v>260.75100000000009</c:v>
                </c:pt>
                <c:pt idx="24" formatCode="0.00_);[Red]\(0.00\)">
                  <c:v>286.67599999999993</c:v>
                </c:pt>
                <c:pt idx="25" formatCode="0.00_);[Red]\(0.00\)">
                  <c:v>309.72899999999993</c:v>
                </c:pt>
                <c:pt idx="26" formatCode="0.00_);[Red]\(0.00\)">
                  <c:v>318.23599999999999</c:v>
                </c:pt>
                <c:pt idx="27" formatCode="0.00_);[Red]\(0.00\)">
                  <c:v>325.13599999999985</c:v>
                </c:pt>
                <c:pt idx="28" formatCode="0.00_);[Red]\(0.00\)">
                  <c:v>329.32600000000014</c:v>
                </c:pt>
                <c:pt idx="29" formatCode="0.00_);[Red]\(0.00\)">
                  <c:v>332.20600000000013</c:v>
                </c:pt>
                <c:pt idx="30" formatCode="0.00_);[Red]\(0.00\)">
                  <c:v>339.12700000000007</c:v>
                </c:pt>
                <c:pt idx="31" formatCode="0.00_);[Red]\(0.00\)">
                  <c:v>337.73099999999988</c:v>
                </c:pt>
                <c:pt idx="32" formatCode="0.00_);[Red]\(0.00\)">
                  <c:v>330.33199999999999</c:v>
                </c:pt>
                <c:pt idx="33" formatCode="0.00_);[Red]\(0.00\)">
                  <c:v>342.73199999999997</c:v>
                </c:pt>
                <c:pt idx="34" formatCode="0.00_);[Red]\(0.00\)">
                  <c:v>347.02099999999996</c:v>
                </c:pt>
                <c:pt idx="35" formatCode="0.00_);[Red]\(0.00\)">
                  <c:v>353.67600000000004</c:v>
                </c:pt>
                <c:pt idx="36" formatCode="0.00_);[Red]\(0.00\)">
                  <c:v>355.41499999999996</c:v>
                </c:pt>
                <c:pt idx="37" formatCode="0.00_);[Red]\(0.00\)">
                  <c:v>358.74400000000003</c:v>
                </c:pt>
                <c:pt idx="38" formatCode="0.00_);[Red]\(0.00\)">
                  <c:v>350.85899999999992</c:v>
                </c:pt>
                <c:pt idx="39" formatCode="0.00_);[Red]\(0.00\)">
                  <c:v>368.14499999999998</c:v>
                </c:pt>
                <c:pt idx="40" formatCode="0.00_);[Red]\(0.00\)">
                  <c:v>376.25</c:v>
                </c:pt>
                <c:pt idx="41" formatCode="0.00_);[Red]\(0.00\)">
                  <c:v>383.83899999999994</c:v>
                </c:pt>
                <c:pt idx="42" formatCode="0.00_);[Red]\(0.00\)">
                  <c:v>379.61700000000008</c:v>
                </c:pt>
                <c:pt idx="43" formatCode="0.00_);[Red]\(0.00\)">
                  <c:v>371.7650000000001</c:v>
                </c:pt>
                <c:pt idx="44" formatCode="0.00_);[Red]\(0.00\)">
                  <c:v>351.83199999999999</c:v>
                </c:pt>
                <c:pt idx="45" formatCode="0.00_);[Red]\(0.00\)">
                  <c:v>355.99</c:v>
                </c:pt>
                <c:pt idx="46" formatCode="0.00_);[Red]\(0.00\)">
                  <c:v>358.38299999999992</c:v>
                </c:pt>
                <c:pt idx="47" formatCode="0.00_);[Red]\(0.00\)">
                  <c:v>359.91800000000001</c:v>
                </c:pt>
                <c:pt idx="48" formatCode="0.00_);[Red]\(0.00\)">
                  <c:v>363.13900000000001</c:v>
                </c:pt>
                <c:pt idx="49" formatCode="0.00_);[Red]\(0.00\)">
                  <c:v>371.62700000000007</c:v>
                </c:pt>
                <c:pt idx="50" formatCode="0.00_);[Red]\(0.00\)">
                  <c:v>361.00200000000007</c:v>
                </c:pt>
                <c:pt idx="51" formatCode="0.00_);[Red]\(0.00\)">
                  <c:v>371.88600000000008</c:v>
                </c:pt>
                <c:pt idx="52" formatCode="0.00_);[Red]\(0.00\)">
                  <c:v>370.03700000000015</c:v>
                </c:pt>
                <c:pt idx="53" formatCode="0.00_);[Red]\(0.00\)">
                  <c:v>375.25999999999988</c:v>
                </c:pt>
                <c:pt idx="54" formatCode="0.00_);[Red]\(0.00\)">
                  <c:v>390.52099999999996</c:v>
                </c:pt>
                <c:pt idx="55" formatCode="0.00_);[Red]\(0.00\)">
                  <c:v>398.54000000000008</c:v>
                </c:pt>
                <c:pt idx="56" formatCode="0.00_);[Red]\(0.00\)">
                  <c:v>406.03100000000006</c:v>
                </c:pt>
                <c:pt idx="57" formatCode="0.00_);[Red]\(0.00\)">
                  <c:v>427.28699999999992</c:v>
                </c:pt>
                <c:pt idx="58" formatCode="0.00_);[Red]\(0.00\)">
                  <c:v>442.49900000000014</c:v>
                </c:pt>
                <c:pt idx="59" formatCode="0.00_);[Red]\(0.00\)">
                  <c:v>460.20600000000002</c:v>
                </c:pt>
                <c:pt idx="60" formatCode="0.00_);[Red]\(0.00\)">
                  <c:v>502.56499999999994</c:v>
                </c:pt>
                <c:pt idx="61" formatCode="0.00_);[Red]\(0.00\)">
                  <c:v>535.73200000000008</c:v>
                </c:pt>
                <c:pt idx="62" formatCode="0.00_);[Red]\(0.00\)">
                  <c:v>553.33699999999988</c:v>
                </c:pt>
                <c:pt idx="63" formatCode="0.00_);[Red]\(0.00\)">
                  <c:v>588.51200000000006</c:v>
                </c:pt>
                <c:pt idx="64" formatCode="0.00_);[Red]\(0.00\)">
                  <c:v>561.77600000000007</c:v>
                </c:pt>
                <c:pt idx="65" formatCode="0.00_);[Red]\(0.00\)">
                  <c:v>565.92399999999998</c:v>
                </c:pt>
                <c:pt idx="66" formatCode="0.00_);[Red]\(0.00\)">
                  <c:v>579.28</c:v>
                </c:pt>
                <c:pt idx="67" formatCode="0.00_);[Red]\(0.00\)">
                  <c:v>561.90399999999988</c:v>
                </c:pt>
                <c:pt idx="68" formatCode="0.00_);[Red]\(0.00\)">
                  <c:v>560.29300000000001</c:v>
                </c:pt>
                <c:pt idx="69" formatCode="0.00_);[Red]\(0.00\)">
                  <c:v>526.54700000000003</c:v>
                </c:pt>
                <c:pt idx="70" formatCode="0.00_);[Red]\(0.00\)">
                  <c:v>521.47</c:v>
                </c:pt>
                <c:pt idx="71" formatCode="0.00_);[Red]\(0.00\)">
                  <c:v>497.6339999999999</c:v>
                </c:pt>
                <c:pt idx="72" formatCode="0.00_);[Red]\(0.00\)">
                  <c:v>515.05700000000002</c:v>
                </c:pt>
                <c:pt idx="73" formatCode="0.00_);[Red]\(0.00\)">
                  <c:v>509.03400000000011</c:v>
                </c:pt>
                <c:pt idx="74" formatCode="0.00_);[Red]\(0.00\)">
                  <c:v>507.02399999999989</c:v>
                </c:pt>
                <c:pt idx="75" formatCode="0.00_);[Red]\(0.00\)">
                  <c:v>482.79699999999991</c:v>
                </c:pt>
                <c:pt idx="76" formatCode="0.00_);[Red]\(0.00\)">
                  <c:v>506.70099999999991</c:v>
                </c:pt>
                <c:pt idx="77" formatCode="0.00_);[Red]\(0.00\)">
                  <c:v>488.54499999999996</c:v>
                </c:pt>
                <c:pt idx="78" formatCode="0.00_);[Red]\(0.00\)">
                  <c:v>472.92700000000002</c:v>
                </c:pt>
                <c:pt idx="79" formatCode="0.00_);[Red]\(0.00\)">
                  <c:v>481.81700000000001</c:v>
                </c:pt>
                <c:pt idx="80" formatCode="0.00_);[Red]\(0.00\)">
                  <c:v>489.13599999999985</c:v>
                </c:pt>
                <c:pt idx="81" formatCode="0.00_);[Red]\(0.00\)">
                  <c:v>492.77599999999995</c:v>
                </c:pt>
                <c:pt idx="82" formatCode="0.00_);[Red]\(0.00\)">
                  <c:v>493.50100000000009</c:v>
                </c:pt>
                <c:pt idx="83" formatCode="0.00_);[Red]\(0.00\)">
                  <c:v>491.68399999999997</c:v>
                </c:pt>
                <c:pt idx="84" formatCode="0.00_);[Red]\(0.00\)">
                  <c:v>511.69199999999989</c:v>
                </c:pt>
                <c:pt idx="85" formatCode="0.00_);[Red]\(0.00\)">
                  <c:v>506.97400000000005</c:v>
                </c:pt>
                <c:pt idx="86" formatCode="0.00_);[Red]\(0.00\)">
                  <c:v>516.8420000000001</c:v>
                </c:pt>
                <c:pt idx="87" formatCode="0.00_);[Red]\(0.00\)">
                  <c:v>524.18499999999995</c:v>
                </c:pt>
                <c:pt idx="88" formatCode="0.00_);[Red]\(0.00\)">
                  <c:v>522.19499999999994</c:v>
                </c:pt>
                <c:pt idx="89" formatCode="0.00_);[Red]\(0.00\)">
                  <c:v>535.84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汇总'!$BU$11:$BU$105</c:f>
              <c:numCache>
                <c:formatCode>General</c:formatCode>
                <c:ptCount val="95"/>
                <c:pt idx="0">
                  <c:v>182.14199999999994</c:v>
                </c:pt>
                <c:pt idx="1">
                  <c:v>186.89099999999996</c:v>
                </c:pt>
                <c:pt idx="2">
                  <c:v>184.83199999999999</c:v>
                </c:pt>
                <c:pt idx="3">
                  <c:v>181.18000000000006</c:v>
                </c:pt>
                <c:pt idx="4">
                  <c:v>172.17700000000002</c:v>
                </c:pt>
                <c:pt idx="5">
                  <c:v>167.45500000000004</c:v>
                </c:pt>
                <c:pt idx="6">
                  <c:v>163.68400000000008</c:v>
                </c:pt>
                <c:pt idx="7">
                  <c:v>160.68700000000001</c:v>
                </c:pt>
                <c:pt idx="8">
                  <c:v>158.42999999999995</c:v>
                </c:pt>
                <c:pt idx="9">
                  <c:v>156.59100000000001</c:v>
                </c:pt>
                <c:pt idx="10">
                  <c:v>154.59699999999998</c:v>
                </c:pt>
                <c:pt idx="11">
                  <c:v>151.83100000000002</c:v>
                </c:pt>
                <c:pt idx="12">
                  <c:v>148.28800000000001</c:v>
                </c:pt>
                <c:pt idx="13">
                  <c:v>153.91700000000003</c:v>
                </c:pt>
                <c:pt idx="14">
                  <c:v>160.09500000000003</c:v>
                </c:pt>
                <c:pt idx="15">
                  <c:v>159.899</c:v>
                </c:pt>
                <c:pt idx="16">
                  <c:v>164.38</c:v>
                </c:pt>
                <c:pt idx="17">
                  <c:v>173.75</c:v>
                </c:pt>
                <c:pt idx="18">
                  <c:v>174.35900000000004</c:v>
                </c:pt>
                <c:pt idx="19">
                  <c:v>182.30000000000007</c:v>
                </c:pt>
                <c:pt idx="20">
                  <c:v>186.37599999999986</c:v>
                </c:pt>
                <c:pt idx="21">
                  <c:v>187.16899999999998</c:v>
                </c:pt>
                <c:pt idx="22">
                  <c:v>198.51800000000003</c:v>
                </c:pt>
                <c:pt idx="23">
                  <c:v>218.89699999999993</c:v>
                </c:pt>
                <c:pt idx="24">
                  <c:v>252.03500000000008</c:v>
                </c:pt>
                <c:pt idx="25">
                  <c:v>276.00800000000004</c:v>
                </c:pt>
                <c:pt idx="26">
                  <c:v>294.88600000000008</c:v>
                </c:pt>
                <c:pt idx="27">
                  <c:v>341.80400000000009</c:v>
                </c:pt>
                <c:pt idx="28">
                  <c:v>344.41799999999989</c:v>
                </c:pt>
                <c:pt idx="29">
                  <c:v>352.49000000000012</c:v>
                </c:pt>
                <c:pt idx="30">
                  <c:v>353.79499999999996</c:v>
                </c:pt>
                <c:pt idx="31">
                  <c:v>363.36200000000008</c:v>
                </c:pt>
                <c:pt idx="32">
                  <c:v>373.51099999999997</c:v>
                </c:pt>
                <c:pt idx="33">
                  <c:v>384.94399999999996</c:v>
                </c:pt>
                <c:pt idx="34">
                  <c:v>380.62599999999998</c:v>
                </c:pt>
                <c:pt idx="35">
                  <c:v>374.16200000000003</c:v>
                </c:pt>
                <c:pt idx="36">
                  <c:v>377.76100000000008</c:v>
                </c:pt>
                <c:pt idx="37">
                  <c:v>374.63</c:v>
                </c:pt>
                <c:pt idx="38">
                  <c:v>371.70499999999993</c:v>
                </c:pt>
                <c:pt idx="39">
                  <c:v>369.88199999999995</c:v>
                </c:pt>
                <c:pt idx="40">
                  <c:v>370.74800000000005</c:v>
                </c:pt>
                <c:pt idx="41">
                  <c:v>371.95999999999992</c:v>
                </c:pt>
                <c:pt idx="42">
                  <c:v>385.85799999999995</c:v>
                </c:pt>
                <c:pt idx="43">
                  <c:v>376.67700000000013</c:v>
                </c:pt>
                <c:pt idx="44">
                  <c:v>373.8850000000001</c:v>
                </c:pt>
                <c:pt idx="45">
                  <c:v>375.21400000000006</c:v>
                </c:pt>
                <c:pt idx="46">
                  <c:v>370.73199999999997</c:v>
                </c:pt>
                <c:pt idx="47">
                  <c:v>362.06799999999998</c:v>
                </c:pt>
                <c:pt idx="48">
                  <c:v>366.20000000000005</c:v>
                </c:pt>
                <c:pt idx="49">
                  <c:v>355.65099999999995</c:v>
                </c:pt>
                <c:pt idx="50">
                  <c:v>352.70999999999992</c:v>
                </c:pt>
                <c:pt idx="51">
                  <c:v>357.28699999999992</c:v>
                </c:pt>
                <c:pt idx="52">
                  <c:v>357.47099999999989</c:v>
                </c:pt>
                <c:pt idx="53">
                  <c:v>355.79499999999996</c:v>
                </c:pt>
                <c:pt idx="54">
                  <c:v>362.23200000000008</c:v>
                </c:pt>
                <c:pt idx="55">
                  <c:v>360.32399999999996</c:v>
                </c:pt>
                <c:pt idx="56">
                  <c:v>354.46699999999998</c:v>
                </c:pt>
                <c:pt idx="57">
                  <c:v>354.88799999999992</c:v>
                </c:pt>
                <c:pt idx="58">
                  <c:v>335.09300000000007</c:v>
                </c:pt>
                <c:pt idx="59">
                  <c:v>341.68100000000004</c:v>
                </c:pt>
                <c:pt idx="60">
                  <c:v>329.21300000000008</c:v>
                </c:pt>
                <c:pt idx="61">
                  <c:v>325.55700000000013</c:v>
                </c:pt>
                <c:pt idx="62">
                  <c:v>335.41800000000001</c:v>
                </c:pt>
                <c:pt idx="63">
                  <c:v>337.63900000000001</c:v>
                </c:pt>
                <c:pt idx="64">
                  <c:v>331.27299999999991</c:v>
                </c:pt>
                <c:pt idx="65">
                  <c:v>327.71600000000012</c:v>
                </c:pt>
                <c:pt idx="66">
                  <c:v>328.29699999999991</c:v>
                </c:pt>
                <c:pt idx="67">
                  <c:v>337.30499999999995</c:v>
                </c:pt>
                <c:pt idx="68">
                  <c:v>342.88299999999992</c:v>
                </c:pt>
                <c:pt idx="69">
                  <c:v>336.80000000000007</c:v>
                </c:pt>
                <c:pt idx="70">
                  <c:v>339.79600000000005</c:v>
                </c:pt>
                <c:pt idx="71">
                  <c:v>347.41199999999992</c:v>
                </c:pt>
                <c:pt idx="72">
                  <c:v>342.89200000000005</c:v>
                </c:pt>
                <c:pt idx="73">
                  <c:v>333.27499999999998</c:v>
                </c:pt>
                <c:pt idx="74">
                  <c:v>345.74900000000002</c:v>
                </c:pt>
                <c:pt idx="75">
                  <c:v>349.79399999999998</c:v>
                </c:pt>
                <c:pt idx="76">
                  <c:v>343.16699999999992</c:v>
                </c:pt>
                <c:pt idx="77">
                  <c:v>351.56499999999994</c:v>
                </c:pt>
                <c:pt idx="78">
                  <c:v>352.39400000000001</c:v>
                </c:pt>
                <c:pt idx="79">
                  <c:v>365.57399999999996</c:v>
                </c:pt>
                <c:pt idx="80">
                  <c:v>370.29499999999985</c:v>
                </c:pt>
                <c:pt idx="81">
                  <c:v>413.09799999999996</c:v>
                </c:pt>
                <c:pt idx="82">
                  <c:v>434.67399999999998</c:v>
                </c:pt>
                <c:pt idx="83">
                  <c:v>449.72699999999998</c:v>
                </c:pt>
                <c:pt idx="84">
                  <c:v>486.34100000000012</c:v>
                </c:pt>
                <c:pt idx="85">
                  <c:v>507.92500000000007</c:v>
                </c:pt>
                <c:pt idx="86">
                  <c:v>515.44899999999996</c:v>
                </c:pt>
                <c:pt idx="87">
                  <c:v>506.76899999999989</c:v>
                </c:pt>
                <c:pt idx="88">
                  <c:v>510.84499999999991</c:v>
                </c:pt>
                <c:pt idx="89">
                  <c:v>505.90200000000004</c:v>
                </c:pt>
                <c:pt idx="90">
                  <c:v>478.48900000000003</c:v>
                </c:pt>
                <c:pt idx="91">
                  <c:v>469.44900000000007</c:v>
                </c:pt>
                <c:pt idx="92">
                  <c:v>463.10300000000007</c:v>
                </c:pt>
                <c:pt idx="93">
                  <c:v>444.25600000000009</c:v>
                </c:pt>
                <c:pt idx="94">
                  <c:v>451.154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汇总'!$BV$10:$BV$105</c:f>
              <c:numCache>
                <c:formatCode>General</c:formatCode>
                <c:ptCount val="96"/>
                <c:pt idx="0">
                  <c:v>238.76400000000001</c:v>
                </c:pt>
                <c:pt idx="1">
                  <c:v>294.24400000000003</c:v>
                </c:pt>
                <c:pt idx="2">
                  <c:v>353.33400000000006</c:v>
                </c:pt>
                <c:pt idx="3">
                  <c:v>410.72199999999998</c:v>
                </c:pt>
                <c:pt idx="4">
                  <c:v>445.14599999999996</c:v>
                </c:pt>
                <c:pt idx="5">
                  <c:v>469.4369999999999</c:v>
                </c:pt>
                <c:pt idx="6">
                  <c:v>477.76299999999992</c:v>
                </c:pt>
                <c:pt idx="7">
                  <c:v>470.39199999999994</c:v>
                </c:pt>
                <c:pt idx="8">
                  <c:v>465.4380000000001</c:v>
                </c:pt>
                <c:pt idx="9">
                  <c:v>457.24599999999998</c:v>
                </c:pt>
                <c:pt idx="10">
                  <c:v>454.45399999999995</c:v>
                </c:pt>
                <c:pt idx="11">
                  <c:v>418.76400000000012</c:v>
                </c:pt>
                <c:pt idx="12">
                  <c:v>415.86799999999994</c:v>
                </c:pt>
                <c:pt idx="13">
                  <c:v>430.15</c:v>
                </c:pt>
                <c:pt idx="14">
                  <c:v>423.08800000000008</c:v>
                </c:pt>
                <c:pt idx="15">
                  <c:v>408.29500000000007</c:v>
                </c:pt>
                <c:pt idx="16">
                  <c:v>405.78100000000006</c:v>
                </c:pt>
                <c:pt idx="17">
                  <c:v>400.35699999999997</c:v>
                </c:pt>
                <c:pt idx="18">
                  <c:v>388.26900000000001</c:v>
                </c:pt>
                <c:pt idx="19">
                  <c:v>374.74700000000007</c:v>
                </c:pt>
                <c:pt idx="20">
                  <c:v>368.87700000000007</c:v>
                </c:pt>
                <c:pt idx="21">
                  <c:v>352.02600000000007</c:v>
                </c:pt>
                <c:pt idx="22">
                  <c:v>337.03800000000012</c:v>
                </c:pt>
                <c:pt idx="23">
                  <c:v>332.35199999999998</c:v>
                </c:pt>
                <c:pt idx="24">
                  <c:v>321.40900000000011</c:v>
                </c:pt>
                <c:pt idx="25">
                  <c:v>320.14600000000007</c:v>
                </c:pt>
                <c:pt idx="26">
                  <c:v>323.4319999999999</c:v>
                </c:pt>
                <c:pt idx="27">
                  <c:v>306.90599999999995</c:v>
                </c:pt>
                <c:pt idx="28">
                  <c:v>307.80100000000016</c:v>
                </c:pt>
                <c:pt idx="29">
                  <c:v>311.36500000000012</c:v>
                </c:pt>
                <c:pt idx="30">
                  <c:v>314.77099999999996</c:v>
                </c:pt>
                <c:pt idx="31">
                  <c:v>319.71999999999991</c:v>
                </c:pt>
                <c:pt idx="32">
                  <c:v>315.08999999999992</c:v>
                </c:pt>
                <c:pt idx="33">
                  <c:v>321.35500000000002</c:v>
                </c:pt>
                <c:pt idx="34">
                  <c:v>326.10199999999986</c:v>
                </c:pt>
                <c:pt idx="35">
                  <c:v>314.93599999999992</c:v>
                </c:pt>
                <c:pt idx="36">
                  <c:v>311.11300000000006</c:v>
                </c:pt>
                <c:pt idx="37">
                  <c:v>313.41600000000005</c:v>
                </c:pt>
                <c:pt idx="38">
                  <c:v>307.03599999999994</c:v>
                </c:pt>
                <c:pt idx="39">
                  <c:v>311.39399999999989</c:v>
                </c:pt>
                <c:pt idx="40">
                  <c:v>314.96599999999989</c:v>
                </c:pt>
                <c:pt idx="41">
                  <c:v>300.97400000000005</c:v>
                </c:pt>
                <c:pt idx="42">
                  <c:v>301.52100000000007</c:v>
                </c:pt>
                <c:pt idx="43">
                  <c:v>295.74899999999991</c:v>
                </c:pt>
                <c:pt idx="44">
                  <c:v>301.39400000000001</c:v>
                </c:pt>
                <c:pt idx="45">
                  <c:v>300.83399999999995</c:v>
                </c:pt>
                <c:pt idx="46">
                  <c:v>300.13900000000001</c:v>
                </c:pt>
                <c:pt idx="47">
                  <c:v>305.17700000000013</c:v>
                </c:pt>
                <c:pt idx="48">
                  <c:v>311.1110000000001</c:v>
                </c:pt>
                <c:pt idx="49">
                  <c:v>315.09900000000005</c:v>
                </c:pt>
                <c:pt idx="50">
                  <c:v>308.15099999999995</c:v>
                </c:pt>
                <c:pt idx="51">
                  <c:v>309.53600000000006</c:v>
                </c:pt>
                <c:pt idx="52">
                  <c:v>320.33299999999997</c:v>
                </c:pt>
                <c:pt idx="53">
                  <c:v>326.83499999999992</c:v>
                </c:pt>
                <c:pt idx="54">
                  <c:v>318.34799999999996</c:v>
                </c:pt>
                <c:pt idx="55">
                  <c:v>322.15099999999995</c:v>
                </c:pt>
                <c:pt idx="56">
                  <c:v>332.85000000000014</c:v>
                </c:pt>
                <c:pt idx="57">
                  <c:v>340.18600000000004</c:v>
                </c:pt>
                <c:pt idx="58">
                  <c:v>343.49800000000005</c:v>
                </c:pt>
                <c:pt idx="59">
                  <c:v>335.94299999999998</c:v>
                </c:pt>
                <c:pt idx="60">
                  <c:v>346.89600000000007</c:v>
                </c:pt>
                <c:pt idx="61">
                  <c:v>346.45699999999999</c:v>
                </c:pt>
                <c:pt idx="62">
                  <c:v>344.65899999999988</c:v>
                </c:pt>
                <c:pt idx="63">
                  <c:v>344.95699999999999</c:v>
                </c:pt>
                <c:pt idx="64">
                  <c:v>347.33199999999988</c:v>
                </c:pt>
                <c:pt idx="65">
                  <c:v>341.50799999999992</c:v>
                </c:pt>
                <c:pt idx="66">
                  <c:v>336.09499999999991</c:v>
                </c:pt>
                <c:pt idx="67">
                  <c:v>326.76700000000017</c:v>
                </c:pt>
                <c:pt idx="68">
                  <c:v>332.75299999999993</c:v>
                </c:pt>
                <c:pt idx="69">
                  <c:v>339.07400000000007</c:v>
                </c:pt>
                <c:pt idx="70">
                  <c:v>338.6690000000001</c:v>
                </c:pt>
                <c:pt idx="71">
                  <c:v>334.78400000000011</c:v>
                </c:pt>
                <c:pt idx="72">
                  <c:v>338.21300000000008</c:v>
                </c:pt>
                <c:pt idx="73">
                  <c:v>340.63999999999987</c:v>
                </c:pt>
                <c:pt idx="74">
                  <c:v>342.04699999999991</c:v>
                </c:pt>
                <c:pt idx="75">
                  <c:v>346.97499999999991</c:v>
                </c:pt>
                <c:pt idx="76">
                  <c:v>358.53099999999995</c:v>
                </c:pt>
                <c:pt idx="77">
                  <c:v>360.56600000000014</c:v>
                </c:pt>
                <c:pt idx="78">
                  <c:v>369.26700000000005</c:v>
                </c:pt>
                <c:pt idx="79">
                  <c:v>369.20300000000009</c:v>
                </c:pt>
                <c:pt idx="80">
                  <c:v>370.79000000000008</c:v>
                </c:pt>
                <c:pt idx="81">
                  <c:v>364.79300000000001</c:v>
                </c:pt>
                <c:pt idx="82">
                  <c:v>367.60900000000015</c:v>
                </c:pt>
                <c:pt idx="83">
                  <c:v>367.56700000000001</c:v>
                </c:pt>
                <c:pt idx="84">
                  <c:v>366.95799999999986</c:v>
                </c:pt>
                <c:pt idx="85">
                  <c:v>371.88499999999988</c:v>
                </c:pt>
                <c:pt idx="86">
                  <c:v>378.827</c:v>
                </c:pt>
                <c:pt idx="87">
                  <c:v>388.77200000000005</c:v>
                </c:pt>
                <c:pt idx="88">
                  <c:v>374.82300000000009</c:v>
                </c:pt>
                <c:pt idx="89">
                  <c:v>376.29099999999994</c:v>
                </c:pt>
                <c:pt idx="90">
                  <c:v>374.8420000000001</c:v>
                </c:pt>
                <c:pt idx="91">
                  <c:v>371.83100000000002</c:v>
                </c:pt>
                <c:pt idx="92">
                  <c:v>372.053</c:v>
                </c:pt>
                <c:pt idx="93">
                  <c:v>376.755</c:v>
                </c:pt>
                <c:pt idx="94">
                  <c:v>360.14300000000014</c:v>
                </c:pt>
                <c:pt idx="95">
                  <c:v>354.54700000000014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汇总'!$BW$11:$BW$105</c:f>
              <c:numCache>
                <c:formatCode>General</c:formatCode>
                <c:ptCount val="95"/>
                <c:pt idx="0">
                  <c:v>137.41200000000003</c:v>
                </c:pt>
                <c:pt idx="1">
                  <c:v>130.14700000000005</c:v>
                </c:pt>
                <c:pt idx="2">
                  <c:v>121.95399999999995</c:v>
                </c:pt>
                <c:pt idx="3">
                  <c:v>121.36199999999997</c:v>
                </c:pt>
                <c:pt idx="4">
                  <c:v>120.56200000000001</c:v>
                </c:pt>
                <c:pt idx="5">
                  <c:v>121.80700000000002</c:v>
                </c:pt>
                <c:pt idx="6">
                  <c:v>123.13499999999999</c:v>
                </c:pt>
                <c:pt idx="7">
                  <c:v>121.62799999999993</c:v>
                </c:pt>
                <c:pt idx="8">
                  <c:v>128.98799999999994</c:v>
                </c:pt>
                <c:pt idx="9">
                  <c:v>129.72199999999998</c:v>
                </c:pt>
                <c:pt idx="10">
                  <c:v>133.57299999999998</c:v>
                </c:pt>
                <c:pt idx="11">
                  <c:v>144.45500000000004</c:v>
                </c:pt>
                <c:pt idx="12">
                  <c:v>143.93299999999999</c:v>
                </c:pt>
                <c:pt idx="13">
                  <c:v>148.13599999999997</c:v>
                </c:pt>
                <c:pt idx="14">
                  <c:v>148.75599999999997</c:v>
                </c:pt>
                <c:pt idx="15">
                  <c:v>152.55199999999991</c:v>
                </c:pt>
                <c:pt idx="16">
                  <c:v>150.56599999999992</c:v>
                </c:pt>
                <c:pt idx="17">
                  <c:v>155.5</c:v>
                </c:pt>
                <c:pt idx="18">
                  <c:v>156.95399999999995</c:v>
                </c:pt>
                <c:pt idx="19">
                  <c:v>160.18200000000002</c:v>
                </c:pt>
                <c:pt idx="20">
                  <c:v>162.24</c:v>
                </c:pt>
                <c:pt idx="21">
                  <c:v>154.79999999999995</c:v>
                </c:pt>
                <c:pt idx="22">
                  <c:v>156.60599999999999</c:v>
                </c:pt>
                <c:pt idx="23">
                  <c:v>154.78899999999999</c:v>
                </c:pt>
                <c:pt idx="24">
                  <c:v>152.68200000000002</c:v>
                </c:pt>
                <c:pt idx="25">
                  <c:v>155.14400000000001</c:v>
                </c:pt>
                <c:pt idx="26">
                  <c:v>160.95000000000005</c:v>
                </c:pt>
                <c:pt idx="27">
                  <c:v>167.05399999999997</c:v>
                </c:pt>
                <c:pt idx="28">
                  <c:v>174.86500000000001</c:v>
                </c:pt>
                <c:pt idx="29">
                  <c:v>179.12199999999996</c:v>
                </c:pt>
                <c:pt idx="30">
                  <c:v>189.05600000000015</c:v>
                </c:pt>
                <c:pt idx="31">
                  <c:v>189.12600000000009</c:v>
                </c:pt>
                <c:pt idx="32">
                  <c:v>186.38900000000012</c:v>
                </c:pt>
                <c:pt idx="33">
                  <c:v>187.94599999999991</c:v>
                </c:pt>
                <c:pt idx="34">
                  <c:v>191.16099999999994</c:v>
                </c:pt>
                <c:pt idx="35">
                  <c:v>187.92399999999998</c:v>
                </c:pt>
                <c:pt idx="36">
                  <c:v>184.92899999999997</c:v>
                </c:pt>
                <c:pt idx="37">
                  <c:v>185.43899999999996</c:v>
                </c:pt>
                <c:pt idx="38">
                  <c:v>186.44399999999996</c:v>
                </c:pt>
                <c:pt idx="39">
                  <c:v>191.04999999999995</c:v>
                </c:pt>
                <c:pt idx="40">
                  <c:v>191.88300000000004</c:v>
                </c:pt>
                <c:pt idx="41">
                  <c:v>189.12</c:v>
                </c:pt>
                <c:pt idx="42">
                  <c:v>190.89899999999989</c:v>
                </c:pt>
                <c:pt idx="43">
                  <c:v>190.95699999999999</c:v>
                </c:pt>
                <c:pt idx="44">
                  <c:v>191.69399999999996</c:v>
                </c:pt>
                <c:pt idx="45">
                  <c:v>199.78300000000002</c:v>
                </c:pt>
                <c:pt idx="46">
                  <c:v>208.54999999999995</c:v>
                </c:pt>
                <c:pt idx="47">
                  <c:v>209.97099999999989</c:v>
                </c:pt>
                <c:pt idx="48">
                  <c:v>216.57500000000005</c:v>
                </c:pt>
                <c:pt idx="49">
                  <c:v>211.08900000000006</c:v>
                </c:pt>
                <c:pt idx="50">
                  <c:v>211.83400000000006</c:v>
                </c:pt>
                <c:pt idx="51">
                  <c:v>211.072</c:v>
                </c:pt>
                <c:pt idx="52">
                  <c:v>212.73199999999986</c:v>
                </c:pt>
                <c:pt idx="53">
                  <c:v>210.79000000000008</c:v>
                </c:pt>
                <c:pt idx="54">
                  <c:v>222.298</c:v>
                </c:pt>
                <c:pt idx="55">
                  <c:v>227.56700000000001</c:v>
                </c:pt>
                <c:pt idx="56">
                  <c:v>237.79499999999996</c:v>
                </c:pt>
                <c:pt idx="57">
                  <c:v>245.09300000000007</c:v>
                </c:pt>
                <c:pt idx="58">
                  <c:v>257.14400000000001</c:v>
                </c:pt>
                <c:pt idx="59">
                  <c:v>275.03500000000008</c:v>
                </c:pt>
                <c:pt idx="60">
                  <c:v>280.85899999999992</c:v>
                </c:pt>
                <c:pt idx="61">
                  <c:v>304.64199999999994</c:v>
                </c:pt>
                <c:pt idx="62">
                  <c:v>306.68900000000008</c:v>
                </c:pt>
                <c:pt idx="63">
                  <c:v>326.22300000000007</c:v>
                </c:pt>
                <c:pt idx="64">
                  <c:v>346.55899999999997</c:v>
                </c:pt>
                <c:pt idx="65">
                  <c:v>358.9129999999999</c:v>
                </c:pt>
                <c:pt idx="66">
                  <c:v>358.77</c:v>
                </c:pt>
                <c:pt idx="67">
                  <c:v>370.9369999999999</c:v>
                </c:pt>
                <c:pt idx="68">
                  <c:v>382.74400000000003</c:v>
                </c:pt>
                <c:pt idx="69">
                  <c:v>399.86099999999999</c:v>
                </c:pt>
                <c:pt idx="70">
                  <c:v>399.61599999999999</c:v>
                </c:pt>
                <c:pt idx="71">
                  <c:v>392.29599999999994</c:v>
                </c:pt>
                <c:pt idx="72">
                  <c:v>387.68399999999997</c:v>
                </c:pt>
                <c:pt idx="73">
                  <c:v>383.46899999999994</c:v>
                </c:pt>
                <c:pt idx="74">
                  <c:v>389.01900000000012</c:v>
                </c:pt>
                <c:pt idx="75">
                  <c:v>403.66500000000008</c:v>
                </c:pt>
                <c:pt idx="76">
                  <c:v>386.71300000000008</c:v>
                </c:pt>
                <c:pt idx="77">
                  <c:v>387.904</c:v>
                </c:pt>
                <c:pt idx="78">
                  <c:v>381.46299999999997</c:v>
                </c:pt>
                <c:pt idx="79">
                  <c:v>374.74199999999985</c:v>
                </c:pt>
                <c:pt idx="80">
                  <c:v>370.6</c:v>
                </c:pt>
                <c:pt idx="81">
                  <c:v>376.02700000000004</c:v>
                </c:pt>
                <c:pt idx="82">
                  <c:v>384.17499999999995</c:v>
                </c:pt>
                <c:pt idx="83">
                  <c:v>377.71399999999994</c:v>
                </c:pt>
                <c:pt idx="84">
                  <c:v>382.32799999999997</c:v>
                </c:pt>
                <c:pt idx="85">
                  <c:v>384.53800000000012</c:v>
                </c:pt>
                <c:pt idx="86">
                  <c:v>391.2890000000001</c:v>
                </c:pt>
                <c:pt idx="87">
                  <c:v>382.83999999999992</c:v>
                </c:pt>
                <c:pt idx="88">
                  <c:v>380.80099999999993</c:v>
                </c:pt>
                <c:pt idx="89">
                  <c:v>379.07600000000002</c:v>
                </c:pt>
                <c:pt idx="90">
                  <c:v>371.56499999999994</c:v>
                </c:pt>
                <c:pt idx="91">
                  <c:v>375.09800000000007</c:v>
                </c:pt>
                <c:pt idx="92">
                  <c:v>363.24699999999996</c:v>
                </c:pt>
                <c:pt idx="93">
                  <c:v>357.39600000000007</c:v>
                </c:pt>
                <c:pt idx="94">
                  <c:v>350.10200000000009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汇总'!$BX$15:$BX$105</c:f>
              <c:numCache>
                <c:formatCode>General</c:formatCode>
                <c:ptCount val="91"/>
                <c:pt idx="0">
                  <c:v>135.00700000000006</c:v>
                </c:pt>
                <c:pt idx="1">
                  <c:v>134.04399999999998</c:v>
                </c:pt>
                <c:pt idx="2">
                  <c:v>132.23099999999999</c:v>
                </c:pt>
                <c:pt idx="3">
                  <c:v>138.423</c:v>
                </c:pt>
                <c:pt idx="4">
                  <c:v>146.05599999999993</c:v>
                </c:pt>
                <c:pt idx="5">
                  <c:v>150.70499999999993</c:v>
                </c:pt>
                <c:pt idx="6">
                  <c:v>158.21900000000005</c:v>
                </c:pt>
                <c:pt idx="7">
                  <c:v>164.54700000000014</c:v>
                </c:pt>
                <c:pt idx="8">
                  <c:v>172.1450000000001</c:v>
                </c:pt>
                <c:pt idx="9">
                  <c:v>179.52399999999989</c:v>
                </c:pt>
                <c:pt idx="10">
                  <c:v>194.42200000000003</c:v>
                </c:pt>
                <c:pt idx="11">
                  <c:v>195.75199999999995</c:v>
                </c:pt>
                <c:pt idx="12">
                  <c:v>193.50400000000002</c:v>
                </c:pt>
                <c:pt idx="13">
                  <c:v>199.697</c:v>
                </c:pt>
                <c:pt idx="14">
                  <c:v>206.36900000000003</c:v>
                </c:pt>
                <c:pt idx="15">
                  <c:v>212.78700000000003</c:v>
                </c:pt>
                <c:pt idx="16">
                  <c:v>218.13599999999997</c:v>
                </c:pt>
                <c:pt idx="17">
                  <c:v>217.60000000000002</c:v>
                </c:pt>
                <c:pt idx="18">
                  <c:v>220.36700000000008</c:v>
                </c:pt>
                <c:pt idx="19">
                  <c:v>205.36699999999996</c:v>
                </c:pt>
                <c:pt idx="20">
                  <c:v>215.65800000000002</c:v>
                </c:pt>
                <c:pt idx="21">
                  <c:v>207.83500000000004</c:v>
                </c:pt>
                <c:pt idx="22">
                  <c:v>210.38799999999992</c:v>
                </c:pt>
                <c:pt idx="23">
                  <c:v>205.69599999999991</c:v>
                </c:pt>
                <c:pt idx="24">
                  <c:v>208.7059999999999</c:v>
                </c:pt>
                <c:pt idx="25">
                  <c:v>201.90899999999999</c:v>
                </c:pt>
                <c:pt idx="26">
                  <c:v>204.67300000000012</c:v>
                </c:pt>
                <c:pt idx="27">
                  <c:v>198.45199999999988</c:v>
                </c:pt>
                <c:pt idx="28">
                  <c:v>198.5329999999999</c:v>
                </c:pt>
                <c:pt idx="29">
                  <c:v>195.79600000000005</c:v>
                </c:pt>
                <c:pt idx="30">
                  <c:v>206.12400000000014</c:v>
                </c:pt>
                <c:pt idx="31">
                  <c:v>206.59699999999998</c:v>
                </c:pt>
                <c:pt idx="32">
                  <c:v>214.37299999999993</c:v>
                </c:pt>
                <c:pt idx="33">
                  <c:v>217.01400000000001</c:v>
                </c:pt>
                <c:pt idx="34">
                  <c:v>208.83000000000004</c:v>
                </c:pt>
                <c:pt idx="35">
                  <c:v>232.98199999999997</c:v>
                </c:pt>
                <c:pt idx="36">
                  <c:v>231.14900000000011</c:v>
                </c:pt>
                <c:pt idx="37">
                  <c:v>233.05900000000008</c:v>
                </c:pt>
                <c:pt idx="38">
                  <c:v>244.57600000000002</c:v>
                </c:pt>
                <c:pt idx="39">
                  <c:v>258.41999999999996</c:v>
                </c:pt>
                <c:pt idx="40">
                  <c:v>261.327</c:v>
                </c:pt>
                <c:pt idx="41">
                  <c:v>267.87199999999996</c:v>
                </c:pt>
                <c:pt idx="42">
                  <c:v>264.55899999999997</c:v>
                </c:pt>
                <c:pt idx="43">
                  <c:v>271.30100000000004</c:v>
                </c:pt>
                <c:pt idx="44">
                  <c:v>277.00499999999988</c:v>
                </c:pt>
                <c:pt idx="45">
                  <c:v>267.27200000000005</c:v>
                </c:pt>
                <c:pt idx="46">
                  <c:v>274.05300000000011</c:v>
                </c:pt>
                <c:pt idx="47">
                  <c:v>280.11</c:v>
                </c:pt>
                <c:pt idx="48">
                  <c:v>292.58900000000006</c:v>
                </c:pt>
                <c:pt idx="49">
                  <c:v>283.31799999999987</c:v>
                </c:pt>
                <c:pt idx="50">
                  <c:v>292.05400000000009</c:v>
                </c:pt>
                <c:pt idx="51">
                  <c:v>295.5139999999999</c:v>
                </c:pt>
                <c:pt idx="52">
                  <c:v>294.40600000000006</c:v>
                </c:pt>
                <c:pt idx="53">
                  <c:v>298.80600000000004</c:v>
                </c:pt>
                <c:pt idx="54">
                  <c:v>291.34999999999991</c:v>
                </c:pt>
                <c:pt idx="55">
                  <c:v>283.26099999999997</c:v>
                </c:pt>
                <c:pt idx="56">
                  <c:v>282.46000000000004</c:v>
                </c:pt>
                <c:pt idx="57">
                  <c:v>282.649</c:v>
                </c:pt>
                <c:pt idx="58">
                  <c:v>280.33999999999992</c:v>
                </c:pt>
                <c:pt idx="59">
                  <c:v>285.00000000000011</c:v>
                </c:pt>
                <c:pt idx="60">
                  <c:v>287.67499999999995</c:v>
                </c:pt>
                <c:pt idx="61">
                  <c:v>293.6450000000001</c:v>
                </c:pt>
                <c:pt idx="62">
                  <c:v>286.41200000000003</c:v>
                </c:pt>
                <c:pt idx="63">
                  <c:v>285.06400000000008</c:v>
                </c:pt>
                <c:pt idx="64">
                  <c:v>286.47699999999998</c:v>
                </c:pt>
                <c:pt idx="65">
                  <c:v>276.09000000000003</c:v>
                </c:pt>
                <c:pt idx="66">
                  <c:v>291.1690000000001</c:v>
                </c:pt>
                <c:pt idx="67">
                  <c:v>287.19899999999996</c:v>
                </c:pt>
                <c:pt idx="68">
                  <c:v>288.84099999999989</c:v>
                </c:pt>
                <c:pt idx="69">
                  <c:v>286.97400000000005</c:v>
                </c:pt>
                <c:pt idx="70">
                  <c:v>291.13800000000003</c:v>
                </c:pt>
                <c:pt idx="71">
                  <c:v>290.16700000000003</c:v>
                </c:pt>
                <c:pt idx="72">
                  <c:v>290.10800000000006</c:v>
                </c:pt>
                <c:pt idx="73">
                  <c:v>291.33199999999988</c:v>
                </c:pt>
                <c:pt idx="74">
                  <c:v>293.13599999999997</c:v>
                </c:pt>
                <c:pt idx="75">
                  <c:v>287.79599999999994</c:v>
                </c:pt>
                <c:pt idx="76">
                  <c:v>282.27699999999993</c:v>
                </c:pt>
                <c:pt idx="77">
                  <c:v>285.77299999999991</c:v>
                </c:pt>
                <c:pt idx="78">
                  <c:v>283.90499999999997</c:v>
                </c:pt>
                <c:pt idx="79">
                  <c:v>280.35799999999995</c:v>
                </c:pt>
                <c:pt idx="80">
                  <c:v>291.40000000000009</c:v>
                </c:pt>
                <c:pt idx="81">
                  <c:v>302.33000000000004</c:v>
                </c:pt>
                <c:pt idx="82">
                  <c:v>315.928</c:v>
                </c:pt>
                <c:pt idx="83">
                  <c:v>320.62699999999995</c:v>
                </c:pt>
                <c:pt idx="84">
                  <c:v>350.23299999999995</c:v>
                </c:pt>
                <c:pt idx="85">
                  <c:v>360.28300000000013</c:v>
                </c:pt>
                <c:pt idx="86">
                  <c:v>358.47000000000014</c:v>
                </c:pt>
                <c:pt idx="87">
                  <c:v>373.21999999999991</c:v>
                </c:pt>
                <c:pt idx="88">
                  <c:v>351.81100000000004</c:v>
                </c:pt>
                <c:pt idx="89">
                  <c:v>367.69400000000007</c:v>
                </c:pt>
                <c:pt idx="90">
                  <c:v>366.87400000000002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汇总'!$BY$19:$BY$105</c:f>
              <c:numCache>
                <c:formatCode>General</c:formatCode>
                <c:ptCount val="87"/>
                <c:pt idx="0">
                  <c:v>148.77699999999993</c:v>
                </c:pt>
                <c:pt idx="1">
                  <c:v>152.43399999999997</c:v>
                </c:pt>
                <c:pt idx="2">
                  <c:v>159.25599999999997</c:v>
                </c:pt>
                <c:pt idx="3">
                  <c:v>163.59899999999993</c:v>
                </c:pt>
                <c:pt idx="4">
                  <c:v>169.90300000000002</c:v>
                </c:pt>
                <c:pt idx="5">
                  <c:v>175.38900000000012</c:v>
                </c:pt>
                <c:pt idx="6">
                  <c:v>189.92600000000004</c:v>
                </c:pt>
                <c:pt idx="7">
                  <c:v>212.61799999999994</c:v>
                </c:pt>
                <c:pt idx="8">
                  <c:v>239.49299999999994</c:v>
                </c:pt>
                <c:pt idx="9">
                  <c:v>256.71399999999994</c:v>
                </c:pt>
                <c:pt idx="10">
                  <c:v>282.221</c:v>
                </c:pt>
                <c:pt idx="11">
                  <c:v>286.15499999999997</c:v>
                </c:pt>
                <c:pt idx="12">
                  <c:v>295.54200000000014</c:v>
                </c:pt>
                <c:pt idx="13">
                  <c:v>309.38100000000009</c:v>
                </c:pt>
                <c:pt idx="14">
                  <c:v>316.41699999999992</c:v>
                </c:pt>
                <c:pt idx="15">
                  <c:v>311.9670000000001</c:v>
                </c:pt>
                <c:pt idx="16">
                  <c:v>314.05599999999993</c:v>
                </c:pt>
                <c:pt idx="17">
                  <c:v>313.351</c:v>
                </c:pt>
                <c:pt idx="18">
                  <c:v>314.81799999999998</c:v>
                </c:pt>
                <c:pt idx="19">
                  <c:v>319.00900000000013</c:v>
                </c:pt>
                <c:pt idx="20">
                  <c:v>327.84699999999998</c:v>
                </c:pt>
                <c:pt idx="21">
                  <c:v>332.04799999999989</c:v>
                </c:pt>
                <c:pt idx="22">
                  <c:v>337.23800000000006</c:v>
                </c:pt>
                <c:pt idx="23">
                  <c:v>329.36400000000003</c:v>
                </c:pt>
                <c:pt idx="24">
                  <c:v>337.77399999999989</c:v>
                </c:pt>
                <c:pt idx="25">
                  <c:v>351.18500000000006</c:v>
                </c:pt>
                <c:pt idx="26">
                  <c:v>371.58000000000004</c:v>
                </c:pt>
                <c:pt idx="27">
                  <c:v>385.36899999999991</c:v>
                </c:pt>
                <c:pt idx="28">
                  <c:v>401.98100000000011</c:v>
                </c:pt>
                <c:pt idx="29">
                  <c:v>407.39899999999989</c:v>
                </c:pt>
                <c:pt idx="30">
                  <c:v>419.92400000000009</c:v>
                </c:pt>
                <c:pt idx="31">
                  <c:v>430.50099999999998</c:v>
                </c:pt>
                <c:pt idx="32">
                  <c:v>444.74000000000012</c:v>
                </c:pt>
                <c:pt idx="33">
                  <c:v>451.28499999999997</c:v>
                </c:pt>
                <c:pt idx="34">
                  <c:v>465.29699999999991</c:v>
                </c:pt>
                <c:pt idx="35">
                  <c:v>448.11700000000008</c:v>
                </c:pt>
                <c:pt idx="36">
                  <c:v>458.79699999999991</c:v>
                </c:pt>
                <c:pt idx="37">
                  <c:v>468.02300000000002</c:v>
                </c:pt>
                <c:pt idx="38">
                  <c:v>450.22899999999993</c:v>
                </c:pt>
                <c:pt idx="39">
                  <c:v>452.49599999999998</c:v>
                </c:pt>
                <c:pt idx="40">
                  <c:v>464.34400000000005</c:v>
                </c:pt>
                <c:pt idx="41">
                  <c:v>455.72400000000005</c:v>
                </c:pt>
                <c:pt idx="42">
                  <c:v>461.30599999999993</c:v>
                </c:pt>
                <c:pt idx="43">
                  <c:v>483.53899999999999</c:v>
                </c:pt>
                <c:pt idx="44">
                  <c:v>518.82400000000007</c:v>
                </c:pt>
                <c:pt idx="45">
                  <c:v>550.98299999999995</c:v>
                </c:pt>
                <c:pt idx="46">
                  <c:v>570.95399999999995</c:v>
                </c:pt>
                <c:pt idx="47">
                  <c:v>593.70600000000002</c:v>
                </c:pt>
                <c:pt idx="48">
                  <c:v>607.34699999999998</c:v>
                </c:pt>
                <c:pt idx="49">
                  <c:v>605.51400000000012</c:v>
                </c:pt>
                <c:pt idx="50">
                  <c:v>585.64800000000002</c:v>
                </c:pt>
                <c:pt idx="51">
                  <c:v>572.48699999999997</c:v>
                </c:pt>
                <c:pt idx="52">
                  <c:v>615.87900000000013</c:v>
                </c:pt>
                <c:pt idx="53">
                  <c:v>607.00699999999995</c:v>
                </c:pt>
                <c:pt idx="54">
                  <c:v>570.54700000000003</c:v>
                </c:pt>
                <c:pt idx="55">
                  <c:v>580.06799999999987</c:v>
                </c:pt>
                <c:pt idx="56">
                  <c:v>560.04899999999998</c:v>
                </c:pt>
                <c:pt idx="57">
                  <c:v>550.55000000000007</c:v>
                </c:pt>
                <c:pt idx="58">
                  <c:v>542.29300000000001</c:v>
                </c:pt>
                <c:pt idx="59">
                  <c:v>543.98900000000003</c:v>
                </c:pt>
                <c:pt idx="60">
                  <c:v>560.06799999999998</c:v>
                </c:pt>
                <c:pt idx="61">
                  <c:v>551.29099999999994</c:v>
                </c:pt>
                <c:pt idx="62">
                  <c:v>557.09399999999994</c:v>
                </c:pt>
                <c:pt idx="63">
                  <c:v>550.58800000000008</c:v>
                </c:pt>
                <c:pt idx="64">
                  <c:v>537.77599999999995</c:v>
                </c:pt>
                <c:pt idx="65">
                  <c:v>536.89200000000005</c:v>
                </c:pt>
                <c:pt idx="66">
                  <c:v>531.04000000000008</c:v>
                </c:pt>
                <c:pt idx="67">
                  <c:v>524.43999999999994</c:v>
                </c:pt>
                <c:pt idx="68">
                  <c:v>521.45900000000006</c:v>
                </c:pt>
                <c:pt idx="69">
                  <c:v>515.35899999999992</c:v>
                </c:pt>
                <c:pt idx="70">
                  <c:v>512.81000000000006</c:v>
                </c:pt>
                <c:pt idx="71">
                  <c:v>533.69800000000009</c:v>
                </c:pt>
                <c:pt idx="72">
                  <c:v>528.09799999999996</c:v>
                </c:pt>
                <c:pt idx="73">
                  <c:v>528.78700000000003</c:v>
                </c:pt>
                <c:pt idx="74">
                  <c:v>534.54200000000003</c:v>
                </c:pt>
                <c:pt idx="75">
                  <c:v>528.40499999999997</c:v>
                </c:pt>
                <c:pt idx="76">
                  <c:v>522.90800000000002</c:v>
                </c:pt>
                <c:pt idx="77">
                  <c:v>500.01099999999997</c:v>
                </c:pt>
                <c:pt idx="78">
                  <c:v>483.58899999999994</c:v>
                </c:pt>
                <c:pt idx="79">
                  <c:v>472.53499999999997</c:v>
                </c:pt>
                <c:pt idx="80">
                  <c:v>455.91600000000005</c:v>
                </c:pt>
                <c:pt idx="81">
                  <c:v>441.64400000000001</c:v>
                </c:pt>
                <c:pt idx="82">
                  <c:v>460.02499999999986</c:v>
                </c:pt>
                <c:pt idx="83">
                  <c:v>455.8610000000001</c:v>
                </c:pt>
                <c:pt idx="84">
                  <c:v>448.45100000000002</c:v>
                </c:pt>
                <c:pt idx="85">
                  <c:v>435.51999999999987</c:v>
                </c:pt>
                <c:pt idx="86">
                  <c:v>436.79600000000005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汇总'!$BZ$24:$BZ$105</c:f>
              <c:numCache>
                <c:formatCode>General</c:formatCode>
                <c:ptCount val="82"/>
                <c:pt idx="0">
                  <c:v>179.69299999999998</c:v>
                </c:pt>
                <c:pt idx="1">
                  <c:v>176.83499999999992</c:v>
                </c:pt>
                <c:pt idx="2">
                  <c:v>177.06299999999999</c:v>
                </c:pt>
                <c:pt idx="3">
                  <c:v>181.37400000000002</c:v>
                </c:pt>
                <c:pt idx="4">
                  <c:v>183.43299999999999</c:v>
                </c:pt>
                <c:pt idx="5">
                  <c:v>191.601</c:v>
                </c:pt>
                <c:pt idx="6">
                  <c:v>190.01999999999998</c:v>
                </c:pt>
                <c:pt idx="7">
                  <c:v>197.52100000000007</c:v>
                </c:pt>
                <c:pt idx="8">
                  <c:v>212.36200000000008</c:v>
                </c:pt>
                <c:pt idx="9">
                  <c:v>234.63200000000006</c:v>
                </c:pt>
                <c:pt idx="10">
                  <c:v>259.74600000000009</c:v>
                </c:pt>
                <c:pt idx="11">
                  <c:v>281.95700000000011</c:v>
                </c:pt>
                <c:pt idx="12">
                  <c:v>306.91200000000003</c:v>
                </c:pt>
                <c:pt idx="13">
                  <c:v>331.29399999999987</c:v>
                </c:pt>
                <c:pt idx="14">
                  <c:v>349.29700000000003</c:v>
                </c:pt>
                <c:pt idx="15">
                  <c:v>349.95600000000002</c:v>
                </c:pt>
                <c:pt idx="16">
                  <c:v>363.74800000000005</c:v>
                </c:pt>
                <c:pt idx="17">
                  <c:v>366.75400000000013</c:v>
                </c:pt>
                <c:pt idx="18">
                  <c:v>364.91200000000003</c:v>
                </c:pt>
                <c:pt idx="19">
                  <c:v>372.6880000000001</c:v>
                </c:pt>
                <c:pt idx="20">
                  <c:v>382.47500000000014</c:v>
                </c:pt>
                <c:pt idx="21">
                  <c:v>368.33300000000008</c:v>
                </c:pt>
                <c:pt idx="22">
                  <c:v>374.87499999999989</c:v>
                </c:pt>
                <c:pt idx="23">
                  <c:v>369.83499999999992</c:v>
                </c:pt>
                <c:pt idx="24">
                  <c:v>354.19999999999993</c:v>
                </c:pt>
                <c:pt idx="25">
                  <c:v>351.20199999999988</c:v>
                </c:pt>
                <c:pt idx="26">
                  <c:v>341.86800000000005</c:v>
                </c:pt>
                <c:pt idx="27">
                  <c:v>336.70099999999991</c:v>
                </c:pt>
                <c:pt idx="28">
                  <c:v>320.08699999999999</c:v>
                </c:pt>
                <c:pt idx="29">
                  <c:v>315.50099999999998</c:v>
                </c:pt>
                <c:pt idx="30">
                  <c:v>310.40800000000013</c:v>
                </c:pt>
                <c:pt idx="31">
                  <c:v>306.63499999999999</c:v>
                </c:pt>
                <c:pt idx="32">
                  <c:v>290.52500000000009</c:v>
                </c:pt>
                <c:pt idx="33">
                  <c:v>300.36700000000008</c:v>
                </c:pt>
                <c:pt idx="34">
                  <c:v>285.77099999999996</c:v>
                </c:pt>
                <c:pt idx="35">
                  <c:v>298.51600000000008</c:v>
                </c:pt>
                <c:pt idx="36">
                  <c:v>290.15500000000009</c:v>
                </c:pt>
                <c:pt idx="37">
                  <c:v>295.49200000000008</c:v>
                </c:pt>
                <c:pt idx="38">
                  <c:v>289.98399999999992</c:v>
                </c:pt>
                <c:pt idx="39">
                  <c:v>297.97699999999998</c:v>
                </c:pt>
                <c:pt idx="40">
                  <c:v>296.26599999999996</c:v>
                </c:pt>
                <c:pt idx="41">
                  <c:v>290.87</c:v>
                </c:pt>
                <c:pt idx="42">
                  <c:v>293.14999999999998</c:v>
                </c:pt>
                <c:pt idx="43">
                  <c:v>279.25599999999997</c:v>
                </c:pt>
                <c:pt idx="44">
                  <c:v>291.39100000000008</c:v>
                </c:pt>
                <c:pt idx="45">
                  <c:v>294.15600000000006</c:v>
                </c:pt>
                <c:pt idx="46">
                  <c:v>297.87000000000012</c:v>
                </c:pt>
                <c:pt idx="47">
                  <c:v>283.67799999999988</c:v>
                </c:pt>
                <c:pt idx="48">
                  <c:v>279.23200000000008</c:v>
                </c:pt>
                <c:pt idx="49">
                  <c:v>281.00900000000001</c:v>
                </c:pt>
                <c:pt idx="50">
                  <c:v>276.49099999999987</c:v>
                </c:pt>
                <c:pt idx="51">
                  <c:v>285.22900000000004</c:v>
                </c:pt>
                <c:pt idx="52">
                  <c:v>278.923</c:v>
                </c:pt>
                <c:pt idx="53">
                  <c:v>277.33199999999999</c:v>
                </c:pt>
                <c:pt idx="54">
                  <c:v>283.77899999999988</c:v>
                </c:pt>
                <c:pt idx="55">
                  <c:v>280.40300000000002</c:v>
                </c:pt>
                <c:pt idx="56">
                  <c:v>273.48800000000006</c:v>
                </c:pt>
                <c:pt idx="57">
                  <c:v>279.48599999999999</c:v>
                </c:pt>
                <c:pt idx="58">
                  <c:v>274.39</c:v>
                </c:pt>
                <c:pt idx="59">
                  <c:v>276.67900000000009</c:v>
                </c:pt>
                <c:pt idx="60">
                  <c:v>277.77700000000004</c:v>
                </c:pt>
                <c:pt idx="61">
                  <c:v>285.20900000000006</c:v>
                </c:pt>
                <c:pt idx="62">
                  <c:v>286.68999999999994</c:v>
                </c:pt>
                <c:pt idx="63">
                  <c:v>286.40199999999993</c:v>
                </c:pt>
                <c:pt idx="64">
                  <c:v>274.75299999999993</c:v>
                </c:pt>
                <c:pt idx="65">
                  <c:v>280.90000000000009</c:v>
                </c:pt>
                <c:pt idx="66">
                  <c:v>290.32499999999993</c:v>
                </c:pt>
                <c:pt idx="67">
                  <c:v>293.32199999999989</c:v>
                </c:pt>
                <c:pt idx="68">
                  <c:v>296.11699999999985</c:v>
                </c:pt>
                <c:pt idx="69">
                  <c:v>305.91200000000003</c:v>
                </c:pt>
                <c:pt idx="70">
                  <c:v>305.13099999999997</c:v>
                </c:pt>
                <c:pt idx="71">
                  <c:v>299.61199999999997</c:v>
                </c:pt>
                <c:pt idx="72">
                  <c:v>310.56100000000004</c:v>
                </c:pt>
                <c:pt idx="73">
                  <c:v>302.29399999999998</c:v>
                </c:pt>
                <c:pt idx="74">
                  <c:v>312.45900000000006</c:v>
                </c:pt>
                <c:pt idx="75">
                  <c:v>312.35100000000011</c:v>
                </c:pt>
                <c:pt idx="76">
                  <c:v>306.84900000000005</c:v>
                </c:pt>
                <c:pt idx="77">
                  <c:v>315.68299999999988</c:v>
                </c:pt>
                <c:pt idx="78">
                  <c:v>313.38100000000009</c:v>
                </c:pt>
                <c:pt idx="79">
                  <c:v>309.51900000000001</c:v>
                </c:pt>
                <c:pt idx="80">
                  <c:v>309.15100000000007</c:v>
                </c:pt>
                <c:pt idx="81">
                  <c:v>317.20600000000013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汇总'!$CA$13:$CA$105</c:f>
              <c:numCache>
                <c:formatCode>General</c:formatCode>
                <c:ptCount val="93"/>
                <c:pt idx="0">
                  <c:v>125.14099999999996</c:v>
                </c:pt>
                <c:pt idx="1">
                  <c:v>133.10400000000004</c:v>
                </c:pt>
                <c:pt idx="2">
                  <c:v>140.53700000000003</c:v>
                </c:pt>
                <c:pt idx="3">
                  <c:v>143.64999999999998</c:v>
                </c:pt>
                <c:pt idx="4">
                  <c:v>147.61099999999999</c:v>
                </c:pt>
                <c:pt idx="5">
                  <c:v>148.51999999999998</c:v>
                </c:pt>
                <c:pt idx="6">
                  <c:v>150.08500000000004</c:v>
                </c:pt>
                <c:pt idx="7">
                  <c:v>165.57499999999993</c:v>
                </c:pt>
                <c:pt idx="8">
                  <c:v>190.44399999999996</c:v>
                </c:pt>
                <c:pt idx="9">
                  <c:v>209.52999999999997</c:v>
                </c:pt>
                <c:pt idx="10">
                  <c:v>225.07199999999989</c:v>
                </c:pt>
                <c:pt idx="11">
                  <c:v>255.32599999999991</c:v>
                </c:pt>
                <c:pt idx="12">
                  <c:v>286.31700000000001</c:v>
                </c:pt>
                <c:pt idx="13">
                  <c:v>306.80200000000013</c:v>
                </c:pt>
                <c:pt idx="14">
                  <c:v>309.47699999999998</c:v>
                </c:pt>
                <c:pt idx="15">
                  <c:v>310.25700000000006</c:v>
                </c:pt>
                <c:pt idx="16">
                  <c:v>314.70799999999997</c:v>
                </c:pt>
                <c:pt idx="17">
                  <c:v>316.09399999999994</c:v>
                </c:pt>
                <c:pt idx="18">
                  <c:v>317.54100000000005</c:v>
                </c:pt>
                <c:pt idx="19">
                  <c:v>316.78500000000008</c:v>
                </c:pt>
                <c:pt idx="20">
                  <c:v>328.21600000000012</c:v>
                </c:pt>
                <c:pt idx="21">
                  <c:v>337.26700000000005</c:v>
                </c:pt>
                <c:pt idx="22">
                  <c:v>329.76299999999992</c:v>
                </c:pt>
                <c:pt idx="23">
                  <c:v>328.4369999999999</c:v>
                </c:pt>
                <c:pt idx="24">
                  <c:v>311.78099999999995</c:v>
                </c:pt>
                <c:pt idx="25">
                  <c:v>311.90100000000007</c:v>
                </c:pt>
                <c:pt idx="26">
                  <c:v>310.18999999999994</c:v>
                </c:pt>
                <c:pt idx="27">
                  <c:v>303.33200000000011</c:v>
                </c:pt>
                <c:pt idx="28">
                  <c:v>303.49700000000007</c:v>
                </c:pt>
                <c:pt idx="29">
                  <c:v>291.58400000000006</c:v>
                </c:pt>
                <c:pt idx="30">
                  <c:v>291.22700000000009</c:v>
                </c:pt>
                <c:pt idx="31">
                  <c:v>302.73299999999995</c:v>
                </c:pt>
                <c:pt idx="32">
                  <c:v>281.46800000000007</c:v>
                </c:pt>
                <c:pt idx="33">
                  <c:v>290.851</c:v>
                </c:pt>
                <c:pt idx="34">
                  <c:v>289.64700000000005</c:v>
                </c:pt>
                <c:pt idx="35">
                  <c:v>280.54599999999994</c:v>
                </c:pt>
                <c:pt idx="36">
                  <c:v>282.02899999999988</c:v>
                </c:pt>
                <c:pt idx="37">
                  <c:v>284.77200000000005</c:v>
                </c:pt>
                <c:pt idx="38">
                  <c:v>283.42600000000004</c:v>
                </c:pt>
                <c:pt idx="39">
                  <c:v>271.97499999999991</c:v>
                </c:pt>
                <c:pt idx="40">
                  <c:v>271.44900000000007</c:v>
                </c:pt>
                <c:pt idx="41">
                  <c:v>265.99700000000007</c:v>
                </c:pt>
                <c:pt idx="42">
                  <c:v>265.54700000000003</c:v>
                </c:pt>
                <c:pt idx="43">
                  <c:v>270.03400000000011</c:v>
                </c:pt>
                <c:pt idx="44">
                  <c:v>268.57499999999993</c:v>
                </c:pt>
                <c:pt idx="45">
                  <c:v>270.87699999999995</c:v>
                </c:pt>
                <c:pt idx="46">
                  <c:v>281.1389999999999</c:v>
                </c:pt>
                <c:pt idx="47">
                  <c:v>286.39400000000012</c:v>
                </c:pt>
                <c:pt idx="48">
                  <c:v>284.10199999999998</c:v>
                </c:pt>
                <c:pt idx="49">
                  <c:v>284.89699999999993</c:v>
                </c:pt>
                <c:pt idx="50">
                  <c:v>282.89800000000002</c:v>
                </c:pt>
                <c:pt idx="51">
                  <c:v>286.21100000000013</c:v>
                </c:pt>
                <c:pt idx="52">
                  <c:v>274.44199999999989</c:v>
                </c:pt>
                <c:pt idx="53">
                  <c:v>281.95600000000002</c:v>
                </c:pt>
                <c:pt idx="54">
                  <c:v>279.18400000000008</c:v>
                </c:pt>
                <c:pt idx="55">
                  <c:v>290.904</c:v>
                </c:pt>
                <c:pt idx="56">
                  <c:v>301.5200000000001</c:v>
                </c:pt>
                <c:pt idx="57">
                  <c:v>303.82500000000005</c:v>
                </c:pt>
                <c:pt idx="58">
                  <c:v>315.89300000000003</c:v>
                </c:pt>
                <c:pt idx="59">
                  <c:v>310.23400000000004</c:v>
                </c:pt>
                <c:pt idx="60">
                  <c:v>318.22900000000004</c:v>
                </c:pt>
                <c:pt idx="61">
                  <c:v>323.97500000000002</c:v>
                </c:pt>
                <c:pt idx="62">
                  <c:v>332.12300000000005</c:v>
                </c:pt>
                <c:pt idx="63">
                  <c:v>343.24099999999999</c:v>
                </c:pt>
                <c:pt idx="64">
                  <c:v>338.88900000000001</c:v>
                </c:pt>
                <c:pt idx="65">
                  <c:v>340.37</c:v>
                </c:pt>
                <c:pt idx="66">
                  <c:v>338.30700000000002</c:v>
                </c:pt>
                <c:pt idx="67">
                  <c:v>338.404</c:v>
                </c:pt>
                <c:pt idx="68">
                  <c:v>338.62800000000004</c:v>
                </c:pt>
                <c:pt idx="69">
                  <c:v>335.4319999999999</c:v>
                </c:pt>
                <c:pt idx="70">
                  <c:v>342.26199999999994</c:v>
                </c:pt>
                <c:pt idx="71">
                  <c:v>343.05799999999999</c:v>
                </c:pt>
                <c:pt idx="72">
                  <c:v>357.23900000000003</c:v>
                </c:pt>
                <c:pt idx="73">
                  <c:v>361.88</c:v>
                </c:pt>
                <c:pt idx="74">
                  <c:v>360.60199999999998</c:v>
                </c:pt>
                <c:pt idx="75">
                  <c:v>365.28800000000001</c:v>
                </c:pt>
                <c:pt idx="76">
                  <c:v>375.00600000000009</c:v>
                </c:pt>
                <c:pt idx="77">
                  <c:v>384.20999999999992</c:v>
                </c:pt>
                <c:pt idx="78">
                  <c:v>378.60400000000004</c:v>
                </c:pt>
                <c:pt idx="79">
                  <c:v>381.24799999999993</c:v>
                </c:pt>
                <c:pt idx="80">
                  <c:v>397.61599999999999</c:v>
                </c:pt>
                <c:pt idx="81">
                  <c:v>400.04200000000003</c:v>
                </c:pt>
                <c:pt idx="82">
                  <c:v>405.93700000000001</c:v>
                </c:pt>
                <c:pt idx="83">
                  <c:v>427.86099999999999</c:v>
                </c:pt>
                <c:pt idx="84">
                  <c:v>423.46500000000003</c:v>
                </c:pt>
                <c:pt idx="85">
                  <c:v>437.89900000000011</c:v>
                </c:pt>
                <c:pt idx="86">
                  <c:v>442.88699999999994</c:v>
                </c:pt>
                <c:pt idx="87">
                  <c:v>460.57599999999991</c:v>
                </c:pt>
                <c:pt idx="88">
                  <c:v>462.05200000000002</c:v>
                </c:pt>
                <c:pt idx="89">
                  <c:v>467.21199999999999</c:v>
                </c:pt>
                <c:pt idx="90">
                  <c:v>456.56700000000001</c:v>
                </c:pt>
                <c:pt idx="91">
                  <c:v>446.17000000000007</c:v>
                </c:pt>
                <c:pt idx="92">
                  <c:v>449.52800000000002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汇总'!$F$9:$F$105</c:f>
              <c:numCache>
                <c:formatCode>General</c:formatCode>
                <c:ptCount val="9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</c:numCache>
            </c:numRef>
          </c:xVal>
          <c:yVal>
            <c:numRef>
              <c:f>'T354A6 汇总'!$CB$17:$CB$105</c:f>
              <c:numCache>
                <c:formatCode>General</c:formatCode>
                <c:ptCount val="89"/>
                <c:pt idx="0">
                  <c:v>141.17599999999993</c:v>
                </c:pt>
                <c:pt idx="1">
                  <c:v>138.80900000000008</c:v>
                </c:pt>
                <c:pt idx="2">
                  <c:v>146.38099999999997</c:v>
                </c:pt>
                <c:pt idx="3">
                  <c:v>151.24800000000005</c:v>
                </c:pt>
                <c:pt idx="4">
                  <c:v>159.90099999999995</c:v>
                </c:pt>
                <c:pt idx="5">
                  <c:v>170.44899999999996</c:v>
                </c:pt>
                <c:pt idx="6">
                  <c:v>180.56500000000005</c:v>
                </c:pt>
                <c:pt idx="7">
                  <c:v>194.52800000000002</c:v>
                </c:pt>
                <c:pt idx="8">
                  <c:v>202.327</c:v>
                </c:pt>
                <c:pt idx="9">
                  <c:v>219.09299999999996</c:v>
                </c:pt>
                <c:pt idx="10">
                  <c:v>231.86</c:v>
                </c:pt>
                <c:pt idx="11">
                  <c:v>242.17400000000009</c:v>
                </c:pt>
                <c:pt idx="12">
                  <c:v>252.63299999999992</c:v>
                </c:pt>
                <c:pt idx="13">
                  <c:v>250.68499999999995</c:v>
                </c:pt>
                <c:pt idx="14">
                  <c:v>246.36899999999991</c:v>
                </c:pt>
                <c:pt idx="15">
                  <c:v>252.91100000000006</c:v>
                </c:pt>
                <c:pt idx="16">
                  <c:v>253.22900000000004</c:v>
                </c:pt>
                <c:pt idx="17">
                  <c:v>255.0390000000001</c:v>
                </c:pt>
                <c:pt idx="18">
                  <c:v>262.99299999999994</c:v>
                </c:pt>
                <c:pt idx="19">
                  <c:v>259.00599999999997</c:v>
                </c:pt>
                <c:pt idx="20">
                  <c:v>264.005</c:v>
                </c:pt>
                <c:pt idx="21">
                  <c:v>265.59900000000005</c:v>
                </c:pt>
                <c:pt idx="22">
                  <c:v>274.89599999999996</c:v>
                </c:pt>
                <c:pt idx="23">
                  <c:v>271.61700000000008</c:v>
                </c:pt>
                <c:pt idx="24">
                  <c:v>274.80400000000009</c:v>
                </c:pt>
                <c:pt idx="25">
                  <c:v>269.32300000000009</c:v>
                </c:pt>
                <c:pt idx="26">
                  <c:v>262.82500000000005</c:v>
                </c:pt>
                <c:pt idx="27">
                  <c:v>255.30399999999986</c:v>
                </c:pt>
                <c:pt idx="28">
                  <c:v>243.99999999999989</c:v>
                </c:pt>
                <c:pt idx="29">
                  <c:v>242.44699999999989</c:v>
                </c:pt>
                <c:pt idx="30">
                  <c:v>232.34500000000003</c:v>
                </c:pt>
                <c:pt idx="31">
                  <c:v>235.44800000000009</c:v>
                </c:pt>
                <c:pt idx="32">
                  <c:v>236.47499999999991</c:v>
                </c:pt>
                <c:pt idx="33">
                  <c:v>233.82299999999998</c:v>
                </c:pt>
                <c:pt idx="34">
                  <c:v>232.00500000000011</c:v>
                </c:pt>
                <c:pt idx="35">
                  <c:v>233.66600000000005</c:v>
                </c:pt>
                <c:pt idx="36">
                  <c:v>238.62900000000002</c:v>
                </c:pt>
                <c:pt idx="37">
                  <c:v>237.36599999999999</c:v>
                </c:pt>
                <c:pt idx="38">
                  <c:v>249.06000000000006</c:v>
                </c:pt>
                <c:pt idx="39">
                  <c:v>253.40600000000006</c:v>
                </c:pt>
                <c:pt idx="40">
                  <c:v>258.27</c:v>
                </c:pt>
                <c:pt idx="41">
                  <c:v>256.65100000000007</c:v>
                </c:pt>
                <c:pt idx="42">
                  <c:v>260.28999999999996</c:v>
                </c:pt>
                <c:pt idx="43">
                  <c:v>273.12900000000013</c:v>
                </c:pt>
                <c:pt idx="44">
                  <c:v>277.73100000000011</c:v>
                </c:pt>
                <c:pt idx="45">
                  <c:v>285.13299999999992</c:v>
                </c:pt>
                <c:pt idx="46">
                  <c:v>291.3119999999999</c:v>
                </c:pt>
                <c:pt idx="47">
                  <c:v>297.54899999999998</c:v>
                </c:pt>
                <c:pt idx="48">
                  <c:v>299.755</c:v>
                </c:pt>
                <c:pt idx="49">
                  <c:v>296.49400000000003</c:v>
                </c:pt>
                <c:pt idx="50">
                  <c:v>304.66799999999989</c:v>
                </c:pt>
                <c:pt idx="51">
                  <c:v>305.06399999999996</c:v>
                </c:pt>
                <c:pt idx="52">
                  <c:v>301.37299999999993</c:v>
                </c:pt>
                <c:pt idx="53">
                  <c:v>313.74199999999996</c:v>
                </c:pt>
                <c:pt idx="54">
                  <c:v>320.85700000000008</c:v>
                </c:pt>
                <c:pt idx="55">
                  <c:v>328.19799999999998</c:v>
                </c:pt>
                <c:pt idx="56">
                  <c:v>336.70099999999991</c:v>
                </c:pt>
                <c:pt idx="57">
                  <c:v>346.95100000000002</c:v>
                </c:pt>
                <c:pt idx="58">
                  <c:v>333.28500000000008</c:v>
                </c:pt>
                <c:pt idx="59">
                  <c:v>330.5150000000001</c:v>
                </c:pt>
                <c:pt idx="60">
                  <c:v>335.11399999999992</c:v>
                </c:pt>
                <c:pt idx="61">
                  <c:v>336.56899999999996</c:v>
                </c:pt>
                <c:pt idx="62">
                  <c:v>350.50199999999995</c:v>
                </c:pt>
                <c:pt idx="63">
                  <c:v>369.17699999999991</c:v>
                </c:pt>
                <c:pt idx="64">
                  <c:v>376.67899999999997</c:v>
                </c:pt>
                <c:pt idx="65">
                  <c:v>399.10199999999998</c:v>
                </c:pt>
                <c:pt idx="66">
                  <c:v>432.36</c:v>
                </c:pt>
                <c:pt idx="67">
                  <c:v>448.5100000000001</c:v>
                </c:pt>
                <c:pt idx="68">
                  <c:v>468.22500000000002</c:v>
                </c:pt>
                <c:pt idx="69">
                  <c:v>476.41300000000012</c:v>
                </c:pt>
                <c:pt idx="70">
                  <c:v>455.73300000000006</c:v>
                </c:pt>
                <c:pt idx="71">
                  <c:v>470.08000000000004</c:v>
                </c:pt>
                <c:pt idx="72">
                  <c:v>483.48100000000011</c:v>
                </c:pt>
                <c:pt idx="73">
                  <c:v>462.04999999999995</c:v>
                </c:pt>
                <c:pt idx="74">
                  <c:v>492.71100000000013</c:v>
                </c:pt>
                <c:pt idx="75">
                  <c:v>469.79899999999998</c:v>
                </c:pt>
                <c:pt idx="76">
                  <c:v>457.22800000000007</c:v>
                </c:pt>
                <c:pt idx="77">
                  <c:v>446.35</c:v>
                </c:pt>
                <c:pt idx="78">
                  <c:v>436.79899999999998</c:v>
                </c:pt>
                <c:pt idx="79">
                  <c:v>455.80399999999986</c:v>
                </c:pt>
                <c:pt idx="80">
                  <c:v>456.62500000000011</c:v>
                </c:pt>
                <c:pt idx="81">
                  <c:v>455.27099999999996</c:v>
                </c:pt>
                <c:pt idx="82">
                  <c:v>434.86999999999989</c:v>
                </c:pt>
                <c:pt idx="83">
                  <c:v>430.42000000000007</c:v>
                </c:pt>
                <c:pt idx="84">
                  <c:v>427.30200000000013</c:v>
                </c:pt>
                <c:pt idx="85">
                  <c:v>424.92300000000012</c:v>
                </c:pt>
                <c:pt idx="86">
                  <c:v>407.27899999999988</c:v>
                </c:pt>
                <c:pt idx="87">
                  <c:v>406.846</c:v>
                </c:pt>
                <c:pt idx="88">
                  <c:v>403.64799999999991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4270848"/>
        <c:axId val="944271392"/>
      </c:scatterChart>
      <c:valAx>
        <c:axId val="944270848"/>
        <c:scaling>
          <c:orientation val="minMax"/>
          <c:max val="48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0" i="0" baseline="0">
                    <a:effectLst/>
                  </a:rPr>
                  <a:t>Time/min</a:t>
                </a:r>
                <a:endParaRPr lang="zh-CN" altLang="zh-CN" sz="14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71392"/>
        <c:crosses val="autoZero"/>
        <c:crossBetween val="midCat"/>
      </c:valAx>
      <c:valAx>
        <c:axId val="944271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0" i="0" baseline="0">
                    <a:effectLst/>
                  </a:rPr>
                  <a:t>Rnr3-gfp Fluorescence Intensity/A.U. </a:t>
                </a:r>
                <a:endParaRPr lang="zh-CN" altLang="zh-CN" sz="14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70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Mother Cell(26 cells</a:t>
            </a:r>
            <a:r>
              <a:rPr lang="en-US" sz="1400" dirty="0" smtClean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汇总'!$AG$118:$AG$144</c:f>
              <c:numCache>
                <c:formatCode>General</c:formatCode>
                <c:ptCount val="27"/>
                <c:pt idx="0">
                  <c:v>130.07400000000007</c:v>
                </c:pt>
                <c:pt idx="1">
                  <c:v>132.77999999999997</c:v>
                </c:pt>
                <c:pt idx="2">
                  <c:v>141.03500000000008</c:v>
                </c:pt>
                <c:pt idx="3">
                  <c:v>148.70299999999997</c:v>
                </c:pt>
                <c:pt idx="4">
                  <c:v>170.10500000000002</c:v>
                </c:pt>
                <c:pt idx="5">
                  <c:v>186.57300000000009</c:v>
                </c:pt>
                <c:pt idx="6">
                  <c:v>207.8649999999999</c:v>
                </c:pt>
                <c:pt idx="7">
                  <c:v>231.95699999999999</c:v>
                </c:pt>
                <c:pt idx="8">
                  <c:v>246.10799999999995</c:v>
                </c:pt>
                <c:pt idx="9">
                  <c:v>256.62199999999996</c:v>
                </c:pt>
                <c:pt idx="10">
                  <c:v>267.20900000000006</c:v>
                </c:pt>
                <c:pt idx="11">
                  <c:v>279.74000000000012</c:v>
                </c:pt>
                <c:pt idx="12">
                  <c:v>281.17499999999995</c:v>
                </c:pt>
                <c:pt idx="13">
                  <c:v>301.1099999999999</c:v>
                </c:pt>
                <c:pt idx="14">
                  <c:v>309.96300000000008</c:v>
                </c:pt>
                <c:pt idx="15">
                  <c:v>320.01200000000006</c:v>
                </c:pt>
                <c:pt idx="16">
                  <c:v>329.09400000000005</c:v>
                </c:pt>
                <c:pt idx="17">
                  <c:v>335.99</c:v>
                </c:pt>
                <c:pt idx="18">
                  <c:v>340.00999999999988</c:v>
                </c:pt>
                <c:pt idx="19">
                  <c:v>343.16599999999994</c:v>
                </c:pt>
                <c:pt idx="20">
                  <c:v>354.52900000000011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汇总'!$AH$118:$AH$144</c:f>
              <c:numCache>
                <c:formatCode>General</c:formatCode>
                <c:ptCount val="27"/>
                <c:pt idx="0">
                  <c:v>116.90600000000006</c:v>
                </c:pt>
                <c:pt idx="1">
                  <c:v>113.57100000000003</c:v>
                </c:pt>
                <c:pt idx="2">
                  <c:v>120.40300000000002</c:v>
                </c:pt>
                <c:pt idx="3">
                  <c:v>118.26099999999997</c:v>
                </c:pt>
                <c:pt idx="4">
                  <c:v>118.28099999999995</c:v>
                </c:pt>
                <c:pt idx="5">
                  <c:v>116.34100000000001</c:v>
                </c:pt>
                <c:pt idx="6">
                  <c:v>113.44999999999993</c:v>
                </c:pt>
                <c:pt idx="7">
                  <c:v>110.15699999999993</c:v>
                </c:pt>
                <c:pt idx="8">
                  <c:v>110.78600000000006</c:v>
                </c:pt>
                <c:pt idx="9">
                  <c:v>108.12700000000007</c:v>
                </c:pt>
                <c:pt idx="10">
                  <c:v>102.274</c:v>
                </c:pt>
                <c:pt idx="11">
                  <c:v>103.09300000000007</c:v>
                </c:pt>
                <c:pt idx="12">
                  <c:v>105.50200000000007</c:v>
                </c:pt>
                <c:pt idx="13">
                  <c:v>110.16899999999998</c:v>
                </c:pt>
                <c:pt idx="14">
                  <c:v>113.37300000000005</c:v>
                </c:pt>
                <c:pt idx="15">
                  <c:v>116.28899999999999</c:v>
                </c:pt>
                <c:pt idx="16">
                  <c:v>123.57100000000003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汇总'!$AI$118:$AI$144</c:f>
              <c:numCache>
                <c:formatCode>0.00_);[Red]\(0.00\)</c:formatCode>
                <c:ptCount val="27"/>
                <c:pt idx="0">
                  <c:v>133.64599999999996</c:v>
                </c:pt>
                <c:pt idx="1">
                  <c:v>143.26099999999997</c:v>
                </c:pt>
                <c:pt idx="2">
                  <c:v>156.60000000000014</c:v>
                </c:pt>
                <c:pt idx="3">
                  <c:v>165.66100000000006</c:v>
                </c:pt>
                <c:pt idx="4">
                  <c:v>185.41700000000003</c:v>
                </c:pt>
                <c:pt idx="5">
                  <c:v>192.78800000000012</c:v>
                </c:pt>
                <c:pt idx="6">
                  <c:v>210.34999999999991</c:v>
                </c:pt>
                <c:pt idx="7">
                  <c:v>213.89799999999991</c:v>
                </c:pt>
                <c:pt idx="8">
                  <c:v>214.60599999999999</c:v>
                </c:pt>
                <c:pt idx="9">
                  <c:v>225.80799999999999</c:v>
                </c:pt>
                <c:pt idx="10">
                  <c:v>231.226</c:v>
                </c:pt>
                <c:pt idx="11">
                  <c:v>240.13900000000012</c:v>
                </c:pt>
                <c:pt idx="12">
                  <c:v>243.68700000000001</c:v>
                </c:pt>
                <c:pt idx="13">
                  <c:v>252.60299999999995</c:v>
                </c:pt>
                <c:pt idx="14">
                  <c:v>263.23900000000003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汇总'!$AJ$118:$AJ$144</c:f>
              <c:numCache>
                <c:formatCode>General</c:formatCode>
                <c:ptCount val="27"/>
                <c:pt idx="0">
                  <c:v>173.37</c:v>
                </c:pt>
                <c:pt idx="1">
                  <c:v>181.90400000000011</c:v>
                </c:pt>
                <c:pt idx="2">
                  <c:v>202.86500000000001</c:v>
                </c:pt>
                <c:pt idx="3">
                  <c:v>244.90499999999997</c:v>
                </c:pt>
                <c:pt idx="4">
                  <c:v>281.83300000000008</c:v>
                </c:pt>
                <c:pt idx="5">
                  <c:v>310.57399999999996</c:v>
                </c:pt>
                <c:pt idx="6">
                  <c:v>312.89300000000003</c:v>
                </c:pt>
                <c:pt idx="7">
                  <c:v>305.18700000000001</c:v>
                </c:pt>
                <c:pt idx="8">
                  <c:v>316.60599999999988</c:v>
                </c:pt>
                <c:pt idx="9">
                  <c:v>297.80099999999993</c:v>
                </c:pt>
                <c:pt idx="10">
                  <c:v>300.18899999999996</c:v>
                </c:pt>
                <c:pt idx="11">
                  <c:v>297.23100000000011</c:v>
                </c:pt>
                <c:pt idx="12">
                  <c:v>282.45700000000011</c:v>
                </c:pt>
                <c:pt idx="13">
                  <c:v>288.56399999999996</c:v>
                </c:pt>
                <c:pt idx="14">
                  <c:v>280.04299999999989</c:v>
                </c:pt>
                <c:pt idx="15">
                  <c:v>277.98899999999992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汇总'!$AK$118:$AK$144</c:f>
              <c:numCache>
                <c:formatCode>General</c:formatCode>
                <c:ptCount val="27"/>
                <c:pt idx="0">
                  <c:v>180.6869999999999</c:v>
                </c:pt>
                <c:pt idx="1">
                  <c:v>184.49500000000012</c:v>
                </c:pt>
                <c:pt idx="2">
                  <c:v>182.82599999999991</c:v>
                </c:pt>
                <c:pt idx="3">
                  <c:v>185.84699999999998</c:v>
                </c:pt>
                <c:pt idx="4">
                  <c:v>191.12600000000009</c:v>
                </c:pt>
                <c:pt idx="5">
                  <c:v>191.41399999999987</c:v>
                </c:pt>
                <c:pt idx="6">
                  <c:v>199.20500000000004</c:v>
                </c:pt>
                <c:pt idx="7">
                  <c:v>201.54000000000008</c:v>
                </c:pt>
                <c:pt idx="8">
                  <c:v>199.31799999999998</c:v>
                </c:pt>
                <c:pt idx="9">
                  <c:v>194.08799999999997</c:v>
                </c:pt>
                <c:pt idx="10">
                  <c:v>186.53899999999999</c:v>
                </c:pt>
                <c:pt idx="11">
                  <c:v>190.15300000000002</c:v>
                </c:pt>
                <c:pt idx="12">
                  <c:v>192.34100000000001</c:v>
                </c:pt>
                <c:pt idx="13">
                  <c:v>195.03899999999999</c:v>
                </c:pt>
                <c:pt idx="14">
                  <c:v>201.17399999999998</c:v>
                </c:pt>
                <c:pt idx="15">
                  <c:v>204.55600000000004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汇总'!$AL$118:$AL$144</c:f>
              <c:numCache>
                <c:formatCode>General</c:formatCode>
                <c:ptCount val="27"/>
                <c:pt idx="0">
                  <c:v>177.78200000000004</c:v>
                </c:pt>
                <c:pt idx="1">
                  <c:v>186.37299999999993</c:v>
                </c:pt>
                <c:pt idx="2">
                  <c:v>197.28600000000006</c:v>
                </c:pt>
                <c:pt idx="3">
                  <c:v>203.904</c:v>
                </c:pt>
                <c:pt idx="4">
                  <c:v>214.15699999999993</c:v>
                </c:pt>
                <c:pt idx="5">
                  <c:v>218.06899999999996</c:v>
                </c:pt>
                <c:pt idx="6">
                  <c:v>223.98300000000006</c:v>
                </c:pt>
                <c:pt idx="7">
                  <c:v>226.61200000000008</c:v>
                </c:pt>
                <c:pt idx="8">
                  <c:v>228.89499999999998</c:v>
                </c:pt>
                <c:pt idx="9">
                  <c:v>231.26099999999997</c:v>
                </c:pt>
                <c:pt idx="10">
                  <c:v>224.31500000000005</c:v>
                </c:pt>
                <c:pt idx="11">
                  <c:v>226.221</c:v>
                </c:pt>
                <c:pt idx="12">
                  <c:v>239.13499999999999</c:v>
                </c:pt>
                <c:pt idx="13">
                  <c:v>239.58500000000015</c:v>
                </c:pt>
                <c:pt idx="14">
                  <c:v>242.78599999999994</c:v>
                </c:pt>
                <c:pt idx="15">
                  <c:v>252.24599999999987</c:v>
                </c:pt>
                <c:pt idx="16">
                  <c:v>262.87200000000007</c:v>
                </c:pt>
                <c:pt idx="17">
                  <c:v>274.35700000000008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汇总'!$AM$118:$AM$144</c:f>
              <c:numCache>
                <c:formatCode>0.00_);[Red]\(0.00\)</c:formatCode>
                <c:ptCount val="27"/>
                <c:pt idx="0">
                  <c:v>103.83400000000006</c:v>
                </c:pt>
                <c:pt idx="1">
                  <c:v>105.28399999999999</c:v>
                </c:pt>
                <c:pt idx="2">
                  <c:v>109.00599999999997</c:v>
                </c:pt>
                <c:pt idx="3">
                  <c:v>112.32299999999998</c:v>
                </c:pt>
                <c:pt idx="4">
                  <c:v>116.70300000000009</c:v>
                </c:pt>
                <c:pt idx="5">
                  <c:v>117.92200000000003</c:v>
                </c:pt>
                <c:pt idx="6">
                  <c:v>128.495</c:v>
                </c:pt>
                <c:pt idx="7">
                  <c:v>129.68999999999994</c:v>
                </c:pt>
                <c:pt idx="8">
                  <c:v>136.93600000000004</c:v>
                </c:pt>
                <c:pt idx="9">
                  <c:v>138.24800000000005</c:v>
                </c:pt>
                <c:pt idx="10">
                  <c:v>144.01</c:v>
                </c:pt>
                <c:pt idx="11">
                  <c:v>154.024</c:v>
                </c:pt>
                <c:pt idx="12">
                  <c:v>159.64800000000002</c:v>
                </c:pt>
                <c:pt idx="13">
                  <c:v>161.41499999999996</c:v>
                </c:pt>
                <c:pt idx="14">
                  <c:v>158.32500000000005</c:v>
                </c:pt>
                <c:pt idx="15">
                  <c:v>164.51900000000001</c:v>
                </c:pt>
                <c:pt idx="16">
                  <c:v>170.44600000000014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汇总'!$AN$118:$AN$144</c:f>
              <c:numCache>
                <c:formatCode>0.00_);[Red]\(0.00\)</c:formatCode>
                <c:ptCount val="27"/>
                <c:pt idx="0">
                  <c:v>142.73599999999999</c:v>
                </c:pt>
                <c:pt idx="1">
                  <c:v>149.55800000000011</c:v>
                </c:pt>
                <c:pt idx="2">
                  <c:v>155.51799999999992</c:v>
                </c:pt>
                <c:pt idx="3">
                  <c:v>162.13800000000003</c:v>
                </c:pt>
                <c:pt idx="4">
                  <c:v>174.19800000000009</c:v>
                </c:pt>
                <c:pt idx="5">
                  <c:v>175.19299999999998</c:v>
                </c:pt>
                <c:pt idx="6">
                  <c:v>189.01800000000003</c:v>
                </c:pt>
                <c:pt idx="7">
                  <c:v>192.49600000000009</c:v>
                </c:pt>
                <c:pt idx="8">
                  <c:v>195.02199999999993</c:v>
                </c:pt>
                <c:pt idx="9">
                  <c:v>196.78899999999999</c:v>
                </c:pt>
                <c:pt idx="10">
                  <c:v>198.5630000000001</c:v>
                </c:pt>
                <c:pt idx="11">
                  <c:v>197.72599999999989</c:v>
                </c:pt>
                <c:pt idx="12">
                  <c:v>193.53499999999997</c:v>
                </c:pt>
                <c:pt idx="13">
                  <c:v>191.4430000000001</c:v>
                </c:pt>
                <c:pt idx="14">
                  <c:v>194.09800000000007</c:v>
                </c:pt>
                <c:pt idx="15">
                  <c:v>199.66599999999994</c:v>
                </c:pt>
                <c:pt idx="16">
                  <c:v>208.149</c:v>
                </c:pt>
                <c:pt idx="17">
                  <c:v>207.40999999999997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汇总'!$AO$118:$AO$144</c:f>
              <c:numCache>
                <c:formatCode>0.00_);[Red]\(0.00\)</c:formatCode>
                <c:ptCount val="27"/>
                <c:pt idx="0">
                  <c:v>146.22300000000007</c:v>
                </c:pt>
                <c:pt idx="1">
                  <c:v>151.55099999999993</c:v>
                </c:pt>
                <c:pt idx="2">
                  <c:v>153.88800000000003</c:v>
                </c:pt>
                <c:pt idx="3">
                  <c:v>162.51099999999997</c:v>
                </c:pt>
                <c:pt idx="4">
                  <c:v>167.00299999999993</c:v>
                </c:pt>
                <c:pt idx="5">
                  <c:v>172.23700000000008</c:v>
                </c:pt>
                <c:pt idx="6">
                  <c:v>183.59400000000005</c:v>
                </c:pt>
                <c:pt idx="7">
                  <c:v>196.63299999999992</c:v>
                </c:pt>
                <c:pt idx="8">
                  <c:v>208.49699999999996</c:v>
                </c:pt>
                <c:pt idx="9">
                  <c:v>232.43500000000006</c:v>
                </c:pt>
                <c:pt idx="10">
                  <c:v>245.60500000000002</c:v>
                </c:pt>
                <c:pt idx="11">
                  <c:v>265.93899999999996</c:v>
                </c:pt>
                <c:pt idx="12">
                  <c:v>279.62500000000011</c:v>
                </c:pt>
                <c:pt idx="13">
                  <c:v>291.70300000000009</c:v>
                </c:pt>
                <c:pt idx="14">
                  <c:v>306.27700000000004</c:v>
                </c:pt>
                <c:pt idx="15">
                  <c:v>320.81999999999994</c:v>
                </c:pt>
                <c:pt idx="16">
                  <c:v>330.74500000000012</c:v>
                </c:pt>
                <c:pt idx="17">
                  <c:v>327.78600000000006</c:v>
                </c:pt>
                <c:pt idx="18">
                  <c:v>326.2940000000001</c:v>
                </c:pt>
                <c:pt idx="19">
                  <c:v>334.89900000000011</c:v>
                </c:pt>
                <c:pt idx="20">
                  <c:v>337.61500000000001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汇总'!$AP$118:$AP$144</c:f>
              <c:numCache>
                <c:formatCode>0.00_);[Red]\(0.00\)</c:formatCode>
                <c:ptCount val="27"/>
                <c:pt idx="0">
                  <c:v>144.48699999999997</c:v>
                </c:pt>
                <c:pt idx="1">
                  <c:v>154.59100000000001</c:v>
                </c:pt>
                <c:pt idx="2">
                  <c:v>153.12099999999998</c:v>
                </c:pt>
                <c:pt idx="3">
                  <c:v>152.81799999999998</c:v>
                </c:pt>
                <c:pt idx="4">
                  <c:v>153.93000000000006</c:v>
                </c:pt>
                <c:pt idx="5">
                  <c:v>155.4849999999999</c:v>
                </c:pt>
                <c:pt idx="6">
                  <c:v>158.79999999999995</c:v>
                </c:pt>
                <c:pt idx="7">
                  <c:v>163.5</c:v>
                </c:pt>
                <c:pt idx="8">
                  <c:v>165.73000000000002</c:v>
                </c:pt>
                <c:pt idx="9">
                  <c:v>167.71199999999999</c:v>
                </c:pt>
                <c:pt idx="10">
                  <c:v>168.54299999999989</c:v>
                </c:pt>
                <c:pt idx="11">
                  <c:v>171.73099999999988</c:v>
                </c:pt>
                <c:pt idx="12">
                  <c:v>171.44799999999998</c:v>
                </c:pt>
                <c:pt idx="13">
                  <c:v>175.39299999999992</c:v>
                </c:pt>
                <c:pt idx="14">
                  <c:v>180.86300000000006</c:v>
                </c:pt>
                <c:pt idx="15">
                  <c:v>185.76599999999996</c:v>
                </c:pt>
                <c:pt idx="16">
                  <c:v>191.38600000000008</c:v>
                </c:pt>
                <c:pt idx="17">
                  <c:v>193.15999999999997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汇总'!$AQ$118:$AQ$144</c:f>
              <c:numCache>
                <c:formatCode>0.00_);[Red]\(0.00\)</c:formatCode>
                <c:ptCount val="27"/>
                <c:pt idx="0">
                  <c:v>167.98500000000001</c:v>
                </c:pt>
                <c:pt idx="1">
                  <c:v>170.11800000000005</c:v>
                </c:pt>
                <c:pt idx="2">
                  <c:v>170.53100000000006</c:v>
                </c:pt>
                <c:pt idx="3">
                  <c:v>173.84499999999991</c:v>
                </c:pt>
                <c:pt idx="4">
                  <c:v>174.37600000000009</c:v>
                </c:pt>
                <c:pt idx="5">
                  <c:v>181.09899999999993</c:v>
                </c:pt>
                <c:pt idx="6">
                  <c:v>183.5</c:v>
                </c:pt>
                <c:pt idx="7">
                  <c:v>197.61799999999994</c:v>
                </c:pt>
                <c:pt idx="8">
                  <c:v>203.55500000000006</c:v>
                </c:pt>
                <c:pt idx="9">
                  <c:v>220.94599999999991</c:v>
                </c:pt>
                <c:pt idx="10">
                  <c:v>228.55899999999997</c:v>
                </c:pt>
                <c:pt idx="11">
                  <c:v>225.67100000000005</c:v>
                </c:pt>
                <c:pt idx="12">
                  <c:v>240.33799999999997</c:v>
                </c:pt>
                <c:pt idx="13">
                  <c:v>250.98599999999999</c:v>
                </c:pt>
                <c:pt idx="14">
                  <c:v>255.16999999999996</c:v>
                </c:pt>
                <c:pt idx="15">
                  <c:v>261.57000000000005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汇总'!$AR$118:$AR$144</c:f>
              <c:numCache>
                <c:formatCode>General</c:formatCode>
                <c:ptCount val="27"/>
                <c:pt idx="0">
                  <c:v>201.72400000000005</c:v>
                </c:pt>
                <c:pt idx="1">
                  <c:v>204.76199999999994</c:v>
                </c:pt>
                <c:pt idx="2">
                  <c:v>215.952</c:v>
                </c:pt>
                <c:pt idx="3">
                  <c:v>224.98900000000003</c:v>
                </c:pt>
                <c:pt idx="4">
                  <c:v>243.83200000000011</c:v>
                </c:pt>
                <c:pt idx="5">
                  <c:v>258.23399999999992</c:v>
                </c:pt>
                <c:pt idx="6">
                  <c:v>288.34000000000003</c:v>
                </c:pt>
                <c:pt idx="7">
                  <c:v>326.66699999999992</c:v>
                </c:pt>
                <c:pt idx="8">
                  <c:v>359.67400000000009</c:v>
                </c:pt>
                <c:pt idx="9">
                  <c:v>387.31600000000003</c:v>
                </c:pt>
                <c:pt idx="10">
                  <c:v>408.06399999999996</c:v>
                </c:pt>
                <c:pt idx="11">
                  <c:v>421.22099999999989</c:v>
                </c:pt>
                <c:pt idx="12">
                  <c:v>453.48200000000008</c:v>
                </c:pt>
                <c:pt idx="13">
                  <c:v>456.02500000000009</c:v>
                </c:pt>
                <c:pt idx="14">
                  <c:v>461.13400000000001</c:v>
                </c:pt>
                <c:pt idx="15">
                  <c:v>475.09100000000001</c:v>
                </c:pt>
                <c:pt idx="16">
                  <c:v>466.04599999999994</c:v>
                </c:pt>
                <c:pt idx="17">
                  <c:v>472.20600000000013</c:v>
                </c:pt>
                <c:pt idx="18">
                  <c:v>469.88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汇总'!$AS$118:$AS$144</c:f>
              <c:numCache>
                <c:formatCode>0.00_);[Red]\(0.00\)</c:formatCode>
                <c:ptCount val="27"/>
                <c:pt idx="0">
                  <c:v>335.94799999999998</c:v>
                </c:pt>
                <c:pt idx="1">
                  <c:v>315.06499999999994</c:v>
                </c:pt>
                <c:pt idx="2">
                  <c:v>323.82799999999997</c:v>
                </c:pt>
                <c:pt idx="3">
                  <c:v>316.39999999999998</c:v>
                </c:pt>
                <c:pt idx="4">
                  <c:v>314.05300000000011</c:v>
                </c:pt>
                <c:pt idx="5">
                  <c:v>315.95399999999995</c:v>
                </c:pt>
                <c:pt idx="6">
                  <c:v>316.57000000000005</c:v>
                </c:pt>
                <c:pt idx="7">
                  <c:v>307.73199999999997</c:v>
                </c:pt>
                <c:pt idx="8">
                  <c:v>305.1110000000001</c:v>
                </c:pt>
                <c:pt idx="9">
                  <c:v>303.20900000000006</c:v>
                </c:pt>
                <c:pt idx="10">
                  <c:v>305.45000000000005</c:v>
                </c:pt>
                <c:pt idx="11">
                  <c:v>315.21000000000004</c:v>
                </c:pt>
                <c:pt idx="12">
                  <c:v>305.36099999999999</c:v>
                </c:pt>
                <c:pt idx="13">
                  <c:v>313.64200000000017</c:v>
                </c:pt>
                <c:pt idx="14">
                  <c:v>304.43900000000008</c:v>
                </c:pt>
                <c:pt idx="15">
                  <c:v>317.20999999999992</c:v>
                </c:pt>
                <c:pt idx="16">
                  <c:v>327.46299999999997</c:v>
                </c:pt>
                <c:pt idx="17">
                  <c:v>322.83600000000001</c:v>
                </c:pt>
                <c:pt idx="18">
                  <c:v>329.77</c:v>
                </c:pt>
                <c:pt idx="19">
                  <c:v>340.92300000000012</c:v>
                </c:pt>
                <c:pt idx="20">
                  <c:v>347.81699999999989</c:v>
                </c:pt>
                <c:pt idx="21">
                  <c:v>338.87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汇总'!$AT$118:$AT$144</c:f>
              <c:numCache>
                <c:formatCode>General</c:formatCode>
                <c:ptCount val="27"/>
                <c:pt idx="0">
                  <c:v>241.57299999999987</c:v>
                </c:pt>
                <c:pt idx="1">
                  <c:v>253.20299999999997</c:v>
                </c:pt>
                <c:pt idx="2">
                  <c:v>246.54799999999989</c:v>
                </c:pt>
                <c:pt idx="3">
                  <c:v>254.40600000000006</c:v>
                </c:pt>
                <c:pt idx="4">
                  <c:v>267.02599999999995</c:v>
                </c:pt>
                <c:pt idx="5">
                  <c:v>283.52700000000004</c:v>
                </c:pt>
                <c:pt idx="6">
                  <c:v>285.17199999999991</c:v>
                </c:pt>
                <c:pt idx="7">
                  <c:v>307.30999999999995</c:v>
                </c:pt>
                <c:pt idx="8">
                  <c:v>304.21800000000007</c:v>
                </c:pt>
                <c:pt idx="9">
                  <c:v>319.81100000000004</c:v>
                </c:pt>
                <c:pt idx="10">
                  <c:v>325.78099999999995</c:v>
                </c:pt>
                <c:pt idx="11">
                  <c:v>321.33899999999994</c:v>
                </c:pt>
                <c:pt idx="12">
                  <c:v>333.83999999999992</c:v>
                </c:pt>
                <c:pt idx="13">
                  <c:v>319.98699999999985</c:v>
                </c:pt>
                <c:pt idx="14">
                  <c:v>336.91300000000001</c:v>
                </c:pt>
                <c:pt idx="15">
                  <c:v>335.08800000000008</c:v>
                </c:pt>
                <c:pt idx="16">
                  <c:v>331.29900000000009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汇总'!$AU$118:$AU$144</c:f>
              <c:numCache>
                <c:formatCode>General</c:formatCode>
                <c:ptCount val="27"/>
                <c:pt idx="0">
                  <c:v>168.322</c:v>
                </c:pt>
                <c:pt idx="1">
                  <c:v>167.13599999999985</c:v>
                </c:pt>
                <c:pt idx="2">
                  <c:v>167.08800000000008</c:v>
                </c:pt>
                <c:pt idx="3">
                  <c:v>168.2349999999999</c:v>
                </c:pt>
                <c:pt idx="4">
                  <c:v>171.86899999999991</c:v>
                </c:pt>
                <c:pt idx="5">
                  <c:v>173.50400000000002</c:v>
                </c:pt>
                <c:pt idx="6">
                  <c:v>189.11900000000003</c:v>
                </c:pt>
                <c:pt idx="7">
                  <c:v>193.97200000000009</c:v>
                </c:pt>
                <c:pt idx="8">
                  <c:v>209.46100000000001</c:v>
                </c:pt>
                <c:pt idx="9">
                  <c:v>220.45399999999995</c:v>
                </c:pt>
                <c:pt idx="10">
                  <c:v>231.79999999999995</c:v>
                </c:pt>
                <c:pt idx="11">
                  <c:v>238.02899999999988</c:v>
                </c:pt>
                <c:pt idx="12">
                  <c:v>257.274</c:v>
                </c:pt>
                <c:pt idx="13">
                  <c:v>269.27</c:v>
                </c:pt>
                <c:pt idx="14">
                  <c:v>262.4380000000001</c:v>
                </c:pt>
                <c:pt idx="15">
                  <c:v>263.68100000000004</c:v>
                </c:pt>
                <c:pt idx="16">
                  <c:v>266.745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汇总'!$AV$118:$AV$144</c:f>
              <c:numCache>
                <c:formatCode>General</c:formatCode>
                <c:ptCount val="27"/>
                <c:pt idx="0">
                  <c:v>197.83199999999999</c:v>
                </c:pt>
                <c:pt idx="1">
                  <c:v>197.83999999999992</c:v>
                </c:pt>
                <c:pt idx="2">
                  <c:v>194.50399999999991</c:v>
                </c:pt>
                <c:pt idx="3">
                  <c:v>189.20999999999992</c:v>
                </c:pt>
                <c:pt idx="4">
                  <c:v>188.49900000000002</c:v>
                </c:pt>
                <c:pt idx="5">
                  <c:v>183.31600000000003</c:v>
                </c:pt>
                <c:pt idx="6">
                  <c:v>180.84299999999996</c:v>
                </c:pt>
                <c:pt idx="7">
                  <c:v>176.86500000000001</c:v>
                </c:pt>
                <c:pt idx="8">
                  <c:v>174.55200000000002</c:v>
                </c:pt>
                <c:pt idx="9">
                  <c:v>167.92499999999995</c:v>
                </c:pt>
                <c:pt idx="10">
                  <c:v>164.82899999999995</c:v>
                </c:pt>
                <c:pt idx="11">
                  <c:v>161.79099999999994</c:v>
                </c:pt>
                <c:pt idx="12">
                  <c:v>164.91200000000003</c:v>
                </c:pt>
                <c:pt idx="13">
                  <c:v>172.53800000000001</c:v>
                </c:pt>
                <c:pt idx="14">
                  <c:v>175.47299999999996</c:v>
                </c:pt>
                <c:pt idx="15">
                  <c:v>188.20799999999997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汇总'!$AW$118:$AW$144</c:f>
              <c:numCache>
                <c:formatCode>0.00_);[Red]\(0.00\)</c:formatCode>
                <c:ptCount val="27"/>
                <c:pt idx="0">
                  <c:v>215.33199999999988</c:v>
                </c:pt>
                <c:pt idx="1">
                  <c:v>223.51200000000006</c:v>
                </c:pt>
                <c:pt idx="2">
                  <c:v>227.40499999999997</c:v>
                </c:pt>
                <c:pt idx="3">
                  <c:v>233.05500000000006</c:v>
                </c:pt>
                <c:pt idx="4">
                  <c:v>228.48300000000006</c:v>
                </c:pt>
                <c:pt idx="5">
                  <c:v>226.94199999999989</c:v>
                </c:pt>
                <c:pt idx="6">
                  <c:v>227.94500000000005</c:v>
                </c:pt>
                <c:pt idx="7">
                  <c:v>231.8130000000001</c:v>
                </c:pt>
                <c:pt idx="8">
                  <c:v>236.49199999999996</c:v>
                </c:pt>
                <c:pt idx="9">
                  <c:v>236.27200000000005</c:v>
                </c:pt>
                <c:pt idx="10">
                  <c:v>244.28200000000004</c:v>
                </c:pt>
                <c:pt idx="11">
                  <c:v>246.38599999999997</c:v>
                </c:pt>
                <c:pt idx="12">
                  <c:v>256.65300000000013</c:v>
                </c:pt>
                <c:pt idx="13">
                  <c:v>256.72400000000005</c:v>
                </c:pt>
                <c:pt idx="14">
                  <c:v>263.22399999999993</c:v>
                </c:pt>
                <c:pt idx="15">
                  <c:v>263.83299999999997</c:v>
                </c:pt>
                <c:pt idx="16">
                  <c:v>262.13900000000012</c:v>
                </c:pt>
                <c:pt idx="17">
                  <c:v>266.9190000000001</c:v>
                </c:pt>
                <c:pt idx="18">
                  <c:v>272.21600000000001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汇总'!$AX$118:$AX$144</c:f>
              <c:numCache>
                <c:formatCode>General</c:formatCode>
                <c:ptCount val="27"/>
                <c:pt idx="0">
                  <c:v>154.76099999999997</c:v>
                </c:pt>
                <c:pt idx="1">
                  <c:v>158.41800000000001</c:v>
                </c:pt>
                <c:pt idx="2">
                  <c:v>152.33299999999997</c:v>
                </c:pt>
                <c:pt idx="3">
                  <c:v>157.69799999999998</c:v>
                </c:pt>
                <c:pt idx="4">
                  <c:v>158.53399999999999</c:v>
                </c:pt>
                <c:pt idx="5">
                  <c:v>160.55600000000004</c:v>
                </c:pt>
                <c:pt idx="6">
                  <c:v>163.83399999999995</c:v>
                </c:pt>
                <c:pt idx="7">
                  <c:v>162.18399999999997</c:v>
                </c:pt>
                <c:pt idx="8">
                  <c:v>164.32899999999995</c:v>
                </c:pt>
                <c:pt idx="9">
                  <c:v>166.76800000000003</c:v>
                </c:pt>
                <c:pt idx="10">
                  <c:v>166.88</c:v>
                </c:pt>
                <c:pt idx="11">
                  <c:v>165.69299999999998</c:v>
                </c:pt>
                <c:pt idx="12">
                  <c:v>174.59000000000003</c:v>
                </c:pt>
                <c:pt idx="13">
                  <c:v>177.14</c:v>
                </c:pt>
                <c:pt idx="14">
                  <c:v>186.33400000000006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汇总'!$AY$118:$AY$144</c:f>
              <c:numCache>
                <c:formatCode>General</c:formatCode>
                <c:ptCount val="27"/>
                <c:pt idx="0">
                  <c:v>196.822</c:v>
                </c:pt>
                <c:pt idx="1">
                  <c:v>196.33600000000001</c:v>
                </c:pt>
                <c:pt idx="2">
                  <c:v>201.52799999999991</c:v>
                </c:pt>
                <c:pt idx="3">
                  <c:v>201.31799999999998</c:v>
                </c:pt>
                <c:pt idx="4">
                  <c:v>200.67100000000005</c:v>
                </c:pt>
                <c:pt idx="5">
                  <c:v>205.404</c:v>
                </c:pt>
                <c:pt idx="6">
                  <c:v>210.17899999999997</c:v>
                </c:pt>
                <c:pt idx="7">
                  <c:v>226.54499999999996</c:v>
                </c:pt>
                <c:pt idx="8">
                  <c:v>228.00800000000004</c:v>
                </c:pt>
                <c:pt idx="9">
                  <c:v>235.78699999999992</c:v>
                </c:pt>
                <c:pt idx="10">
                  <c:v>248.62400000000002</c:v>
                </c:pt>
                <c:pt idx="11">
                  <c:v>252.85699999999997</c:v>
                </c:pt>
                <c:pt idx="12">
                  <c:v>256.19100000000003</c:v>
                </c:pt>
                <c:pt idx="13">
                  <c:v>253.8839999999999</c:v>
                </c:pt>
                <c:pt idx="14">
                  <c:v>262.31999999999994</c:v>
                </c:pt>
                <c:pt idx="15">
                  <c:v>263.41800000000001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汇总'!$AZ$118:$AZ$144</c:f>
              <c:numCache>
                <c:formatCode>General</c:formatCode>
                <c:ptCount val="27"/>
                <c:pt idx="0">
                  <c:v>155.89100000000008</c:v>
                </c:pt>
                <c:pt idx="1">
                  <c:v>167.95899999999995</c:v>
                </c:pt>
                <c:pt idx="2">
                  <c:v>172.64199999999994</c:v>
                </c:pt>
                <c:pt idx="3">
                  <c:v>175.71000000000004</c:v>
                </c:pt>
                <c:pt idx="4">
                  <c:v>177.55400000000009</c:v>
                </c:pt>
                <c:pt idx="5">
                  <c:v>181.08900000000006</c:v>
                </c:pt>
                <c:pt idx="6">
                  <c:v>182.13</c:v>
                </c:pt>
                <c:pt idx="7">
                  <c:v>187.5569999999999</c:v>
                </c:pt>
                <c:pt idx="8">
                  <c:v>190.96500000000003</c:v>
                </c:pt>
                <c:pt idx="9">
                  <c:v>194.702</c:v>
                </c:pt>
                <c:pt idx="10">
                  <c:v>192.67200000000003</c:v>
                </c:pt>
                <c:pt idx="11">
                  <c:v>194.73100000000011</c:v>
                </c:pt>
                <c:pt idx="12">
                  <c:v>193.95500000000004</c:v>
                </c:pt>
                <c:pt idx="13">
                  <c:v>193.00399999999991</c:v>
                </c:pt>
                <c:pt idx="14">
                  <c:v>188.84699999999998</c:v>
                </c:pt>
                <c:pt idx="15">
                  <c:v>188.548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汇总'!$BA$118:$BA$144</c:f>
              <c:numCache>
                <c:formatCode>0.00_);[Red]\(0.00\)</c:formatCode>
                <c:ptCount val="27"/>
                <c:pt idx="0">
                  <c:v>155.59300000000007</c:v>
                </c:pt>
                <c:pt idx="1">
                  <c:v>147.6049999999999</c:v>
                </c:pt>
                <c:pt idx="2">
                  <c:v>149.3069999999999</c:v>
                </c:pt>
                <c:pt idx="3">
                  <c:v>144.87300000000005</c:v>
                </c:pt>
                <c:pt idx="4">
                  <c:v>138.31900000000007</c:v>
                </c:pt>
                <c:pt idx="5">
                  <c:v>134.37799999999993</c:v>
                </c:pt>
                <c:pt idx="6">
                  <c:v>133.88599999999997</c:v>
                </c:pt>
                <c:pt idx="7">
                  <c:v>130.14199999999994</c:v>
                </c:pt>
                <c:pt idx="8">
                  <c:v>127.89599999999996</c:v>
                </c:pt>
                <c:pt idx="9">
                  <c:v>132.74</c:v>
                </c:pt>
                <c:pt idx="10">
                  <c:v>134.28899999999999</c:v>
                </c:pt>
                <c:pt idx="11">
                  <c:v>134.82299999999998</c:v>
                </c:pt>
                <c:pt idx="12">
                  <c:v>133.69900000000007</c:v>
                </c:pt>
                <c:pt idx="13">
                  <c:v>142.88099999999997</c:v>
                </c:pt>
                <c:pt idx="14">
                  <c:v>143.13599999999997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汇总'!$BB$118:$BB$144</c:f>
              <c:numCache>
                <c:formatCode>0.00_);[Red]\(0.00\)</c:formatCode>
                <c:ptCount val="27"/>
                <c:pt idx="0">
                  <c:v>140.10799999999995</c:v>
                </c:pt>
                <c:pt idx="1">
                  <c:v>149.173</c:v>
                </c:pt>
                <c:pt idx="2">
                  <c:v>151.899</c:v>
                </c:pt>
                <c:pt idx="3">
                  <c:v>156.71100000000001</c:v>
                </c:pt>
                <c:pt idx="4">
                  <c:v>154.91700000000003</c:v>
                </c:pt>
                <c:pt idx="5">
                  <c:v>157.19900000000007</c:v>
                </c:pt>
                <c:pt idx="6">
                  <c:v>153.04499999999996</c:v>
                </c:pt>
                <c:pt idx="7">
                  <c:v>152.58899999999994</c:v>
                </c:pt>
                <c:pt idx="8">
                  <c:v>156.52300000000002</c:v>
                </c:pt>
                <c:pt idx="9">
                  <c:v>153.77099999999996</c:v>
                </c:pt>
                <c:pt idx="10">
                  <c:v>157.05799999999999</c:v>
                </c:pt>
                <c:pt idx="11">
                  <c:v>156.37</c:v>
                </c:pt>
                <c:pt idx="12">
                  <c:v>151.12299999999993</c:v>
                </c:pt>
                <c:pt idx="13">
                  <c:v>153.70699999999999</c:v>
                </c:pt>
                <c:pt idx="14">
                  <c:v>157.11200000000008</c:v>
                </c:pt>
                <c:pt idx="15">
                  <c:v>161.28800000000001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汇总'!$BC$118:$BC$144</c:f>
              <c:numCache>
                <c:formatCode>General</c:formatCode>
                <c:ptCount val="27"/>
                <c:pt idx="0">
                  <c:v>154.97699999999998</c:v>
                </c:pt>
                <c:pt idx="1">
                  <c:v>155.47799999999995</c:v>
                </c:pt>
                <c:pt idx="2">
                  <c:v>161.72900000000004</c:v>
                </c:pt>
                <c:pt idx="3">
                  <c:v>163.8610000000001</c:v>
                </c:pt>
                <c:pt idx="4">
                  <c:v>172.85799999999995</c:v>
                </c:pt>
                <c:pt idx="5">
                  <c:v>179.44700000000012</c:v>
                </c:pt>
                <c:pt idx="6">
                  <c:v>192.11400000000003</c:v>
                </c:pt>
                <c:pt idx="7">
                  <c:v>203.76599999999996</c:v>
                </c:pt>
                <c:pt idx="8">
                  <c:v>208.06700000000001</c:v>
                </c:pt>
                <c:pt idx="9">
                  <c:v>216.45499999999993</c:v>
                </c:pt>
                <c:pt idx="10">
                  <c:v>233.07399999999996</c:v>
                </c:pt>
                <c:pt idx="11">
                  <c:v>232.88900000000001</c:v>
                </c:pt>
                <c:pt idx="12">
                  <c:v>238.45100000000002</c:v>
                </c:pt>
                <c:pt idx="13">
                  <c:v>239.37800000000004</c:v>
                </c:pt>
                <c:pt idx="14">
                  <c:v>243.82900000000006</c:v>
                </c:pt>
                <c:pt idx="15">
                  <c:v>252.77700000000016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汇总'!$BD$118:$BD$144</c:f>
              <c:numCache>
                <c:formatCode>General</c:formatCode>
                <c:ptCount val="27"/>
                <c:pt idx="0">
                  <c:v>135.35200000000009</c:v>
                </c:pt>
                <c:pt idx="1">
                  <c:v>139.91100000000006</c:v>
                </c:pt>
                <c:pt idx="2">
                  <c:v>136.44799999999998</c:v>
                </c:pt>
                <c:pt idx="3">
                  <c:v>140.32300000000009</c:v>
                </c:pt>
                <c:pt idx="4">
                  <c:v>150.50599999999997</c:v>
                </c:pt>
                <c:pt idx="5">
                  <c:v>169.94399999999996</c:v>
                </c:pt>
                <c:pt idx="6">
                  <c:v>194.97000000000014</c:v>
                </c:pt>
                <c:pt idx="7">
                  <c:v>224.101</c:v>
                </c:pt>
                <c:pt idx="8">
                  <c:v>250.74700000000007</c:v>
                </c:pt>
                <c:pt idx="9">
                  <c:v>273.63299999999992</c:v>
                </c:pt>
                <c:pt idx="10">
                  <c:v>309.62599999999986</c:v>
                </c:pt>
                <c:pt idx="11">
                  <c:v>334.20100000000014</c:v>
                </c:pt>
                <c:pt idx="12">
                  <c:v>368.88499999999999</c:v>
                </c:pt>
                <c:pt idx="13">
                  <c:v>411.02200000000005</c:v>
                </c:pt>
                <c:pt idx="14">
                  <c:v>426.79700000000003</c:v>
                </c:pt>
                <c:pt idx="15">
                  <c:v>433.87900000000002</c:v>
                </c:pt>
                <c:pt idx="16">
                  <c:v>445.35199999999998</c:v>
                </c:pt>
                <c:pt idx="17">
                  <c:v>447.28700000000003</c:v>
                </c:pt>
                <c:pt idx="18">
                  <c:v>443.1690000000001</c:v>
                </c:pt>
                <c:pt idx="19">
                  <c:v>449.39700000000016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汇总'!$BE$118:$BE$144</c:f>
              <c:numCache>
                <c:formatCode>General</c:formatCode>
                <c:ptCount val="27"/>
                <c:pt idx="0">
                  <c:v>177.32900000000006</c:v>
                </c:pt>
                <c:pt idx="1">
                  <c:v>182.19900000000007</c:v>
                </c:pt>
                <c:pt idx="2">
                  <c:v>188.19000000000005</c:v>
                </c:pt>
                <c:pt idx="3">
                  <c:v>200.95499999999993</c:v>
                </c:pt>
                <c:pt idx="4">
                  <c:v>216.33199999999999</c:v>
                </c:pt>
                <c:pt idx="5">
                  <c:v>241.66000000000008</c:v>
                </c:pt>
                <c:pt idx="6">
                  <c:v>258.57999999999993</c:v>
                </c:pt>
                <c:pt idx="7">
                  <c:v>285.08500000000004</c:v>
                </c:pt>
                <c:pt idx="8">
                  <c:v>297.8130000000001</c:v>
                </c:pt>
                <c:pt idx="9">
                  <c:v>305.28500000000008</c:v>
                </c:pt>
                <c:pt idx="10">
                  <c:v>317.50500000000011</c:v>
                </c:pt>
                <c:pt idx="11">
                  <c:v>306.93200000000002</c:v>
                </c:pt>
                <c:pt idx="12">
                  <c:v>308.62799999999993</c:v>
                </c:pt>
                <c:pt idx="13">
                  <c:v>322.3119999999999</c:v>
                </c:pt>
                <c:pt idx="14">
                  <c:v>325.40999999999997</c:v>
                </c:pt>
                <c:pt idx="15">
                  <c:v>313.20600000000002</c:v>
                </c:pt>
                <c:pt idx="16">
                  <c:v>313.87800000000016</c:v>
                </c:pt>
                <c:pt idx="17">
                  <c:v>320.66899999999998</c:v>
                </c:pt>
                <c:pt idx="18">
                  <c:v>322.49900000000002</c:v>
                </c:pt>
                <c:pt idx="19">
                  <c:v>321.0379999999999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汇总'!$BF$118:$BF$144</c:f>
              <c:numCache>
                <c:formatCode>General</c:formatCode>
                <c:ptCount val="27"/>
                <c:pt idx="0">
                  <c:v>178.029</c:v>
                </c:pt>
                <c:pt idx="1">
                  <c:v>183.40700000000004</c:v>
                </c:pt>
                <c:pt idx="2">
                  <c:v>183.01100000000008</c:v>
                </c:pt>
                <c:pt idx="3">
                  <c:v>186.14799999999991</c:v>
                </c:pt>
                <c:pt idx="4">
                  <c:v>186.92599999999993</c:v>
                </c:pt>
                <c:pt idx="5">
                  <c:v>183.07900000000006</c:v>
                </c:pt>
                <c:pt idx="6">
                  <c:v>189.07399999999996</c:v>
                </c:pt>
                <c:pt idx="7">
                  <c:v>188.62400000000002</c:v>
                </c:pt>
                <c:pt idx="8">
                  <c:v>198.32500000000005</c:v>
                </c:pt>
                <c:pt idx="9">
                  <c:v>194.49400000000014</c:v>
                </c:pt>
                <c:pt idx="10">
                  <c:v>201.96899999999994</c:v>
                </c:pt>
                <c:pt idx="11">
                  <c:v>200.6350000000001</c:v>
                </c:pt>
                <c:pt idx="12">
                  <c:v>211.95999999999992</c:v>
                </c:pt>
                <c:pt idx="13">
                  <c:v>213.54399999999998</c:v>
                </c:pt>
                <c:pt idx="14">
                  <c:v>221.99299999999994</c:v>
                </c:pt>
                <c:pt idx="15">
                  <c:v>233.93000000000006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4262144"/>
        <c:axId val="944258880"/>
      </c:scatterChart>
      <c:valAx>
        <c:axId val="944262144"/>
        <c:scaling>
          <c:orientation val="minMax"/>
          <c:max val="1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Time/min</a:t>
                </a:r>
                <a:endParaRPr lang="zh-CN" sz="12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58880"/>
        <c:crosses val="autoZero"/>
        <c:crossBetween val="midCat"/>
      </c:valAx>
      <c:valAx>
        <c:axId val="944258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Rnr3-gfp Fluorescence Intensity/A.U. </a:t>
                </a:r>
                <a:endParaRPr lang="zh-CN" sz="1200" dirty="0"/>
              </a:p>
            </c:rich>
          </c:tx>
          <c:layout>
            <c:manualLayout>
              <c:xMode val="edge"/>
              <c:yMode val="edge"/>
              <c:x val="2.8690664261169084E-2"/>
              <c:y val="0.107744666208070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62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Daughter</a:t>
            </a:r>
            <a:r>
              <a:rPr lang="en-US" altLang="zh-CN" baseline="0" dirty="0"/>
              <a:t> Cells(23 cells</a:t>
            </a:r>
            <a:r>
              <a:rPr lang="en-US" altLang="zh-CN" baseline="0" dirty="0" smtClean="0"/>
              <a:t>)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汇总'!$BG$118:$BG$147</c:f>
              <c:numCache>
                <c:formatCode>0.00_);[Red]\(0.00\)</c:formatCode>
                <c:ptCount val="30"/>
                <c:pt idx="0">
                  <c:v>131.43600000000004</c:v>
                </c:pt>
                <c:pt idx="1">
                  <c:v>133.79699999999991</c:v>
                </c:pt>
                <c:pt idx="2">
                  <c:v>135.56000000000006</c:v>
                </c:pt>
                <c:pt idx="3">
                  <c:v>139.15899999999999</c:v>
                </c:pt>
                <c:pt idx="4">
                  <c:v>139.39300000000003</c:v>
                </c:pt>
                <c:pt idx="5">
                  <c:v>143.36700000000008</c:v>
                </c:pt>
                <c:pt idx="6">
                  <c:v>145.62000000000012</c:v>
                </c:pt>
                <c:pt idx="7">
                  <c:v>149.10699999999997</c:v>
                </c:pt>
                <c:pt idx="8">
                  <c:v>146.59800000000007</c:v>
                </c:pt>
                <c:pt idx="9">
                  <c:v>144.06700000000001</c:v>
                </c:pt>
                <c:pt idx="10">
                  <c:v>137.89600000000007</c:v>
                </c:pt>
                <c:pt idx="11">
                  <c:v>140.58600000000001</c:v>
                </c:pt>
                <c:pt idx="12">
                  <c:v>136.36799999999994</c:v>
                </c:pt>
                <c:pt idx="13">
                  <c:v>137.19499999999994</c:v>
                </c:pt>
                <c:pt idx="14">
                  <c:v>136.17099999999994</c:v>
                </c:pt>
                <c:pt idx="15">
                  <c:v>138.52499999999998</c:v>
                </c:pt>
                <c:pt idx="16">
                  <c:v>139.89200000000005</c:v>
                </c:pt>
                <c:pt idx="17">
                  <c:v>143.75900000000001</c:v>
                </c:pt>
                <c:pt idx="18">
                  <c:v>145.73699999999997</c:v>
                </c:pt>
                <c:pt idx="19">
                  <c:v>152.21100000000001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汇总'!$BH$118:$BH$147</c:f>
              <c:numCache>
                <c:formatCode>General</c:formatCode>
                <c:ptCount val="30"/>
                <c:pt idx="0">
                  <c:v>108.048</c:v>
                </c:pt>
                <c:pt idx="1">
                  <c:v>107.72800000000007</c:v>
                </c:pt>
                <c:pt idx="2">
                  <c:v>115.40700000000004</c:v>
                </c:pt>
                <c:pt idx="3">
                  <c:v>119.6690000000001</c:v>
                </c:pt>
                <c:pt idx="4">
                  <c:v>123.96600000000001</c:v>
                </c:pt>
                <c:pt idx="5">
                  <c:v>127.274</c:v>
                </c:pt>
                <c:pt idx="6">
                  <c:v>125.31799999999998</c:v>
                </c:pt>
                <c:pt idx="7">
                  <c:v>134.66300000000001</c:v>
                </c:pt>
                <c:pt idx="8">
                  <c:v>144.67700000000002</c:v>
                </c:pt>
                <c:pt idx="9">
                  <c:v>154.52100000000007</c:v>
                </c:pt>
                <c:pt idx="10">
                  <c:v>168.05200000000002</c:v>
                </c:pt>
                <c:pt idx="11">
                  <c:v>193.20600000000002</c:v>
                </c:pt>
                <c:pt idx="12">
                  <c:v>204.96000000000004</c:v>
                </c:pt>
                <c:pt idx="13">
                  <c:v>215.29900000000009</c:v>
                </c:pt>
                <c:pt idx="14">
                  <c:v>230.90999999999997</c:v>
                </c:pt>
                <c:pt idx="15">
                  <c:v>242.31299999999999</c:v>
                </c:pt>
                <c:pt idx="16">
                  <c:v>253.14</c:v>
                </c:pt>
                <c:pt idx="17">
                  <c:v>260.03699999999992</c:v>
                </c:pt>
                <c:pt idx="18">
                  <c:v>256.33799999999997</c:v>
                </c:pt>
                <c:pt idx="19">
                  <c:v>263.89699999999993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汇总'!$BI$118:$BI$147</c:f>
              <c:numCache>
                <c:formatCode>General</c:formatCode>
                <c:ptCount val="30"/>
                <c:pt idx="0">
                  <c:v>141.70899999999995</c:v>
                </c:pt>
                <c:pt idx="1">
                  <c:v>133.30100000000004</c:v>
                </c:pt>
                <c:pt idx="2">
                  <c:v>129.71300000000008</c:v>
                </c:pt>
                <c:pt idx="3">
                  <c:v>121.79599999999994</c:v>
                </c:pt>
                <c:pt idx="4">
                  <c:v>126.96299999999997</c:v>
                </c:pt>
                <c:pt idx="5">
                  <c:v>118.52499999999998</c:v>
                </c:pt>
                <c:pt idx="6">
                  <c:v>111.54899999999998</c:v>
                </c:pt>
                <c:pt idx="7">
                  <c:v>108.31099999999992</c:v>
                </c:pt>
                <c:pt idx="8">
                  <c:v>114.40599999999995</c:v>
                </c:pt>
                <c:pt idx="9">
                  <c:v>114.91399999999999</c:v>
                </c:pt>
                <c:pt idx="10">
                  <c:v>120.01400000000001</c:v>
                </c:pt>
                <c:pt idx="11">
                  <c:v>118.351</c:v>
                </c:pt>
                <c:pt idx="12">
                  <c:v>123.33199999999999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汇总'!$BJ$118:$BJ$147</c:f>
              <c:numCache>
                <c:formatCode>0.00_);[Red]\(0.00\)</c:formatCode>
                <c:ptCount val="30"/>
                <c:pt idx="0">
                  <c:v>128.82600000000002</c:v>
                </c:pt>
                <c:pt idx="1">
                  <c:v>131.42099999999994</c:v>
                </c:pt>
                <c:pt idx="2">
                  <c:v>132.68599999999992</c:v>
                </c:pt>
                <c:pt idx="3">
                  <c:v>145.24199999999996</c:v>
                </c:pt>
                <c:pt idx="4">
                  <c:v>154.24400000000003</c:v>
                </c:pt>
                <c:pt idx="5">
                  <c:v>178.79099999999994</c:v>
                </c:pt>
                <c:pt idx="6">
                  <c:v>206.13300000000015</c:v>
                </c:pt>
                <c:pt idx="7">
                  <c:v>229.69299999999998</c:v>
                </c:pt>
                <c:pt idx="8">
                  <c:v>254.41599999999994</c:v>
                </c:pt>
                <c:pt idx="9">
                  <c:v>264.09299999999996</c:v>
                </c:pt>
                <c:pt idx="10">
                  <c:v>282.58000000000004</c:v>
                </c:pt>
                <c:pt idx="11">
                  <c:v>288.04700000000003</c:v>
                </c:pt>
                <c:pt idx="12">
                  <c:v>286.58600000000001</c:v>
                </c:pt>
                <c:pt idx="13">
                  <c:v>280.17100000000005</c:v>
                </c:pt>
                <c:pt idx="14">
                  <c:v>278.48400000000004</c:v>
                </c:pt>
                <c:pt idx="15">
                  <c:v>274.11399999999992</c:v>
                </c:pt>
                <c:pt idx="16">
                  <c:v>273.06099999999992</c:v>
                </c:pt>
                <c:pt idx="17">
                  <c:v>272.16100000000006</c:v>
                </c:pt>
                <c:pt idx="18">
                  <c:v>274.16700000000003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汇总'!$BK$118:$BK$147</c:f>
              <c:numCache>
                <c:formatCode>0.00_);[Red]\(0.00\)</c:formatCode>
                <c:ptCount val="30"/>
                <c:pt idx="0">
                  <c:v>166.48900000000003</c:v>
                </c:pt>
                <c:pt idx="1">
                  <c:v>163.31699999999989</c:v>
                </c:pt>
                <c:pt idx="2">
                  <c:v>166.97700000000009</c:v>
                </c:pt>
                <c:pt idx="3">
                  <c:v>178.01200000000006</c:v>
                </c:pt>
                <c:pt idx="4">
                  <c:v>193.73599999999999</c:v>
                </c:pt>
                <c:pt idx="5">
                  <c:v>213.26100000000008</c:v>
                </c:pt>
                <c:pt idx="6">
                  <c:v>236.79599999999994</c:v>
                </c:pt>
                <c:pt idx="7">
                  <c:v>260.83799999999997</c:v>
                </c:pt>
                <c:pt idx="8">
                  <c:v>284.23599999999988</c:v>
                </c:pt>
                <c:pt idx="9">
                  <c:v>295.79099999999994</c:v>
                </c:pt>
                <c:pt idx="10">
                  <c:v>302.88799999999992</c:v>
                </c:pt>
                <c:pt idx="11">
                  <c:v>299.24599999999998</c:v>
                </c:pt>
                <c:pt idx="12">
                  <c:v>293.73199999999997</c:v>
                </c:pt>
                <c:pt idx="13">
                  <c:v>309.84099999999989</c:v>
                </c:pt>
                <c:pt idx="14">
                  <c:v>316.35100000000011</c:v>
                </c:pt>
                <c:pt idx="15">
                  <c:v>310.33999999999992</c:v>
                </c:pt>
                <c:pt idx="16">
                  <c:v>314.40300000000002</c:v>
                </c:pt>
                <c:pt idx="17">
                  <c:v>317.56799999999998</c:v>
                </c:pt>
                <c:pt idx="18">
                  <c:v>326.37800000000004</c:v>
                </c:pt>
                <c:pt idx="19">
                  <c:v>327.08500000000015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汇总'!$BL$118:$BL$147</c:f>
              <c:numCache>
                <c:formatCode>General</c:formatCode>
                <c:ptCount val="30"/>
                <c:pt idx="0">
                  <c:v>99.600999999999999</c:v>
                </c:pt>
                <c:pt idx="1">
                  <c:v>109.83500000000004</c:v>
                </c:pt>
                <c:pt idx="2">
                  <c:v>132.58600000000001</c:v>
                </c:pt>
                <c:pt idx="3">
                  <c:v>173.7600000000001</c:v>
                </c:pt>
                <c:pt idx="4">
                  <c:v>232.48800000000006</c:v>
                </c:pt>
                <c:pt idx="5">
                  <c:v>293.44800000000009</c:v>
                </c:pt>
                <c:pt idx="6">
                  <c:v>365.09999999999991</c:v>
                </c:pt>
                <c:pt idx="7">
                  <c:v>412.60500000000002</c:v>
                </c:pt>
                <c:pt idx="8">
                  <c:v>442.99</c:v>
                </c:pt>
                <c:pt idx="9">
                  <c:v>454.47299999999996</c:v>
                </c:pt>
                <c:pt idx="10">
                  <c:v>477.11300000000006</c:v>
                </c:pt>
                <c:pt idx="11">
                  <c:v>480.39200000000005</c:v>
                </c:pt>
                <c:pt idx="12">
                  <c:v>473.75400000000002</c:v>
                </c:pt>
                <c:pt idx="13">
                  <c:v>478.10199999999998</c:v>
                </c:pt>
                <c:pt idx="14">
                  <c:v>468.42099999999994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汇总'!$BM$118:$BM$147</c:f>
              <c:numCache>
                <c:formatCode>0.00_);[Red]\(0.00\)</c:formatCode>
                <c:ptCount val="30"/>
                <c:pt idx="0">
                  <c:v>115.16100000000006</c:v>
                </c:pt>
                <c:pt idx="1">
                  <c:v>115.88700000000006</c:v>
                </c:pt>
                <c:pt idx="2">
                  <c:v>115.54100000000005</c:v>
                </c:pt>
                <c:pt idx="3">
                  <c:v>121.32000000000005</c:v>
                </c:pt>
                <c:pt idx="4">
                  <c:v>121.28499999999997</c:v>
                </c:pt>
                <c:pt idx="5">
                  <c:v>122.06200000000001</c:v>
                </c:pt>
                <c:pt idx="6">
                  <c:v>127.24400000000003</c:v>
                </c:pt>
                <c:pt idx="7">
                  <c:v>125.971</c:v>
                </c:pt>
                <c:pt idx="8">
                  <c:v>132.27800000000002</c:v>
                </c:pt>
                <c:pt idx="9">
                  <c:v>127.76400000000001</c:v>
                </c:pt>
                <c:pt idx="10">
                  <c:v>135.94200000000001</c:v>
                </c:pt>
                <c:pt idx="11">
                  <c:v>128.79499999999996</c:v>
                </c:pt>
                <c:pt idx="12">
                  <c:v>123.22400000000005</c:v>
                </c:pt>
                <c:pt idx="13">
                  <c:v>118.875</c:v>
                </c:pt>
                <c:pt idx="14">
                  <c:v>114.32500000000005</c:v>
                </c:pt>
                <c:pt idx="15">
                  <c:v>115.34000000000003</c:v>
                </c:pt>
                <c:pt idx="16">
                  <c:v>120.24299999999994</c:v>
                </c:pt>
                <c:pt idx="17">
                  <c:v>120.67599999999993</c:v>
                </c:pt>
                <c:pt idx="18">
                  <c:v>118.48300000000006</c:v>
                </c:pt>
                <c:pt idx="19">
                  <c:v>117.70100000000002</c:v>
                </c:pt>
                <c:pt idx="20">
                  <c:v>122.476</c:v>
                </c:pt>
                <c:pt idx="21">
                  <c:v>134.97799999999995</c:v>
                </c:pt>
                <c:pt idx="22">
                  <c:v>137.85000000000002</c:v>
                </c:pt>
                <c:pt idx="23">
                  <c:v>137.01199999999994</c:v>
                </c:pt>
                <c:pt idx="24">
                  <c:v>141.976</c:v>
                </c:pt>
                <c:pt idx="25">
                  <c:v>146.81499999999994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汇总'!$BN$118:$BN$147</c:f>
              <c:numCache>
                <c:formatCode>0.00_);[Red]\(0.00\)</c:formatCode>
                <c:ptCount val="30"/>
                <c:pt idx="0">
                  <c:v>165.93599999999992</c:v>
                </c:pt>
                <c:pt idx="1">
                  <c:v>174.70800000000008</c:v>
                </c:pt>
                <c:pt idx="2">
                  <c:v>178.75400000000013</c:v>
                </c:pt>
                <c:pt idx="3">
                  <c:v>187.78999999999996</c:v>
                </c:pt>
                <c:pt idx="4">
                  <c:v>188.8610000000001</c:v>
                </c:pt>
                <c:pt idx="5">
                  <c:v>188.89699999999993</c:v>
                </c:pt>
                <c:pt idx="6">
                  <c:v>190.50299999999993</c:v>
                </c:pt>
                <c:pt idx="7">
                  <c:v>191.52100000000007</c:v>
                </c:pt>
                <c:pt idx="8">
                  <c:v>195.40700000000004</c:v>
                </c:pt>
                <c:pt idx="9">
                  <c:v>208.60199999999998</c:v>
                </c:pt>
                <c:pt idx="10">
                  <c:v>207.55799999999999</c:v>
                </c:pt>
                <c:pt idx="11">
                  <c:v>212.226</c:v>
                </c:pt>
                <c:pt idx="12">
                  <c:v>216.90099999999995</c:v>
                </c:pt>
                <c:pt idx="13">
                  <c:v>217.62499999999989</c:v>
                </c:pt>
                <c:pt idx="14">
                  <c:v>219.10199999999986</c:v>
                </c:pt>
                <c:pt idx="15">
                  <c:v>226.04700000000003</c:v>
                </c:pt>
                <c:pt idx="16">
                  <c:v>234.08600000000001</c:v>
                </c:pt>
                <c:pt idx="17">
                  <c:v>240.56399999999985</c:v>
                </c:pt>
                <c:pt idx="18">
                  <c:v>249.84500000000003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汇总'!$BO$118:$BO$147</c:f>
              <c:numCache>
                <c:formatCode>General</c:formatCode>
                <c:ptCount val="30"/>
                <c:pt idx="0">
                  <c:v>214.70099999999991</c:v>
                </c:pt>
                <c:pt idx="1">
                  <c:v>219.35400000000004</c:v>
                </c:pt>
                <c:pt idx="2">
                  <c:v>234.03400000000011</c:v>
                </c:pt>
                <c:pt idx="3">
                  <c:v>243.42400000000009</c:v>
                </c:pt>
                <c:pt idx="4">
                  <c:v>239.34900000000005</c:v>
                </c:pt>
                <c:pt idx="5">
                  <c:v>261.75</c:v>
                </c:pt>
                <c:pt idx="6">
                  <c:v>281.90499999999997</c:v>
                </c:pt>
                <c:pt idx="7">
                  <c:v>302.03500000000008</c:v>
                </c:pt>
                <c:pt idx="8">
                  <c:v>326.41300000000001</c:v>
                </c:pt>
                <c:pt idx="9">
                  <c:v>338.41300000000001</c:v>
                </c:pt>
                <c:pt idx="10">
                  <c:v>351.48500000000001</c:v>
                </c:pt>
                <c:pt idx="11">
                  <c:v>367.73399999999992</c:v>
                </c:pt>
                <c:pt idx="12">
                  <c:v>393.36399999999992</c:v>
                </c:pt>
                <c:pt idx="13">
                  <c:v>392.39400000000001</c:v>
                </c:pt>
                <c:pt idx="14">
                  <c:v>409.45899999999995</c:v>
                </c:pt>
                <c:pt idx="15">
                  <c:v>415.08900000000006</c:v>
                </c:pt>
                <c:pt idx="16">
                  <c:v>419.76100000000008</c:v>
                </c:pt>
                <c:pt idx="17">
                  <c:v>412.04399999999987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汇总'!$BP$118:$BP$147</c:f>
              <c:numCache>
                <c:formatCode>0.00_);[Red]\(0.00\)</c:formatCode>
                <c:ptCount val="30"/>
                <c:pt idx="0">
                  <c:v>209.19799999999987</c:v>
                </c:pt>
                <c:pt idx="1">
                  <c:v>210.40599999999995</c:v>
                </c:pt>
                <c:pt idx="2">
                  <c:v>211.827</c:v>
                </c:pt>
                <c:pt idx="3">
                  <c:v>211.9319999999999</c:v>
                </c:pt>
                <c:pt idx="4">
                  <c:v>225.07400000000007</c:v>
                </c:pt>
                <c:pt idx="5">
                  <c:v>236.10599999999999</c:v>
                </c:pt>
                <c:pt idx="6">
                  <c:v>251.49799999999993</c:v>
                </c:pt>
                <c:pt idx="7">
                  <c:v>264.65400000000011</c:v>
                </c:pt>
                <c:pt idx="8">
                  <c:v>272.51700000000005</c:v>
                </c:pt>
                <c:pt idx="9">
                  <c:v>274.11599999999999</c:v>
                </c:pt>
                <c:pt idx="10">
                  <c:v>284.51600000000008</c:v>
                </c:pt>
                <c:pt idx="11">
                  <c:v>293.03500000000008</c:v>
                </c:pt>
                <c:pt idx="12">
                  <c:v>300.99499999999989</c:v>
                </c:pt>
                <c:pt idx="13">
                  <c:v>306.90200000000016</c:v>
                </c:pt>
                <c:pt idx="14">
                  <c:v>320.73399999999992</c:v>
                </c:pt>
                <c:pt idx="15">
                  <c:v>321.26899999999989</c:v>
                </c:pt>
                <c:pt idx="16">
                  <c:v>324.471</c:v>
                </c:pt>
                <c:pt idx="17">
                  <c:v>332.39299999999992</c:v>
                </c:pt>
                <c:pt idx="18">
                  <c:v>339.28599999999994</c:v>
                </c:pt>
                <c:pt idx="19">
                  <c:v>347.62199999999996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汇总'!$BQ$118:$BQ$147</c:f>
              <c:numCache>
                <c:formatCode>General</c:formatCode>
                <c:ptCount val="30"/>
                <c:pt idx="0">
                  <c:v>236.98299999999995</c:v>
                </c:pt>
                <c:pt idx="1">
                  <c:v>248.27800000000013</c:v>
                </c:pt>
                <c:pt idx="2">
                  <c:v>264.80299999999988</c:v>
                </c:pt>
                <c:pt idx="3">
                  <c:v>264.49700000000007</c:v>
                </c:pt>
                <c:pt idx="4">
                  <c:v>277.7059999999999</c:v>
                </c:pt>
                <c:pt idx="5">
                  <c:v>271.58299999999997</c:v>
                </c:pt>
                <c:pt idx="6">
                  <c:v>275.23699999999997</c:v>
                </c:pt>
                <c:pt idx="7">
                  <c:v>292.24200000000008</c:v>
                </c:pt>
                <c:pt idx="8">
                  <c:v>314.5</c:v>
                </c:pt>
                <c:pt idx="9">
                  <c:v>317.76300000000003</c:v>
                </c:pt>
                <c:pt idx="10">
                  <c:v>323.30199999999991</c:v>
                </c:pt>
                <c:pt idx="11">
                  <c:v>322.09099999999989</c:v>
                </c:pt>
                <c:pt idx="12">
                  <c:v>338.27300000000002</c:v>
                </c:pt>
                <c:pt idx="13">
                  <c:v>331.19200000000001</c:v>
                </c:pt>
                <c:pt idx="14">
                  <c:v>344.66599999999994</c:v>
                </c:pt>
                <c:pt idx="15">
                  <c:v>342.74900000000002</c:v>
                </c:pt>
                <c:pt idx="16">
                  <c:v>345.06099999999992</c:v>
                </c:pt>
                <c:pt idx="17">
                  <c:v>340.95299999999997</c:v>
                </c:pt>
                <c:pt idx="18">
                  <c:v>342.62199999999996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汇总'!$BR$118:$BR$147</c:f>
              <c:numCache>
                <c:formatCode>0.00_);[Red]\(0.00\)</c:formatCode>
                <c:ptCount val="30"/>
                <c:pt idx="0">
                  <c:v>215.94199999999989</c:v>
                </c:pt>
                <c:pt idx="1">
                  <c:v>225.36099999999999</c:v>
                </c:pt>
                <c:pt idx="2">
                  <c:v>232.86099999999988</c:v>
                </c:pt>
                <c:pt idx="3">
                  <c:v>233.38099999999997</c:v>
                </c:pt>
                <c:pt idx="4">
                  <c:v>239.37300000000005</c:v>
                </c:pt>
                <c:pt idx="5">
                  <c:v>233.80700000000002</c:v>
                </c:pt>
                <c:pt idx="6">
                  <c:v>236.59400000000005</c:v>
                </c:pt>
                <c:pt idx="7">
                  <c:v>226.29000000000008</c:v>
                </c:pt>
                <c:pt idx="8">
                  <c:v>219.98699999999997</c:v>
                </c:pt>
                <c:pt idx="9">
                  <c:v>218.55399999999997</c:v>
                </c:pt>
                <c:pt idx="10">
                  <c:v>216.04600000000005</c:v>
                </c:pt>
                <c:pt idx="11">
                  <c:v>208.39</c:v>
                </c:pt>
                <c:pt idx="12">
                  <c:v>208.69499999999994</c:v>
                </c:pt>
                <c:pt idx="13">
                  <c:v>218.54500000000007</c:v>
                </c:pt>
                <c:pt idx="14">
                  <c:v>225.29399999999998</c:v>
                </c:pt>
                <c:pt idx="15">
                  <c:v>228.94200000000001</c:v>
                </c:pt>
                <c:pt idx="16">
                  <c:v>225.03700000000003</c:v>
                </c:pt>
                <c:pt idx="17">
                  <c:v>228.43100000000004</c:v>
                </c:pt>
                <c:pt idx="18">
                  <c:v>233.61899999999991</c:v>
                </c:pt>
                <c:pt idx="19">
                  <c:v>238.75199999999995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汇总'!$BS$118:$BS$147</c:f>
              <c:numCache>
                <c:formatCode>General</c:formatCode>
                <c:ptCount val="30"/>
                <c:pt idx="0">
                  <c:v>137.33799999999997</c:v>
                </c:pt>
                <c:pt idx="1">
                  <c:v>120.40100000000007</c:v>
                </c:pt>
                <c:pt idx="2">
                  <c:v>123.21400000000006</c:v>
                </c:pt>
                <c:pt idx="3">
                  <c:v>127.33699999999999</c:v>
                </c:pt>
                <c:pt idx="4">
                  <c:v>138.41800000000001</c:v>
                </c:pt>
                <c:pt idx="5">
                  <c:v>157.46899999999994</c:v>
                </c:pt>
                <c:pt idx="6">
                  <c:v>173.01900000000001</c:v>
                </c:pt>
                <c:pt idx="7">
                  <c:v>191.91499999999996</c:v>
                </c:pt>
                <c:pt idx="8">
                  <c:v>204.72600000000011</c:v>
                </c:pt>
                <c:pt idx="9">
                  <c:v>220.37399999999991</c:v>
                </c:pt>
                <c:pt idx="10">
                  <c:v>242.83100000000002</c:v>
                </c:pt>
                <c:pt idx="11">
                  <c:v>250.61200000000008</c:v>
                </c:pt>
                <c:pt idx="12">
                  <c:v>244.33799999999997</c:v>
                </c:pt>
                <c:pt idx="13">
                  <c:v>245.96799999999996</c:v>
                </c:pt>
                <c:pt idx="14">
                  <c:v>245.57100000000014</c:v>
                </c:pt>
                <c:pt idx="15">
                  <c:v>242.10299999999995</c:v>
                </c:pt>
                <c:pt idx="16">
                  <c:v>245.19600000000003</c:v>
                </c:pt>
                <c:pt idx="17">
                  <c:v>247.01400000000001</c:v>
                </c:pt>
                <c:pt idx="18">
                  <c:v>252.11700000000008</c:v>
                </c:pt>
                <c:pt idx="19">
                  <c:v>251.51300000000003</c:v>
                </c:pt>
                <c:pt idx="20">
                  <c:v>262.84900000000005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汇总'!$BT$118:$BT$147</c:f>
              <c:numCache>
                <c:formatCode>General</c:formatCode>
                <c:ptCount val="30"/>
                <c:pt idx="0">
                  <c:v>172.322</c:v>
                </c:pt>
                <c:pt idx="1">
                  <c:v>183.76699999999994</c:v>
                </c:pt>
                <c:pt idx="2">
                  <c:v>183.53199999999993</c:v>
                </c:pt>
                <c:pt idx="3">
                  <c:v>188.67399999999998</c:v>
                </c:pt>
                <c:pt idx="4">
                  <c:v>200.03000000000009</c:v>
                </c:pt>
                <c:pt idx="5">
                  <c:v>210.21499999999992</c:v>
                </c:pt>
                <c:pt idx="6">
                  <c:v>238.81700000000001</c:v>
                </c:pt>
                <c:pt idx="7">
                  <c:v>262.29200000000003</c:v>
                </c:pt>
                <c:pt idx="8">
                  <c:v>284.52899999999988</c:v>
                </c:pt>
                <c:pt idx="9">
                  <c:v>298.73699999999997</c:v>
                </c:pt>
                <c:pt idx="10">
                  <c:v>310.62799999999993</c:v>
                </c:pt>
                <c:pt idx="11">
                  <c:v>324.90300000000002</c:v>
                </c:pt>
                <c:pt idx="12">
                  <c:v>329.07499999999993</c:v>
                </c:pt>
                <c:pt idx="13">
                  <c:v>342.33499999999992</c:v>
                </c:pt>
                <c:pt idx="14">
                  <c:v>335.64699999999993</c:v>
                </c:pt>
                <c:pt idx="15">
                  <c:v>344.46300000000008</c:v>
                </c:pt>
                <c:pt idx="16">
                  <c:v>353.95400000000006</c:v>
                </c:pt>
                <c:pt idx="17">
                  <c:v>352.01199999999994</c:v>
                </c:pt>
                <c:pt idx="18">
                  <c:v>365.01699999999994</c:v>
                </c:pt>
                <c:pt idx="19">
                  <c:v>357.44499999999994</c:v>
                </c:pt>
                <c:pt idx="20">
                  <c:v>357.20299999999997</c:v>
                </c:pt>
                <c:pt idx="21">
                  <c:v>355.34199999999998</c:v>
                </c:pt>
                <c:pt idx="22">
                  <c:v>353.67699999999991</c:v>
                </c:pt>
                <c:pt idx="23">
                  <c:v>334.66500000000008</c:v>
                </c:pt>
                <c:pt idx="24">
                  <c:v>325.35299999999995</c:v>
                </c:pt>
                <c:pt idx="25">
                  <c:v>328.01900000000001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汇总'!$BU$118:$BU$147</c:f>
              <c:numCache>
                <c:formatCode>General</c:formatCode>
                <c:ptCount val="30"/>
                <c:pt idx="0">
                  <c:v>173.17200000000003</c:v>
                </c:pt>
                <c:pt idx="1">
                  <c:v>176.952</c:v>
                </c:pt>
                <c:pt idx="2">
                  <c:v>177.471</c:v>
                </c:pt>
                <c:pt idx="3">
                  <c:v>176.86799999999994</c:v>
                </c:pt>
                <c:pt idx="4">
                  <c:v>177.25400000000002</c:v>
                </c:pt>
                <c:pt idx="5">
                  <c:v>179.86599999999999</c:v>
                </c:pt>
                <c:pt idx="6">
                  <c:v>177.9079999999999</c:v>
                </c:pt>
                <c:pt idx="7">
                  <c:v>179.67599999999993</c:v>
                </c:pt>
                <c:pt idx="8">
                  <c:v>173.43799999999999</c:v>
                </c:pt>
                <c:pt idx="9">
                  <c:v>169.81100000000004</c:v>
                </c:pt>
                <c:pt idx="10">
                  <c:v>172.61200000000008</c:v>
                </c:pt>
                <c:pt idx="11">
                  <c:v>170.21900000000005</c:v>
                </c:pt>
                <c:pt idx="12">
                  <c:v>171.31500000000005</c:v>
                </c:pt>
                <c:pt idx="13">
                  <c:v>167.67999999999995</c:v>
                </c:pt>
                <c:pt idx="14">
                  <c:v>172.64100000000008</c:v>
                </c:pt>
                <c:pt idx="15">
                  <c:v>177.58799999999997</c:v>
                </c:pt>
                <c:pt idx="16">
                  <c:v>181.99299999999994</c:v>
                </c:pt>
                <c:pt idx="17">
                  <c:v>187.72000000000003</c:v>
                </c:pt>
                <c:pt idx="18">
                  <c:v>190.66100000000006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汇总'!$BV$118:$BV$147</c:f>
              <c:numCache>
                <c:formatCode>General</c:formatCode>
                <c:ptCount val="30"/>
                <c:pt idx="0">
                  <c:v>182.14199999999994</c:v>
                </c:pt>
                <c:pt idx="1">
                  <c:v>186.89099999999996</c:v>
                </c:pt>
                <c:pt idx="2">
                  <c:v>184.83199999999999</c:v>
                </c:pt>
                <c:pt idx="3">
                  <c:v>181.18000000000006</c:v>
                </c:pt>
                <c:pt idx="4">
                  <c:v>172.17700000000002</c:v>
                </c:pt>
                <c:pt idx="5">
                  <c:v>167.45500000000004</c:v>
                </c:pt>
                <c:pt idx="6">
                  <c:v>163.68400000000008</c:v>
                </c:pt>
                <c:pt idx="7">
                  <c:v>160.68700000000001</c:v>
                </c:pt>
                <c:pt idx="8">
                  <c:v>158.42999999999995</c:v>
                </c:pt>
                <c:pt idx="9">
                  <c:v>156.59100000000001</c:v>
                </c:pt>
                <c:pt idx="10">
                  <c:v>154.59699999999998</c:v>
                </c:pt>
                <c:pt idx="11">
                  <c:v>151.83100000000002</c:v>
                </c:pt>
                <c:pt idx="12">
                  <c:v>148.28800000000001</c:v>
                </c:pt>
                <c:pt idx="13">
                  <c:v>153.91700000000003</c:v>
                </c:pt>
                <c:pt idx="14">
                  <c:v>160.09500000000003</c:v>
                </c:pt>
                <c:pt idx="15">
                  <c:v>159.899</c:v>
                </c:pt>
                <c:pt idx="16">
                  <c:v>164.38</c:v>
                </c:pt>
                <c:pt idx="17">
                  <c:v>173.75</c:v>
                </c:pt>
                <c:pt idx="18">
                  <c:v>174.35900000000004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汇总'!$BW$118:$BW$147</c:f>
              <c:numCache>
                <c:formatCode>General</c:formatCode>
                <c:ptCount val="30"/>
                <c:pt idx="0">
                  <c:v>238.76400000000001</c:v>
                </c:pt>
                <c:pt idx="1">
                  <c:v>294.24400000000003</c:v>
                </c:pt>
                <c:pt idx="2">
                  <c:v>353.33400000000006</c:v>
                </c:pt>
                <c:pt idx="3">
                  <c:v>410.72199999999998</c:v>
                </c:pt>
                <c:pt idx="4">
                  <c:v>445.14599999999996</c:v>
                </c:pt>
                <c:pt idx="5">
                  <c:v>469.4369999999999</c:v>
                </c:pt>
                <c:pt idx="6">
                  <c:v>477.76299999999992</c:v>
                </c:pt>
                <c:pt idx="7">
                  <c:v>470.39199999999994</c:v>
                </c:pt>
                <c:pt idx="8">
                  <c:v>465.4380000000001</c:v>
                </c:pt>
                <c:pt idx="9">
                  <c:v>457.24599999999998</c:v>
                </c:pt>
                <c:pt idx="10">
                  <c:v>454.45399999999995</c:v>
                </c:pt>
                <c:pt idx="11">
                  <c:v>418.76400000000012</c:v>
                </c:pt>
                <c:pt idx="12">
                  <c:v>415.86799999999994</c:v>
                </c:pt>
                <c:pt idx="13">
                  <c:v>430.15</c:v>
                </c:pt>
                <c:pt idx="14">
                  <c:v>423.08800000000008</c:v>
                </c:pt>
                <c:pt idx="15">
                  <c:v>408.29500000000007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汇总'!$BX$118:$BX$147</c:f>
              <c:numCache>
                <c:formatCode>General</c:formatCode>
                <c:ptCount val="30"/>
                <c:pt idx="0">
                  <c:v>137.41200000000003</c:v>
                </c:pt>
                <c:pt idx="1">
                  <c:v>130.14700000000005</c:v>
                </c:pt>
                <c:pt idx="2">
                  <c:v>121.95399999999995</c:v>
                </c:pt>
                <c:pt idx="3">
                  <c:v>121.36199999999997</c:v>
                </c:pt>
                <c:pt idx="4">
                  <c:v>120.56200000000001</c:v>
                </c:pt>
                <c:pt idx="5">
                  <c:v>121.80700000000002</c:v>
                </c:pt>
                <c:pt idx="6">
                  <c:v>123.13499999999999</c:v>
                </c:pt>
                <c:pt idx="7">
                  <c:v>121.62799999999993</c:v>
                </c:pt>
                <c:pt idx="8">
                  <c:v>128.98799999999994</c:v>
                </c:pt>
                <c:pt idx="9">
                  <c:v>129.72199999999998</c:v>
                </c:pt>
                <c:pt idx="10">
                  <c:v>133.57299999999998</c:v>
                </c:pt>
                <c:pt idx="11">
                  <c:v>144.45500000000004</c:v>
                </c:pt>
                <c:pt idx="12">
                  <c:v>143.93299999999999</c:v>
                </c:pt>
                <c:pt idx="13">
                  <c:v>148.13599999999997</c:v>
                </c:pt>
                <c:pt idx="14">
                  <c:v>148.75599999999997</c:v>
                </c:pt>
                <c:pt idx="15">
                  <c:v>152.55199999999991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汇总'!$BY$118:$BY$147</c:f>
              <c:numCache>
                <c:formatCode>General</c:formatCode>
                <c:ptCount val="30"/>
                <c:pt idx="0">
                  <c:v>135.00700000000006</c:v>
                </c:pt>
                <c:pt idx="1">
                  <c:v>134.04399999999998</c:v>
                </c:pt>
                <c:pt idx="2">
                  <c:v>132.23099999999999</c:v>
                </c:pt>
                <c:pt idx="3">
                  <c:v>138.423</c:v>
                </c:pt>
                <c:pt idx="4">
                  <c:v>146.05599999999993</c:v>
                </c:pt>
                <c:pt idx="5">
                  <c:v>150.70499999999993</c:v>
                </c:pt>
                <c:pt idx="6">
                  <c:v>158.21900000000005</c:v>
                </c:pt>
                <c:pt idx="7">
                  <c:v>164.54700000000014</c:v>
                </c:pt>
                <c:pt idx="8">
                  <c:v>172.1450000000001</c:v>
                </c:pt>
                <c:pt idx="9">
                  <c:v>179.52399999999989</c:v>
                </c:pt>
                <c:pt idx="10">
                  <c:v>194.42200000000003</c:v>
                </c:pt>
                <c:pt idx="11">
                  <c:v>195.75199999999995</c:v>
                </c:pt>
                <c:pt idx="12">
                  <c:v>193.50400000000002</c:v>
                </c:pt>
                <c:pt idx="13">
                  <c:v>199.697</c:v>
                </c:pt>
                <c:pt idx="14">
                  <c:v>206.36900000000003</c:v>
                </c:pt>
                <c:pt idx="15">
                  <c:v>212.78700000000003</c:v>
                </c:pt>
                <c:pt idx="16">
                  <c:v>218.13599999999997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汇总'!$BZ$118:$BZ$147</c:f>
              <c:numCache>
                <c:formatCode>General</c:formatCode>
                <c:ptCount val="30"/>
                <c:pt idx="0">
                  <c:v>148.77699999999993</c:v>
                </c:pt>
                <c:pt idx="1">
                  <c:v>152.43399999999997</c:v>
                </c:pt>
                <c:pt idx="2">
                  <c:v>159.25599999999997</c:v>
                </c:pt>
                <c:pt idx="3">
                  <c:v>163.59899999999993</c:v>
                </c:pt>
                <c:pt idx="4">
                  <c:v>169.90300000000002</c:v>
                </c:pt>
                <c:pt idx="5">
                  <c:v>175.38900000000012</c:v>
                </c:pt>
                <c:pt idx="6">
                  <c:v>189.92600000000004</c:v>
                </c:pt>
                <c:pt idx="7">
                  <c:v>212.61799999999994</c:v>
                </c:pt>
                <c:pt idx="8">
                  <c:v>239.49299999999994</c:v>
                </c:pt>
                <c:pt idx="9">
                  <c:v>256.71399999999994</c:v>
                </c:pt>
                <c:pt idx="10">
                  <c:v>282.221</c:v>
                </c:pt>
                <c:pt idx="11">
                  <c:v>286.15499999999997</c:v>
                </c:pt>
                <c:pt idx="12">
                  <c:v>295.54200000000014</c:v>
                </c:pt>
                <c:pt idx="13">
                  <c:v>309.38100000000009</c:v>
                </c:pt>
                <c:pt idx="14">
                  <c:v>316.41699999999992</c:v>
                </c:pt>
                <c:pt idx="15">
                  <c:v>311.9670000000001</c:v>
                </c:pt>
                <c:pt idx="16">
                  <c:v>314.05599999999993</c:v>
                </c:pt>
                <c:pt idx="17">
                  <c:v>313.351</c:v>
                </c:pt>
                <c:pt idx="18">
                  <c:v>314.81799999999998</c:v>
                </c:pt>
                <c:pt idx="19">
                  <c:v>319.00900000000013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汇总'!$CA$118:$CA$147</c:f>
              <c:numCache>
                <c:formatCode>General</c:formatCode>
                <c:ptCount val="30"/>
                <c:pt idx="0">
                  <c:v>179.69299999999998</c:v>
                </c:pt>
                <c:pt idx="1">
                  <c:v>176.83499999999992</c:v>
                </c:pt>
                <c:pt idx="2">
                  <c:v>177.06299999999999</c:v>
                </c:pt>
                <c:pt idx="3">
                  <c:v>181.37400000000002</c:v>
                </c:pt>
                <c:pt idx="4">
                  <c:v>183.43299999999999</c:v>
                </c:pt>
                <c:pt idx="5">
                  <c:v>191.601</c:v>
                </c:pt>
                <c:pt idx="6">
                  <c:v>190.01999999999998</c:v>
                </c:pt>
                <c:pt idx="7">
                  <c:v>197.52100000000007</c:v>
                </c:pt>
                <c:pt idx="8">
                  <c:v>212.36200000000008</c:v>
                </c:pt>
                <c:pt idx="9">
                  <c:v>234.63200000000006</c:v>
                </c:pt>
                <c:pt idx="10">
                  <c:v>259.74600000000009</c:v>
                </c:pt>
                <c:pt idx="11">
                  <c:v>281.95700000000011</c:v>
                </c:pt>
                <c:pt idx="12">
                  <c:v>306.91200000000003</c:v>
                </c:pt>
                <c:pt idx="13">
                  <c:v>331.29399999999987</c:v>
                </c:pt>
                <c:pt idx="14">
                  <c:v>349.29700000000003</c:v>
                </c:pt>
                <c:pt idx="15">
                  <c:v>349.95600000000002</c:v>
                </c:pt>
                <c:pt idx="16">
                  <c:v>363.74800000000005</c:v>
                </c:pt>
                <c:pt idx="17">
                  <c:v>366.75400000000013</c:v>
                </c:pt>
                <c:pt idx="18">
                  <c:v>364.91200000000003</c:v>
                </c:pt>
                <c:pt idx="19">
                  <c:v>372.6880000000001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汇总'!$CB$118:$CB$147</c:f>
              <c:numCache>
                <c:formatCode>General</c:formatCode>
                <c:ptCount val="30"/>
                <c:pt idx="0">
                  <c:v>125.14099999999996</c:v>
                </c:pt>
                <c:pt idx="1">
                  <c:v>133.10400000000004</c:v>
                </c:pt>
                <c:pt idx="2">
                  <c:v>140.53700000000003</c:v>
                </c:pt>
                <c:pt idx="3">
                  <c:v>143.64999999999998</c:v>
                </c:pt>
                <c:pt idx="4">
                  <c:v>147.61099999999999</c:v>
                </c:pt>
                <c:pt idx="5">
                  <c:v>148.51999999999998</c:v>
                </c:pt>
                <c:pt idx="6">
                  <c:v>150.08500000000004</c:v>
                </c:pt>
                <c:pt idx="7">
                  <c:v>165.57499999999993</c:v>
                </c:pt>
                <c:pt idx="8">
                  <c:v>190.44399999999996</c:v>
                </c:pt>
                <c:pt idx="9">
                  <c:v>209.52999999999997</c:v>
                </c:pt>
                <c:pt idx="10">
                  <c:v>225.07199999999989</c:v>
                </c:pt>
                <c:pt idx="11">
                  <c:v>255.32599999999991</c:v>
                </c:pt>
                <c:pt idx="12">
                  <c:v>286.31700000000001</c:v>
                </c:pt>
                <c:pt idx="13">
                  <c:v>306.80200000000013</c:v>
                </c:pt>
                <c:pt idx="14">
                  <c:v>309.47699999999998</c:v>
                </c:pt>
                <c:pt idx="15">
                  <c:v>310.25700000000006</c:v>
                </c:pt>
                <c:pt idx="16">
                  <c:v>314.70799999999997</c:v>
                </c:pt>
                <c:pt idx="17">
                  <c:v>316.09399999999994</c:v>
                </c:pt>
                <c:pt idx="18">
                  <c:v>317.54100000000005</c:v>
                </c:pt>
                <c:pt idx="19">
                  <c:v>316.78500000000008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'T354A6 汇总'!$F$118:$F$143</c:f>
              <c:numCache>
                <c:formatCode>General</c:formatCode>
                <c:ptCount val="2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</c:numCache>
            </c:numRef>
          </c:xVal>
          <c:yVal>
            <c:numRef>
              <c:f>'T354A6 汇总'!$CC$118:$CC$147</c:f>
              <c:numCache>
                <c:formatCode>General</c:formatCode>
                <c:ptCount val="30"/>
                <c:pt idx="0">
                  <c:v>141.17599999999993</c:v>
                </c:pt>
                <c:pt idx="1">
                  <c:v>138.80900000000008</c:v>
                </c:pt>
                <c:pt idx="2">
                  <c:v>146.38099999999997</c:v>
                </c:pt>
                <c:pt idx="3">
                  <c:v>151.24800000000005</c:v>
                </c:pt>
                <c:pt idx="4">
                  <c:v>159.90099999999995</c:v>
                </c:pt>
                <c:pt idx="5">
                  <c:v>170.44899999999996</c:v>
                </c:pt>
                <c:pt idx="6">
                  <c:v>180.56500000000005</c:v>
                </c:pt>
                <c:pt idx="7">
                  <c:v>194.52800000000002</c:v>
                </c:pt>
                <c:pt idx="8">
                  <c:v>202.327</c:v>
                </c:pt>
                <c:pt idx="9">
                  <c:v>219.09299999999996</c:v>
                </c:pt>
                <c:pt idx="10">
                  <c:v>231.86</c:v>
                </c:pt>
                <c:pt idx="11">
                  <c:v>242.17400000000009</c:v>
                </c:pt>
                <c:pt idx="12">
                  <c:v>252.63299999999992</c:v>
                </c:pt>
                <c:pt idx="13">
                  <c:v>250.68499999999995</c:v>
                </c:pt>
                <c:pt idx="14">
                  <c:v>246.36899999999991</c:v>
                </c:pt>
                <c:pt idx="15">
                  <c:v>252.91100000000006</c:v>
                </c:pt>
                <c:pt idx="16">
                  <c:v>253.22900000000004</c:v>
                </c:pt>
                <c:pt idx="17">
                  <c:v>255.0390000000001</c:v>
                </c:pt>
                <c:pt idx="18">
                  <c:v>262.99299999999994</c:v>
                </c:pt>
                <c:pt idx="19">
                  <c:v>259.00599999999997</c:v>
                </c:pt>
                <c:pt idx="20">
                  <c:v>264.005</c:v>
                </c:pt>
                <c:pt idx="21">
                  <c:v>265.59900000000005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4257792"/>
        <c:axId val="944258336"/>
      </c:scatterChart>
      <c:valAx>
        <c:axId val="944257792"/>
        <c:scaling>
          <c:orientation val="minMax"/>
          <c:max val="1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Time/min</a:t>
                </a:r>
                <a:endParaRPr lang="zh-CN" altLang="zh-CN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58336"/>
        <c:crosses val="autoZero"/>
        <c:crossBetween val="midCat"/>
      </c:valAx>
      <c:valAx>
        <c:axId val="944258336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 dirty="0" smtClean="0">
                    <a:effectLst/>
                  </a:rPr>
                  <a:t>Rnr3-gfp Fluorescence Intensity/A.U. </a:t>
                </a:r>
                <a:endParaRPr lang="zh-CN" altLang="zh-CN" sz="7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6484756782808774E-2"/>
              <c:y val="0.104779827639727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57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Mother</a:t>
            </a:r>
            <a:r>
              <a:rPr lang="en-US" altLang="zh-CN" baseline="0"/>
              <a:t> Cells(24 cells)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汇总'!$I$22:$I$101</c:f>
              <c:numCache>
                <c:formatCode>General</c:formatCode>
                <c:ptCount val="80"/>
                <c:pt idx="0">
                  <c:v>278.471</c:v>
                </c:pt>
                <c:pt idx="1">
                  <c:v>328.99300000000005</c:v>
                </c:pt>
                <c:pt idx="2">
                  <c:v>366.19699999999989</c:v>
                </c:pt>
                <c:pt idx="3">
                  <c:v>388.22199999999987</c:v>
                </c:pt>
                <c:pt idx="4">
                  <c:v>414.57000000000005</c:v>
                </c:pt>
                <c:pt idx="5">
                  <c:v>421.74300000000005</c:v>
                </c:pt>
                <c:pt idx="6">
                  <c:v>410.03099999999995</c:v>
                </c:pt>
                <c:pt idx="7">
                  <c:v>433.95199999999988</c:v>
                </c:pt>
                <c:pt idx="8">
                  <c:v>457.86899999999991</c:v>
                </c:pt>
                <c:pt idx="9">
                  <c:v>510.75400000000002</c:v>
                </c:pt>
                <c:pt idx="10">
                  <c:v>531.05900000000008</c:v>
                </c:pt>
                <c:pt idx="11">
                  <c:v>597.66300000000001</c:v>
                </c:pt>
                <c:pt idx="12">
                  <c:v>616.68600000000004</c:v>
                </c:pt>
                <c:pt idx="13">
                  <c:v>637.72800000000007</c:v>
                </c:pt>
                <c:pt idx="14">
                  <c:v>675.49700000000007</c:v>
                </c:pt>
                <c:pt idx="15">
                  <c:v>706.24099999999999</c:v>
                </c:pt>
                <c:pt idx="16">
                  <c:v>765.80600000000004</c:v>
                </c:pt>
                <c:pt idx="17">
                  <c:v>749.70499999999993</c:v>
                </c:pt>
                <c:pt idx="18">
                  <c:v>721.63400000000013</c:v>
                </c:pt>
                <c:pt idx="19">
                  <c:v>736.53800000000012</c:v>
                </c:pt>
                <c:pt idx="20">
                  <c:v>727.976</c:v>
                </c:pt>
                <c:pt idx="21">
                  <c:v>717.05899999999997</c:v>
                </c:pt>
                <c:pt idx="22">
                  <c:v>706.26099999999985</c:v>
                </c:pt>
                <c:pt idx="23">
                  <c:v>704.2059999999999</c:v>
                </c:pt>
                <c:pt idx="24">
                  <c:v>678.28300000000013</c:v>
                </c:pt>
                <c:pt idx="25">
                  <c:v>676.6579999999999</c:v>
                </c:pt>
                <c:pt idx="26">
                  <c:v>670.74</c:v>
                </c:pt>
                <c:pt idx="27">
                  <c:v>646.46999999999991</c:v>
                </c:pt>
                <c:pt idx="28">
                  <c:v>661.6690000000001</c:v>
                </c:pt>
                <c:pt idx="29">
                  <c:v>677.51700000000005</c:v>
                </c:pt>
                <c:pt idx="30">
                  <c:v>659.59300000000007</c:v>
                </c:pt>
                <c:pt idx="31">
                  <c:v>646.74899999999991</c:v>
                </c:pt>
                <c:pt idx="32">
                  <c:v>654.18299999999999</c:v>
                </c:pt>
                <c:pt idx="33">
                  <c:v>647.00799999999992</c:v>
                </c:pt>
                <c:pt idx="34">
                  <c:v>658.27799999999991</c:v>
                </c:pt>
                <c:pt idx="35">
                  <c:v>637.42600000000004</c:v>
                </c:pt>
                <c:pt idx="36">
                  <c:v>663.89100000000008</c:v>
                </c:pt>
                <c:pt idx="37">
                  <c:v>670.35399999999993</c:v>
                </c:pt>
                <c:pt idx="38">
                  <c:v>718.39899999999989</c:v>
                </c:pt>
                <c:pt idx="39">
                  <c:v>731.27099999999996</c:v>
                </c:pt>
                <c:pt idx="40">
                  <c:v>782.87100000000009</c:v>
                </c:pt>
                <c:pt idx="41">
                  <c:v>795.45299999999997</c:v>
                </c:pt>
                <c:pt idx="42">
                  <c:v>822.22699999999998</c:v>
                </c:pt>
                <c:pt idx="43">
                  <c:v>806.70799999999997</c:v>
                </c:pt>
                <c:pt idx="44">
                  <c:v>787.84100000000012</c:v>
                </c:pt>
                <c:pt idx="45">
                  <c:v>767.40800000000002</c:v>
                </c:pt>
                <c:pt idx="46">
                  <c:v>779.27500000000009</c:v>
                </c:pt>
                <c:pt idx="47">
                  <c:v>782.8359999999999</c:v>
                </c:pt>
                <c:pt idx="48">
                  <c:v>725.00400000000013</c:v>
                </c:pt>
                <c:pt idx="49">
                  <c:v>719.10799999999995</c:v>
                </c:pt>
                <c:pt idx="50">
                  <c:v>726.27899999999988</c:v>
                </c:pt>
                <c:pt idx="51">
                  <c:v>709.73599999999988</c:v>
                </c:pt>
                <c:pt idx="52">
                  <c:v>689.56900000000007</c:v>
                </c:pt>
                <c:pt idx="53">
                  <c:v>678.46199999999999</c:v>
                </c:pt>
                <c:pt idx="54">
                  <c:v>687.00799999999992</c:v>
                </c:pt>
                <c:pt idx="55">
                  <c:v>668.83500000000004</c:v>
                </c:pt>
                <c:pt idx="56">
                  <c:v>663.80600000000004</c:v>
                </c:pt>
                <c:pt idx="57">
                  <c:v>634.16499999999996</c:v>
                </c:pt>
                <c:pt idx="58">
                  <c:v>636.80500000000006</c:v>
                </c:pt>
                <c:pt idx="59">
                  <c:v>633.86199999999997</c:v>
                </c:pt>
                <c:pt idx="60">
                  <c:v>619.07000000000016</c:v>
                </c:pt>
                <c:pt idx="61">
                  <c:v>613.97900000000004</c:v>
                </c:pt>
                <c:pt idx="62">
                  <c:v>609.37899999999991</c:v>
                </c:pt>
                <c:pt idx="63">
                  <c:v>613.42500000000007</c:v>
                </c:pt>
                <c:pt idx="64">
                  <c:v>603.74599999999998</c:v>
                </c:pt>
                <c:pt idx="65">
                  <c:v>561.75</c:v>
                </c:pt>
                <c:pt idx="66">
                  <c:v>580.07900000000006</c:v>
                </c:pt>
                <c:pt idx="67">
                  <c:v>583.48399999999992</c:v>
                </c:pt>
                <c:pt idx="68">
                  <c:v>566.94499999999994</c:v>
                </c:pt>
                <c:pt idx="69">
                  <c:v>570.59800000000007</c:v>
                </c:pt>
                <c:pt idx="70">
                  <c:v>549.19399999999996</c:v>
                </c:pt>
                <c:pt idx="71">
                  <c:v>579.64600000000007</c:v>
                </c:pt>
                <c:pt idx="72">
                  <c:v>614.03500000000008</c:v>
                </c:pt>
                <c:pt idx="73">
                  <c:v>665.71199999999999</c:v>
                </c:pt>
                <c:pt idx="74">
                  <c:v>779.57799999999997</c:v>
                </c:pt>
                <c:pt idx="75">
                  <c:v>837.04599999999994</c:v>
                </c:pt>
                <c:pt idx="76">
                  <c:v>987.37300000000005</c:v>
                </c:pt>
                <c:pt idx="77">
                  <c:v>1152.8039999999996</c:v>
                </c:pt>
                <c:pt idx="78">
                  <c:v>1264.414</c:v>
                </c:pt>
                <c:pt idx="79">
                  <c:v>1434.3669999999997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汇总'!$J$16:$J$101</c:f>
              <c:numCache>
                <c:formatCode>General</c:formatCode>
                <c:ptCount val="86"/>
                <c:pt idx="0">
                  <c:v>160.04699999999991</c:v>
                </c:pt>
                <c:pt idx="1">
                  <c:v>166.98699999999997</c:v>
                </c:pt>
                <c:pt idx="2">
                  <c:v>174.553</c:v>
                </c:pt>
                <c:pt idx="3">
                  <c:v>191.11899999999991</c:v>
                </c:pt>
                <c:pt idx="4">
                  <c:v>212.89199999999994</c:v>
                </c:pt>
                <c:pt idx="5">
                  <c:v>241.94199999999989</c:v>
                </c:pt>
                <c:pt idx="6">
                  <c:v>267.22800000000007</c:v>
                </c:pt>
                <c:pt idx="7">
                  <c:v>287.84499999999991</c:v>
                </c:pt>
                <c:pt idx="8">
                  <c:v>316.04299999999989</c:v>
                </c:pt>
                <c:pt idx="9">
                  <c:v>344.11199999999997</c:v>
                </c:pt>
                <c:pt idx="10">
                  <c:v>358.62900000000002</c:v>
                </c:pt>
                <c:pt idx="11">
                  <c:v>384.11900000000003</c:v>
                </c:pt>
                <c:pt idx="12">
                  <c:v>407.32500000000005</c:v>
                </c:pt>
                <c:pt idx="13">
                  <c:v>412.31699999999989</c:v>
                </c:pt>
                <c:pt idx="14">
                  <c:v>421.62999999999988</c:v>
                </c:pt>
                <c:pt idx="15">
                  <c:v>421.76599999999996</c:v>
                </c:pt>
                <c:pt idx="16">
                  <c:v>421.16999999999996</c:v>
                </c:pt>
                <c:pt idx="17">
                  <c:v>461.09899999999993</c:v>
                </c:pt>
                <c:pt idx="18">
                  <c:v>476.09699999999987</c:v>
                </c:pt>
                <c:pt idx="19">
                  <c:v>461.01099999999997</c:v>
                </c:pt>
                <c:pt idx="20">
                  <c:v>445.37999999999988</c:v>
                </c:pt>
                <c:pt idx="21">
                  <c:v>437.52599999999984</c:v>
                </c:pt>
                <c:pt idx="22">
                  <c:v>440.61400000000003</c:v>
                </c:pt>
                <c:pt idx="23">
                  <c:v>449.66399999999999</c:v>
                </c:pt>
                <c:pt idx="24">
                  <c:v>435.82000000000005</c:v>
                </c:pt>
                <c:pt idx="25">
                  <c:v>438.20600000000002</c:v>
                </c:pt>
                <c:pt idx="26">
                  <c:v>445.57299999999998</c:v>
                </c:pt>
                <c:pt idx="27">
                  <c:v>457.48299999999995</c:v>
                </c:pt>
                <c:pt idx="28">
                  <c:v>450.726</c:v>
                </c:pt>
                <c:pt idx="29">
                  <c:v>460.53</c:v>
                </c:pt>
                <c:pt idx="30">
                  <c:v>450.48700000000008</c:v>
                </c:pt>
                <c:pt idx="31">
                  <c:v>446.6110000000001</c:v>
                </c:pt>
                <c:pt idx="32">
                  <c:v>471.87300000000005</c:v>
                </c:pt>
                <c:pt idx="33">
                  <c:v>475.55599999999993</c:v>
                </c:pt>
                <c:pt idx="34">
                  <c:v>492.72900000000004</c:v>
                </c:pt>
                <c:pt idx="35">
                  <c:v>508.34299999999985</c:v>
                </c:pt>
                <c:pt idx="36">
                  <c:v>524.45699999999988</c:v>
                </c:pt>
                <c:pt idx="37">
                  <c:v>529.09499999999991</c:v>
                </c:pt>
                <c:pt idx="38">
                  <c:v>551.11199999999985</c:v>
                </c:pt>
                <c:pt idx="39">
                  <c:v>557.33600000000013</c:v>
                </c:pt>
                <c:pt idx="40">
                  <c:v>571.36900000000003</c:v>
                </c:pt>
                <c:pt idx="41">
                  <c:v>564.928</c:v>
                </c:pt>
                <c:pt idx="42">
                  <c:v>564.9079999999999</c:v>
                </c:pt>
                <c:pt idx="43">
                  <c:v>547.92600000000004</c:v>
                </c:pt>
                <c:pt idx="44">
                  <c:v>533.84899999999993</c:v>
                </c:pt>
                <c:pt idx="45">
                  <c:v>518.92000000000007</c:v>
                </c:pt>
                <c:pt idx="46">
                  <c:v>500.75199999999995</c:v>
                </c:pt>
                <c:pt idx="47">
                  <c:v>483.452</c:v>
                </c:pt>
                <c:pt idx="48">
                  <c:v>486.55900000000008</c:v>
                </c:pt>
                <c:pt idx="49">
                  <c:v>472.53100000000006</c:v>
                </c:pt>
                <c:pt idx="50">
                  <c:v>490.72900000000004</c:v>
                </c:pt>
                <c:pt idx="51">
                  <c:v>492.16899999999998</c:v>
                </c:pt>
                <c:pt idx="52">
                  <c:v>468.97499999999991</c:v>
                </c:pt>
                <c:pt idx="53">
                  <c:v>470.59199999999998</c:v>
                </c:pt>
                <c:pt idx="54">
                  <c:v>455.18100000000004</c:v>
                </c:pt>
                <c:pt idx="55">
                  <c:v>454.42000000000007</c:v>
                </c:pt>
                <c:pt idx="56">
                  <c:v>451.05599999999993</c:v>
                </c:pt>
                <c:pt idx="57">
                  <c:v>454.02800000000002</c:v>
                </c:pt>
                <c:pt idx="58">
                  <c:v>451.19200000000012</c:v>
                </c:pt>
                <c:pt idx="59">
                  <c:v>440.94399999999996</c:v>
                </c:pt>
                <c:pt idx="60">
                  <c:v>446.25300000000004</c:v>
                </c:pt>
                <c:pt idx="61">
                  <c:v>436.2170000000001</c:v>
                </c:pt>
                <c:pt idx="62">
                  <c:v>429.99199999999996</c:v>
                </c:pt>
                <c:pt idx="63">
                  <c:v>423.93000000000006</c:v>
                </c:pt>
                <c:pt idx="64">
                  <c:v>419.625</c:v>
                </c:pt>
                <c:pt idx="65">
                  <c:v>414.87499999999989</c:v>
                </c:pt>
                <c:pt idx="66">
                  <c:v>412.03</c:v>
                </c:pt>
                <c:pt idx="67">
                  <c:v>403.80099999999993</c:v>
                </c:pt>
                <c:pt idx="68">
                  <c:v>397.14499999999998</c:v>
                </c:pt>
                <c:pt idx="69">
                  <c:v>397.61</c:v>
                </c:pt>
                <c:pt idx="70">
                  <c:v>394.06799999999987</c:v>
                </c:pt>
                <c:pt idx="71">
                  <c:v>376.58799999999997</c:v>
                </c:pt>
                <c:pt idx="72">
                  <c:v>386.726</c:v>
                </c:pt>
                <c:pt idx="73">
                  <c:v>386.2349999999999</c:v>
                </c:pt>
                <c:pt idx="74">
                  <c:v>377.31099999999992</c:v>
                </c:pt>
                <c:pt idx="75">
                  <c:v>377.81200000000001</c:v>
                </c:pt>
                <c:pt idx="76">
                  <c:v>363.65499999999997</c:v>
                </c:pt>
                <c:pt idx="77">
                  <c:v>369.505</c:v>
                </c:pt>
                <c:pt idx="78">
                  <c:v>374.10799999999995</c:v>
                </c:pt>
                <c:pt idx="79">
                  <c:v>372.54099999999994</c:v>
                </c:pt>
                <c:pt idx="80">
                  <c:v>374.12200000000007</c:v>
                </c:pt>
                <c:pt idx="81">
                  <c:v>380.24599999999998</c:v>
                </c:pt>
                <c:pt idx="82">
                  <c:v>390.79500000000007</c:v>
                </c:pt>
                <c:pt idx="83">
                  <c:v>399.84799999999984</c:v>
                </c:pt>
                <c:pt idx="84">
                  <c:v>402.4190000000001</c:v>
                </c:pt>
                <c:pt idx="85">
                  <c:v>431.77200000000005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汇总'!$K$8:$K$101</c:f>
              <c:numCache>
                <c:formatCode>General</c:formatCode>
                <c:ptCount val="94"/>
                <c:pt idx="0">
                  <c:v>159.79500000000007</c:v>
                </c:pt>
                <c:pt idx="1">
                  <c:v>127.4899999999999</c:v>
                </c:pt>
                <c:pt idx="2">
                  <c:v>132.81500000000005</c:v>
                </c:pt>
                <c:pt idx="3">
                  <c:v>130.024</c:v>
                </c:pt>
                <c:pt idx="4">
                  <c:v>136.39800000000002</c:v>
                </c:pt>
                <c:pt idx="5">
                  <c:v>145.1099999999999</c:v>
                </c:pt>
                <c:pt idx="6">
                  <c:v>154.70699999999999</c:v>
                </c:pt>
                <c:pt idx="7">
                  <c:v>159.53699999999992</c:v>
                </c:pt>
                <c:pt idx="8">
                  <c:v>168.80200000000002</c:v>
                </c:pt>
                <c:pt idx="9">
                  <c:v>174.86</c:v>
                </c:pt>
                <c:pt idx="10">
                  <c:v>192.67900000000009</c:v>
                </c:pt>
                <c:pt idx="11">
                  <c:v>209.40899999999999</c:v>
                </c:pt>
                <c:pt idx="12">
                  <c:v>219.00399999999991</c:v>
                </c:pt>
                <c:pt idx="13">
                  <c:v>233.38700000000006</c:v>
                </c:pt>
                <c:pt idx="14">
                  <c:v>231.83299999999997</c:v>
                </c:pt>
                <c:pt idx="15">
                  <c:v>253.9190000000001</c:v>
                </c:pt>
                <c:pt idx="16">
                  <c:v>243.14300000000003</c:v>
                </c:pt>
                <c:pt idx="17">
                  <c:v>245.14099999999985</c:v>
                </c:pt>
                <c:pt idx="18">
                  <c:v>248.41300000000001</c:v>
                </c:pt>
                <c:pt idx="19">
                  <c:v>268.14799999999991</c:v>
                </c:pt>
                <c:pt idx="20">
                  <c:v>260.6869999999999</c:v>
                </c:pt>
                <c:pt idx="21">
                  <c:v>265.51800000000003</c:v>
                </c:pt>
                <c:pt idx="22">
                  <c:v>266.09399999999994</c:v>
                </c:pt>
                <c:pt idx="23">
                  <c:v>265.09800000000007</c:v>
                </c:pt>
                <c:pt idx="24">
                  <c:v>267.98000000000013</c:v>
                </c:pt>
                <c:pt idx="25">
                  <c:v>266.98500000000001</c:v>
                </c:pt>
                <c:pt idx="26">
                  <c:v>276.52799999999991</c:v>
                </c:pt>
                <c:pt idx="27">
                  <c:v>277.77600000000007</c:v>
                </c:pt>
                <c:pt idx="28">
                  <c:v>281.95399999999984</c:v>
                </c:pt>
                <c:pt idx="29">
                  <c:v>269.77300000000002</c:v>
                </c:pt>
                <c:pt idx="30">
                  <c:v>271.45100000000002</c:v>
                </c:pt>
                <c:pt idx="31">
                  <c:v>267.59799999999996</c:v>
                </c:pt>
                <c:pt idx="32">
                  <c:v>270.04700000000014</c:v>
                </c:pt>
                <c:pt idx="33">
                  <c:v>268.23400000000004</c:v>
                </c:pt>
                <c:pt idx="34">
                  <c:v>273.98900000000003</c:v>
                </c:pt>
                <c:pt idx="35">
                  <c:v>276.09300000000007</c:v>
                </c:pt>
                <c:pt idx="36">
                  <c:v>280.38400000000001</c:v>
                </c:pt>
                <c:pt idx="37">
                  <c:v>288.00999999999988</c:v>
                </c:pt>
                <c:pt idx="38">
                  <c:v>300.51200000000006</c:v>
                </c:pt>
                <c:pt idx="39">
                  <c:v>312.46600000000001</c:v>
                </c:pt>
                <c:pt idx="40">
                  <c:v>343.23</c:v>
                </c:pt>
                <c:pt idx="41">
                  <c:v>373.45999999999992</c:v>
                </c:pt>
                <c:pt idx="42">
                  <c:v>389.8649999999999</c:v>
                </c:pt>
                <c:pt idx="43">
                  <c:v>427.08500000000004</c:v>
                </c:pt>
                <c:pt idx="44">
                  <c:v>423.30600000000004</c:v>
                </c:pt>
                <c:pt idx="45">
                  <c:v>450.67100000000005</c:v>
                </c:pt>
                <c:pt idx="46">
                  <c:v>453.13300000000004</c:v>
                </c:pt>
                <c:pt idx="47">
                  <c:v>460.05700000000013</c:v>
                </c:pt>
                <c:pt idx="48">
                  <c:v>468.8649999999999</c:v>
                </c:pt>
                <c:pt idx="49">
                  <c:v>483.58600000000013</c:v>
                </c:pt>
                <c:pt idx="50">
                  <c:v>487.47799999999984</c:v>
                </c:pt>
                <c:pt idx="51">
                  <c:v>445.75699999999983</c:v>
                </c:pt>
                <c:pt idx="52">
                  <c:v>440.66600000000005</c:v>
                </c:pt>
                <c:pt idx="53">
                  <c:v>440.55199999999991</c:v>
                </c:pt>
                <c:pt idx="54">
                  <c:v>425.87200000000007</c:v>
                </c:pt>
                <c:pt idx="55">
                  <c:v>419.79399999999998</c:v>
                </c:pt>
                <c:pt idx="56">
                  <c:v>418.76599999999985</c:v>
                </c:pt>
                <c:pt idx="57">
                  <c:v>405.46500000000003</c:v>
                </c:pt>
                <c:pt idx="58">
                  <c:v>412.18100000000015</c:v>
                </c:pt>
                <c:pt idx="59">
                  <c:v>398.85700000000008</c:v>
                </c:pt>
                <c:pt idx="60">
                  <c:v>402.13799999999992</c:v>
                </c:pt>
                <c:pt idx="61">
                  <c:v>430.43900000000008</c:v>
                </c:pt>
                <c:pt idx="62">
                  <c:v>452.7829999999999</c:v>
                </c:pt>
                <c:pt idx="63">
                  <c:v>486.33399999999995</c:v>
                </c:pt>
                <c:pt idx="64">
                  <c:v>554.38099999999997</c:v>
                </c:pt>
                <c:pt idx="65">
                  <c:v>598.50800000000015</c:v>
                </c:pt>
                <c:pt idx="66">
                  <c:v>651.00600000000009</c:v>
                </c:pt>
                <c:pt idx="67">
                  <c:v>688.41100000000006</c:v>
                </c:pt>
                <c:pt idx="68">
                  <c:v>715.43400000000008</c:v>
                </c:pt>
                <c:pt idx="69">
                  <c:v>724.33799999999997</c:v>
                </c:pt>
                <c:pt idx="70">
                  <c:v>752.57900000000006</c:v>
                </c:pt>
                <c:pt idx="71">
                  <c:v>733.24599999999998</c:v>
                </c:pt>
                <c:pt idx="72">
                  <c:v>761.51300000000003</c:v>
                </c:pt>
                <c:pt idx="73">
                  <c:v>758.39200000000005</c:v>
                </c:pt>
                <c:pt idx="74">
                  <c:v>742.57299999999998</c:v>
                </c:pt>
                <c:pt idx="75">
                  <c:v>711.36399999999992</c:v>
                </c:pt>
                <c:pt idx="76">
                  <c:v>719.13900000000012</c:v>
                </c:pt>
                <c:pt idx="77">
                  <c:v>685.83100000000002</c:v>
                </c:pt>
                <c:pt idx="78">
                  <c:v>654.01400000000001</c:v>
                </c:pt>
                <c:pt idx="79">
                  <c:v>657.08799999999985</c:v>
                </c:pt>
                <c:pt idx="80">
                  <c:v>624.43400000000008</c:v>
                </c:pt>
                <c:pt idx="81">
                  <c:v>611.375</c:v>
                </c:pt>
                <c:pt idx="82">
                  <c:v>578.98500000000001</c:v>
                </c:pt>
                <c:pt idx="83">
                  <c:v>570.57600000000014</c:v>
                </c:pt>
                <c:pt idx="84">
                  <c:v>573.7890000000001</c:v>
                </c:pt>
                <c:pt idx="85">
                  <c:v>575.80500000000006</c:v>
                </c:pt>
                <c:pt idx="86">
                  <c:v>575.56600000000003</c:v>
                </c:pt>
                <c:pt idx="87">
                  <c:v>559.22700000000009</c:v>
                </c:pt>
                <c:pt idx="88">
                  <c:v>537.44899999999996</c:v>
                </c:pt>
                <c:pt idx="89">
                  <c:v>532.04099999999994</c:v>
                </c:pt>
                <c:pt idx="90">
                  <c:v>520.43299999999988</c:v>
                </c:pt>
                <c:pt idx="91">
                  <c:v>516.34</c:v>
                </c:pt>
                <c:pt idx="92">
                  <c:v>504.02200000000005</c:v>
                </c:pt>
                <c:pt idx="93">
                  <c:v>488.24699999999996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汇总'!$L$8:$L$101</c:f>
              <c:numCache>
                <c:formatCode>General</c:formatCode>
                <c:ptCount val="94"/>
                <c:pt idx="0">
                  <c:v>224.14</c:v>
                </c:pt>
                <c:pt idx="1">
                  <c:v>199.51800000000003</c:v>
                </c:pt>
                <c:pt idx="2">
                  <c:v>202.2639999999999</c:v>
                </c:pt>
                <c:pt idx="3">
                  <c:v>208.21400000000006</c:v>
                </c:pt>
                <c:pt idx="4">
                  <c:v>215.74800000000005</c:v>
                </c:pt>
                <c:pt idx="5">
                  <c:v>216.15300000000013</c:v>
                </c:pt>
                <c:pt idx="6">
                  <c:v>220.46400000000006</c:v>
                </c:pt>
                <c:pt idx="7">
                  <c:v>217.34799999999996</c:v>
                </c:pt>
                <c:pt idx="8">
                  <c:v>217.72399999999993</c:v>
                </c:pt>
                <c:pt idx="9">
                  <c:v>220.01699999999994</c:v>
                </c:pt>
                <c:pt idx="10">
                  <c:v>209.69100000000014</c:v>
                </c:pt>
                <c:pt idx="11">
                  <c:v>204.20799999999997</c:v>
                </c:pt>
                <c:pt idx="12">
                  <c:v>207.46799999999996</c:v>
                </c:pt>
                <c:pt idx="13">
                  <c:v>202.77699999999993</c:v>
                </c:pt>
                <c:pt idx="14">
                  <c:v>209.29300000000001</c:v>
                </c:pt>
                <c:pt idx="15">
                  <c:v>213.42399999999998</c:v>
                </c:pt>
                <c:pt idx="16">
                  <c:v>216.10000000000002</c:v>
                </c:pt>
                <c:pt idx="17">
                  <c:v>226.97099999999989</c:v>
                </c:pt>
                <c:pt idx="18">
                  <c:v>222.53800000000001</c:v>
                </c:pt>
                <c:pt idx="19">
                  <c:v>236.05200000000002</c:v>
                </c:pt>
                <c:pt idx="20">
                  <c:v>250.25</c:v>
                </c:pt>
                <c:pt idx="21">
                  <c:v>243.8950000000001</c:v>
                </c:pt>
                <c:pt idx="22">
                  <c:v>246.87600000000009</c:v>
                </c:pt>
                <c:pt idx="23">
                  <c:v>254.36</c:v>
                </c:pt>
                <c:pt idx="24">
                  <c:v>255.17000000000007</c:v>
                </c:pt>
                <c:pt idx="25">
                  <c:v>250.87700000000007</c:v>
                </c:pt>
                <c:pt idx="26">
                  <c:v>245.75599999999997</c:v>
                </c:pt>
                <c:pt idx="27">
                  <c:v>247.48400000000004</c:v>
                </c:pt>
                <c:pt idx="28">
                  <c:v>252.61199999999985</c:v>
                </c:pt>
                <c:pt idx="29">
                  <c:v>258.89100000000008</c:v>
                </c:pt>
                <c:pt idx="30">
                  <c:v>259.71600000000001</c:v>
                </c:pt>
                <c:pt idx="31">
                  <c:v>267.59199999999998</c:v>
                </c:pt>
                <c:pt idx="32">
                  <c:v>299.28800000000012</c:v>
                </c:pt>
                <c:pt idx="33">
                  <c:v>328.64599999999996</c:v>
                </c:pt>
                <c:pt idx="34">
                  <c:v>385.57299999999987</c:v>
                </c:pt>
                <c:pt idx="35">
                  <c:v>421.37400000000002</c:v>
                </c:pt>
                <c:pt idx="36">
                  <c:v>464.25699999999995</c:v>
                </c:pt>
                <c:pt idx="37">
                  <c:v>501.89499999999998</c:v>
                </c:pt>
                <c:pt idx="38">
                  <c:v>525.66399999999987</c:v>
                </c:pt>
                <c:pt idx="39">
                  <c:v>537.37499999999989</c:v>
                </c:pt>
                <c:pt idx="40">
                  <c:v>545.35500000000002</c:v>
                </c:pt>
                <c:pt idx="41">
                  <c:v>546.3599999999999</c:v>
                </c:pt>
                <c:pt idx="42">
                  <c:v>541.23900000000015</c:v>
                </c:pt>
                <c:pt idx="43">
                  <c:v>539.23699999999997</c:v>
                </c:pt>
                <c:pt idx="44">
                  <c:v>556.077</c:v>
                </c:pt>
                <c:pt idx="45">
                  <c:v>520.19100000000003</c:v>
                </c:pt>
                <c:pt idx="46">
                  <c:v>515.34500000000014</c:v>
                </c:pt>
                <c:pt idx="47">
                  <c:v>518.4129999999999</c:v>
                </c:pt>
                <c:pt idx="48">
                  <c:v>528.85000000000014</c:v>
                </c:pt>
                <c:pt idx="49">
                  <c:v>528.02199999999993</c:v>
                </c:pt>
                <c:pt idx="50">
                  <c:v>516.44299999999987</c:v>
                </c:pt>
                <c:pt idx="51">
                  <c:v>504.2639999999999</c:v>
                </c:pt>
                <c:pt idx="52">
                  <c:v>494.38199999999995</c:v>
                </c:pt>
                <c:pt idx="53">
                  <c:v>487.58299999999997</c:v>
                </c:pt>
                <c:pt idx="54">
                  <c:v>478.29199999999992</c:v>
                </c:pt>
                <c:pt idx="55">
                  <c:v>487.64699999999993</c:v>
                </c:pt>
                <c:pt idx="56">
                  <c:v>464.48599999999999</c:v>
                </c:pt>
                <c:pt idx="57">
                  <c:v>468.36899999999991</c:v>
                </c:pt>
                <c:pt idx="58">
                  <c:v>469.83399999999995</c:v>
                </c:pt>
                <c:pt idx="59">
                  <c:v>462.00800000000004</c:v>
                </c:pt>
                <c:pt idx="60">
                  <c:v>451.94899999999996</c:v>
                </c:pt>
                <c:pt idx="61">
                  <c:v>450.10700000000008</c:v>
                </c:pt>
                <c:pt idx="62">
                  <c:v>443.02</c:v>
                </c:pt>
                <c:pt idx="63">
                  <c:v>446.55400000000009</c:v>
                </c:pt>
                <c:pt idx="64">
                  <c:v>460.75000000000011</c:v>
                </c:pt>
                <c:pt idx="65">
                  <c:v>475.88099999999997</c:v>
                </c:pt>
                <c:pt idx="66">
                  <c:v>486.36200000000008</c:v>
                </c:pt>
                <c:pt idx="67">
                  <c:v>490.71499999999992</c:v>
                </c:pt>
                <c:pt idx="68">
                  <c:v>495.97500000000014</c:v>
                </c:pt>
                <c:pt idx="69">
                  <c:v>515.50199999999995</c:v>
                </c:pt>
                <c:pt idx="70">
                  <c:v>538.3359999999999</c:v>
                </c:pt>
                <c:pt idx="71">
                  <c:v>547.50699999999983</c:v>
                </c:pt>
                <c:pt idx="72">
                  <c:v>553.23500000000001</c:v>
                </c:pt>
                <c:pt idx="73">
                  <c:v>570.90899999999999</c:v>
                </c:pt>
                <c:pt idx="74">
                  <c:v>563.26699999999994</c:v>
                </c:pt>
                <c:pt idx="75">
                  <c:v>538.73</c:v>
                </c:pt>
                <c:pt idx="76">
                  <c:v>546.94100000000014</c:v>
                </c:pt>
                <c:pt idx="77">
                  <c:v>533.92100000000005</c:v>
                </c:pt>
                <c:pt idx="78">
                  <c:v>536.19799999999998</c:v>
                </c:pt>
                <c:pt idx="79">
                  <c:v>508.62299999999993</c:v>
                </c:pt>
                <c:pt idx="80">
                  <c:v>486.42500000000007</c:v>
                </c:pt>
                <c:pt idx="81">
                  <c:v>504.45400000000006</c:v>
                </c:pt>
                <c:pt idx="82">
                  <c:v>475.65200000000004</c:v>
                </c:pt>
                <c:pt idx="83">
                  <c:v>468.03499999999997</c:v>
                </c:pt>
                <c:pt idx="84">
                  <c:v>447.79300000000001</c:v>
                </c:pt>
                <c:pt idx="85">
                  <c:v>444.39800000000002</c:v>
                </c:pt>
                <c:pt idx="86">
                  <c:v>436.92700000000013</c:v>
                </c:pt>
                <c:pt idx="87">
                  <c:v>460.18499999999995</c:v>
                </c:pt>
                <c:pt idx="88">
                  <c:v>476.82299999999998</c:v>
                </c:pt>
                <c:pt idx="89">
                  <c:v>456.60600000000011</c:v>
                </c:pt>
                <c:pt idx="90">
                  <c:v>466.79299999999989</c:v>
                </c:pt>
                <c:pt idx="91">
                  <c:v>462.13499999999999</c:v>
                </c:pt>
                <c:pt idx="92">
                  <c:v>441.6640000000001</c:v>
                </c:pt>
                <c:pt idx="93">
                  <c:v>451.54399999999998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汇总'!$M$12:$M$101</c:f>
              <c:numCache>
                <c:formatCode>General</c:formatCode>
                <c:ptCount val="90"/>
                <c:pt idx="0">
                  <c:v>174.20600000000002</c:v>
                </c:pt>
                <c:pt idx="1">
                  <c:v>174.92000000000007</c:v>
                </c:pt>
                <c:pt idx="2">
                  <c:v>187.31100000000004</c:v>
                </c:pt>
                <c:pt idx="3">
                  <c:v>198.93099999999993</c:v>
                </c:pt>
                <c:pt idx="4">
                  <c:v>241.34500000000014</c:v>
                </c:pt>
                <c:pt idx="5">
                  <c:v>302.404</c:v>
                </c:pt>
                <c:pt idx="6">
                  <c:v>375.61399999999992</c:v>
                </c:pt>
                <c:pt idx="7">
                  <c:v>419.0809999999999</c:v>
                </c:pt>
                <c:pt idx="8">
                  <c:v>469.10900000000004</c:v>
                </c:pt>
                <c:pt idx="9">
                  <c:v>496.49900000000002</c:v>
                </c:pt>
                <c:pt idx="10">
                  <c:v>512.17600000000004</c:v>
                </c:pt>
                <c:pt idx="11">
                  <c:v>512.65000000000009</c:v>
                </c:pt>
                <c:pt idx="12">
                  <c:v>528.75099999999998</c:v>
                </c:pt>
                <c:pt idx="13">
                  <c:v>515.09299999999996</c:v>
                </c:pt>
                <c:pt idx="14">
                  <c:v>500.56900000000007</c:v>
                </c:pt>
                <c:pt idx="15">
                  <c:v>489.44499999999994</c:v>
                </c:pt>
                <c:pt idx="16">
                  <c:v>448.59100000000001</c:v>
                </c:pt>
                <c:pt idx="17">
                  <c:v>457</c:v>
                </c:pt>
                <c:pt idx="18">
                  <c:v>449.346</c:v>
                </c:pt>
                <c:pt idx="19">
                  <c:v>426.87599999999998</c:v>
                </c:pt>
                <c:pt idx="20">
                  <c:v>427.06200000000013</c:v>
                </c:pt>
                <c:pt idx="21">
                  <c:v>424.69999999999993</c:v>
                </c:pt>
                <c:pt idx="22">
                  <c:v>446.85100000000011</c:v>
                </c:pt>
                <c:pt idx="23">
                  <c:v>427.88799999999992</c:v>
                </c:pt>
                <c:pt idx="24">
                  <c:v>429.66999999999996</c:v>
                </c:pt>
                <c:pt idx="25">
                  <c:v>426.0100000000001</c:v>
                </c:pt>
                <c:pt idx="26">
                  <c:v>415.46699999999987</c:v>
                </c:pt>
                <c:pt idx="27">
                  <c:v>406.90600000000006</c:v>
                </c:pt>
                <c:pt idx="28">
                  <c:v>404.02499999999998</c:v>
                </c:pt>
                <c:pt idx="29">
                  <c:v>416.58000000000004</c:v>
                </c:pt>
                <c:pt idx="30">
                  <c:v>394.30399999999997</c:v>
                </c:pt>
                <c:pt idx="31">
                  <c:v>405.94800000000009</c:v>
                </c:pt>
                <c:pt idx="32">
                  <c:v>417.94199999999989</c:v>
                </c:pt>
                <c:pt idx="33">
                  <c:v>422.5150000000001</c:v>
                </c:pt>
                <c:pt idx="34">
                  <c:v>417.62200000000007</c:v>
                </c:pt>
                <c:pt idx="35">
                  <c:v>415.97500000000002</c:v>
                </c:pt>
                <c:pt idx="36">
                  <c:v>417.48700000000008</c:v>
                </c:pt>
                <c:pt idx="37">
                  <c:v>426.43400000000008</c:v>
                </c:pt>
                <c:pt idx="38">
                  <c:v>417.00700000000006</c:v>
                </c:pt>
                <c:pt idx="39">
                  <c:v>419.4620000000001</c:v>
                </c:pt>
                <c:pt idx="40">
                  <c:v>432.67499999999995</c:v>
                </c:pt>
                <c:pt idx="41">
                  <c:v>419.96100000000001</c:v>
                </c:pt>
                <c:pt idx="42">
                  <c:v>408.43099999999993</c:v>
                </c:pt>
                <c:pt idx="43">
                  <c:v>426.14</c:v>
                </c:pt>
                <c:pt idx="44">
                  <c:v>388.62000000000012</c:v>
                </c:pt>
                <c:pt idx="45">
                  <c:v>405.57600000000014</c:v>
                </c:pt>
                <c:pt idx="46">
                  <c:v>402.23500000000001</c:v>
                </c:pt>
                <c:pt idx="47">
                  <c:v>405.1869999999999</c:v>
                </c:pt>
                <c:pt idx="48">
                  <c:v>407.59399999999994</c:v>
                </c:pt>
                <c:pt idx="49">
                  <c:v>412.12300000000005</c:v>
                </c:pt>
                <c:pt idx="50">
                  <c:v>407.29799999999989</c:v>
                </c:pt>
                <c:pt idx="51">
                  <c:v>396.59800000000007</c:v>
                </c:pt>
                <c:pt idx="52">
                  <c:v>392.2170000000001</c:v>
                </c:pt>
                <c:pt idx="53">
                  <c:v>387.42600000000004</c:v>
                </c:pt>
                <c:pt idx="54">
                  <c:v>403.74899999999991</c:v>
                </c:pt>
                <c:pt idx="55">
                  <c:v>393.01700000000005</c:v>
                </c:pt>
                <c:pt idx="56">
                  <c:v>380.28399999999999</c:v>
                </c:pt>
                <c:pt idx="57">
                  <c:v>371.34100000000012</c:v>
                </c:pt>
                <c:pt idx="58">
                  <c:v>358.08399999999995</c:v>
                </c:pt>
                <c:pt idx="59">
                  <c:v>350.67799999999988</c:v>
                </c:pt>
                <c:pt idx="60">
                  <c:v>362.95999999999992</c:v>
                </c:pt>
                <c:pt idx="61">
                  <c:v>364.84300000000007</c:v>
                </c:pt>
                <c:pt idx="62">
                  <c:v>388.33499999999992</c:v>
                </c:pt>
                <c:pt idx="63">
                  <c:v>419.30299999999988</c:v>
                </c:pt>
                <c:pt idx="64">
                  <c:v>447.947</c:v>
                </c:pt>
                <c:pt idx="65">
                  <c:v>466.98899999999992</c:v>
                </c:pt>
                <c:pt idx="66">
                  <c:v>479.86299999999994</c:v>
                </c:pt>
                <c:pt idx="67">
                  <c:v>469.13</c:v>
                </c:pt>
                <c:pt idx="68">
                  <c:v>498.77300000000002</c:v>
                </c:pt>
                <c:pt idx="69">
                  <c:v>489.29199999999992</c:v>
                </c:pt>
                <c:pt idx="70">
                  <c:v>484.32799999999997</c:v>
                </c:pt>
                <c:pt idx="71">
                  <c:v>486.38100000000009</c:v>
                </c:pt>
                <c:pt idx="72">
                  <c:v>505.89599999999996</c:v>
                </c:pt>
                <c:pt idx="73">
                  <c:v>487.9380000000001</c:v>
                </c:pt>
                <c:pt idx="74">
                  <c:v>499.87699999999995</c:v>
                </c:pt>
                <c:pt idx="75">
                  <c:v>487.08799999999985</c:v>
                </c:pt>
                <c:pt idx="76">
                  <c:v>469.23700000000008</c:v>
                </c:pt>
                <c:pt idx="77">
                  <c:v>469.59700000000009</c:v>
                </c:pt>
                <c:pt idx="78">
                  <c:v>480.9430000000001</c:v>
                </c:pt>
                <c:pt idx="79">
                  <c:v>484.07499999999993</c:v>
                </c:pt>
                <c:pt idx="80">
                  <c:v>469.35600000000011</c:v>
                </c:pt>
                <c:pt idx="81">
                  <c:v>477.92100000000016</c:v>
                </c:pt>
                <c:pt idx="82">
                  <c:v>473.53499999999997</c:v>
                </c:pt>
                <c:pt idx="83">
                  <c:v>465.202</c:v>
                </c:pt>
                <c:pt idx="84">
                  <c:v>446.25099999999998</c:v>
                </c:pt>
                <c:pt idx="85">
                  <c:v>451.26700000000005</c:v>
                </c:pt>
                <c:pt idx="86">
                  <c:v>449.75599999999997</c:v>
                </c:pt>
                <c:pt idx="87">
                  <c:v>438.00099999999986</c:v>
                </c:pt>
                <c:pt idx="88">
                  <c:v>426.95100000000002</c:v>
                </c:pt>
                <c:pt idx="89">
                  <c:v>437.12399999999991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汇总'!$N$12:$N$101</c:f>
              <c:numCache>
                <c:formatCode>0.00_);[Red]\(0.00\)</c:formatCode>
                <c:ptCount val="90"/>
                <c:pt idx="0">
                  <c:v>276.98899999999992</c:v>
                </c:pt>
                <c:pt idx="1">
                  <c:v>280.59400000000005</c:v>
                </c:pt>
                <c:pt idx="2">
                  <c:v>283.33800000000008</c:v>
                </c:pt>
                <c:pt idx="3">
                  <c:v>270.29599999999994</c:v>
                </c:pt>
                <c:pt idx="4">
                  <c:v>273.81600000000014</c:v>
                </c:pt>
                <c:pt idx="5">
                  <c:v>271.78999999999996</c:v>
                </c:pt>
                <c:pt idx="6">
                  <c:v>281.78499999999997</c:v>
                </c:pt>
                <c:pt idx="7">
                  <c:v>279.39599999999996</c:v>
                </c:pt>
                <c:pt idx="8">
                  <c:v>279.54399999999998</c:v>
                </c:pt>
                <c:pt idx="9">
                  <c:v>278.452</c:v>
                </c:pt>
                <c:pt idx="10">
                  <c:v>291.81699999999989</c:v>
                </c:pt>
                <c:pt idx="11">
                  <c:v>310.08400000000006</c:v>
                </c:pt>
                <c:pt idx="12">
                  <c:v>332.87599999999998</c:v>
                </c:pt>
                <c:pt idx="13">
                  <c:v>369.85900000000004</c:v>
                </c:pt>
                <c:pt idx="14">
                  <c:v>382.06900000000007</c:v>
                </c:pt>
                <c:pt idx="15">
                  <c:v>418.46900000000005</c:v>
                </c:pt>
                <c:pt idx="16">
                  <c:v>437.90099999999995</c:v>
                </c:pt>
                <c:pt idx="17">
                  <c:v>458.09300000000007</c:v>
                </c:pt>
                <c:pt idx="18">
                  <c:v>478.01099999999997</c:v>
                </c:pt>
                <c:pt idx="19">
                  <c:v>515.654</c:v>
                </c:pt>
                <c:pt idx="20">
                  <c:v>538.96399999999994</c:v>
                </c:pt>
                <c:pt idx="21">
                  <c:v>543.77099999999984</c:v>
                </c:pt>
                <c:pt idx="22">
                  <c:v>532.28400000000011</c:v>
                </c:pt>
                <c:pt idx="23">
                  <c:v>522.65300000000002</c:v>
                </c:pt>
                <c:pt idx="24">
                  <c:v>528.04700000000014</c:v>
                </c:pt>
                <c:pt idx="25">
                  <c:v>524.2700000000001</c:v>
                </c:pt>
                <c:pt idx="26">
                  <c:v>527.18899999999985</c:v>
                </c:pt>
                <c:pt idx="27">
                  <c:v>527.08000000000004</c:v>
                </c:pt>
                <c:pt idx="28">
                  <c:v>511.10599999999988</c:v>
                </c:pt>
                <c:pt idx="29">
                  <c:v>499.06100000000004</c:v>
                </c:pt>
                <c:pt idx="30">
                  <c:v>486.96699999999998</c:v>
                </c:pt>
                <c:pt idx="31">
                  <c:v>502.32999999999993</c:v>
                </c:pt>
                <c:pt idx="32">
                  <c:v>501.13099999999997</c:v>
                </c:pt>
                <c:pt idx="33">
                  <c:v>511.0139999999999</c:v>
                </c:pt>
                <c:pt idx="34">
                  <c:v>513.82400000000007</c:v>
                </c:pt>
                <c:pt idx="35">
                  <c:v>505.39099999999996</c:v>
                </c:pt>
                <c:pt idx="36">
                  <c:v>504.85100000000011</c:v>
                </c:pt>
                <c:pt idx="37">
                  <c:v>511.41399999999987</c:v>
                </c:pt>
                <c:pt idx="38">
                  <c:v>494.98700000000008</c:v>
                </c:pt>
                <c:pt idx="39">
                  <c:v>503.40600000000006</c:v>
                </c:pt>
                <c:pt idx="40">
                  <c:v>508.13400000000001</c:v>
                </c:pt>
                <c:pt idx="41">
                  <c:v>493.42399999999998</c:v>
                </c:pt>
                <c:pt idx="42">
                  <c:v>493.20899999999995</c:v>
                </c:pt>
                <c:pt idx="43">
                  <c:v>507.33699999999988</c:v>
                </c:pt>
                <c:pt idx="44">
                  <c:v>471.18299999999999</c:v>
                </c:pt>
                <c:pt idx="45">
                  <c:v>489.31299999999999</c:v>
                </c:pt>
                <c:pt idx="46">
                  <c:v>465.822</c:v>
                </c:pt>
                <c:pt idx="47">
                  <c:v>442.82600000000002</c:v>
                </c:pt>
                <c:pt idx="48">
                  <c:v>429.15099999999995</c:v>
                </c:pt>
                <c:pt idx="49">
                  <c:v>432.80700000000002</c:v>
                </c:pt>
                <c:pt idx="50">
                  <c:v>437.92299999999989</c:v>
                </c:pt>
                <c:pt idx="51">
                  <c:v>448.70799999999997</c:v>
                </c:pt>
                <c:pt idx="52">
                  <c:v>430.44299999999998</c:v>
                </c:pt>
                <c:pt idx="53">
                  <c:v>409.80600000000015</c:v>
                </c:pt>
                <c:pt idx="54">
                  <c:v>404.72899999999993</c:v>
                </c:pt>
                <c:pt idx="55">
                  <c:v>398.73299999999995</c:v>
                </c:pt>
                <c:pt idx="56">
                  <c:v>399.07900000000006</c:v>
                </c:pt>
                <c:pt idx="57">
                  <c:v>419.42599999999993</c:v>
                </c:pt>
                <c:pt idx="58">
                  <c:v>452.92500000000007</c:v>
                </c:pt>
                <c:pt idx="59">
                  <c:v>471.13499999999999</c:v>
                </c:pt>
                <c:pt idx="60">
                  <c:v>516.33199999999999</c:v>
                </c:pt>
                <c:pt idx="61">
                  <c:v>571.3900000000001</c:v>
                </c:pt>
                <c:pt idx="62">
                  <c:v>610.28499999999997</c:v>
                </c:pt>
                <c:pt idx="63">
                  <c:v>648.5809999999999</c:v>
                </c:pt>
                <c:pt idx="64">
                  <c:v>679.87600000000009</c:v>
                </c:pt>
                <c:pt idx="65">
                  <c:v>708.42099999999994</c:v>
                </c:pt>
                <c:pt idx="66">
                  <c:v>712.61</c:v>
                </c:pt>
                <c:pt idx="67">
                  <c:v>715.80799999999988</c:v>
                </c:pt>
                <c:pt idx="68">
                  <c:v>708.55799999999988</c:v>
                </c:pt>
                <c:pt idx="69">
                  <c:v>685.38599999999997</c:v>
                </c:pt>
                <c:pt idx="70">
                  <c:v>659.66300000000001</c:v>
                </c:pt>
                <c:pt idx="71">
                  <c:v>670.29199999999992</c:v>
                </c:pt>
                <c:pt idx="72">
                  <c:v>634.46399999999994</c:v>
                </c:pt>
                <c:pt idx="73">
                  <c:v>646.16800000000012</c:v>
                </c:pt>
                <c:pt idx="74">
                  <c:v>635.5630000000001</c:v>
                </c:pt>
                <c:pt idx="75">
                  <c:v>630.41</c:v>
                </c:pt>
                <c:pt idx="76">
                  <c:v>609.93100000000004</c:v>
                </c:pt>
                <c:pt idx="77">
                  <c:v>615.63700000000006</c:v>
                </c:pt>
                <c:pt idx="78">
                  <c:v>615.41999999999996</c:v>
                </c:pt>
                <c:pt idx="79">
                  <c:v>589.28300000000002</c:v>
                </c:pt>
                <c:pt idx="80">
                  <c:v>577.24599999999998</c:v>
                </c:pt>
                <c:pt idx="81">
                  <c:v>567.43899999999996</c:v>
                </c:pt>
                <c:pt idx="82">
                  <c:v>548.09599999999989</c:v>
                </c:pt>
                <c:pt idx="83">
                  <c:v>541.10400000000004</c:v>
                </c:pt>
                <c:pt idx="84">
                  <c:v>501.67599999999993</c:v>
                </c:pt>
                <c:pt idx="85">
                  <c:v>505.66300000000001</c:v>
                </c:pt>
                <c:pt idx="86">
                  <c:v>502.78200000000004</c:v>
                </c:pt>
                <c:pt idx="87">
                  <c:v>493.59199999999998</c:v>
                </c:pt>
                <c:pt idx="88">
                  <c:v>472.54099999999994</c:v>
                </c:pt>
                <c:pt idx="89">
                  <c:v>490.46500000000003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汇总'!$O$16:$O$101</c:f>
              <c:numCache>
                <c:formatCode>General</c:formatCode>
                <c:ptCount val="86"/>
                <c:pt idx="0">
                  <c:v>119.53399999999999</c:v>
                </c:pt>
                <c:pt idx="1">
                  <c:v>121.42199999999991</c:v>
                </c:pt>
                <c:pt idx="2">
                  <c:v>117.72000000000003</c:v>
                </c:pt>
                <c:pt idx="3">
                  <c:v>119.899</c:v>
                </c:pt>
                <c:pt idx="4">
                  <c:v>123.62800000000004</c:v>
                </c:pt>
                <c:pt idx="5">
                  <c:v>123.42100000000005</c:v>
                </c:pt>
                <c:pt idx="6">
                  <c:v>129.21100000000001</c:v>
                </c:pt>
                <c:pt idx="7">
                  <c:v>143.19900000000007</c:v>
                </c:pt>
                <c:pt idx="8">
                  <c:v>170.77099999999996</c:v>
                </c:pt>
                <c:pt idx="9">
                  <c:v>199.45200000000011</c:v>
                </c:pt>
                <c:pt idx="10">
                  <c:v>223.65899999999999</c:v>
                </c:pt>
                <c:pt idx="11">
                  <c:v>240.25900000000001</c:v>
                </c:pt>
                <c:pt idx="12">
                  <c:v>259.27099999999984</c:v>
                </c:pt>
                <c:pt idx="13">
                  <c:v>264.28400000000011</c:v>
                </c:pt>
                <c:pt idx="14">
                  <c:v>272.58699999999999</c:v>
                </c:pt>
                <c:pt idx="15">
                  <c:v>283.63599999999985</c:v>
                </c:pt>
                <c:pt idx="16">
                  <c:v>275.52399999999989</c:v>
                </c:pt>
                <c:pt idx="17">
                  <c:v>274.34500000000003</c:v>
                </c:pt>
                <c:pt idx="18">
                  <c:v>287.69600000000003</c:v>
                </c:pt>
                <c:pt idx="19">
                  <c:v>289.94999999999993</c:v>
                </c:pt>
                <c:pt idx="20">
                  <c:v>285.76400000000001</c:v>
                </c:pt>
                <c:pt idx="21">
                  <c:v>298.15300000000002</c:v>
                </c:pt>
                <c:pt idx="22">
                  <c:v>297.428</c:v>
                </c:pt>
                <c:pt idx="23">
                  <c:v>295.68600000000004</c:v>
                </c:pt>
                <c:pt idx="24">
                  <c:v>286.3549999999999</c:v>
                </c:pt>
                <c:pt idx="25">
                  <c:v>282.79999999999995</c:v>
                </c:pt>
                <c:pt idx="26">
                  <c:v>277.28300000000013</c:v>
                </c:pt>
                <c:pt idx="27">
                  <c:v>275.50599999999997</c:v>
                </c:pt>
                <c:pt idx="28">
                  <c:v>273.99000000000012</c:v>
                </c:pt>
                <c:pt idx="29">
                  <c:v>282.6640000000001</c:v>
                </c:pt>
                <c:pt idx="30">
                  <c:v>272.35199999999998</c:v>
                </c:pt>
                <c:pt idx="31">
                  <c:v>268.74800000000005</c:v>
                </c:pt>
                <c:pt idx="32">
                  <c:v>267.33399999999983</c:v>
                </c:pt>
                <c:pt idx="33">
                  <c:v>264.09600000000012</c:v>
                </c:pt>
                <c:pt idx="34">
                  <c:v>262.79100000000005</c:v>
                </c:pt>
                <c:pt idx="35">
                  <c:v>257.39300000000014</c:v>
                </c:pt>
                <c:pt idx="36">
                  <c:v>255.22899999999993</c:v>
                </c:pt>
                <c:pt idx="37">
                  <c:v>251.09899999999993</c:v>
                </c:pt>
                <c:pt idx="38">
                  <c:v>255.83499999999992</c:v>
                </c:pt>
                <c:pt idx="39">
                  <c:v>258.86400000000003</c:v>
                </c:pt>
                <c:pt idx="40">
                  <c:v>266.17000000000007</c:v>
                </c:pt>
                <c:pt idx="41">
                  <c:v>267.15300000000002</c:v>
                </c:pt>
                <c:pt idx="42">
                  <c:v>276.37299999999993</c:v>
                </c:pt>
                <c:pt idx="43">
                  <c:v>282.19400000000007</c:v>
                </c:pt>
                <c:pt idx="44">
                  <c:v>279.45400000000006</c:v>
                </c:pt>
                <c:pt idx="45">
                  <c:v>282.18299999999999</c:v>
                </c:pt>
                <c:pt idx="46">
                  <c:v>278.53899999999999</c:v>
                </c:pt>
                <c:pt idx="47">
                  <c:v>276.04199999999992</c:v>
                </c:pt>
                <c:pt idx="48">
                  <c:v>268.69299999999998</c:v>
                </c:pt>
                <c:pt idx="49">
                  <c:v>271.70499999999993</c:v>
                </c:pt>
                <c:pt idx="50">
                  <c:v>272.45700000000011</c:v>
                </c:pt>
                <c:pt idx="51">
                  <c:v>266.81299999999999</c:v>
                </c:pt>
                <c:pt idx="52">
                  <c:v>263.86299999999994</c:v>
                </c:pt>
                <c:pt idx="53">
                  <c:v>264.09799999999996</c:v>
                </c:pt>
                <c:pt idx="54">
                  <c:v>272.61800000000017</c:v>
                </c:pt>
                <c:pt idx="55">
                  <c:v>295.02</c:v>
                </c:pt>
                <c:pt idx="56">
                  <c:v>310.20999999999992</c:v>
                </c:pt>
                <c:pt idx="57">
                  <c:v>337.83200000000011</c:v>
                </c:pt>
                <c:pt idx="58">
                  <c:v>369.46000000000004</c:v>
                </c:pt>
                <c:pt idx="59">
                  <c:v>381.90099999999995</c:v>
                </c:pt>
                <c:pt idx="60">
                  <c:v>411.14199999999994</c:v>
                </c:pt>
                <c:pt idx="61">
                  <c:v>456.61200000000008</c:v>
                </c:pt>
                <c:pt idx="62">
                  <c:v>503.07199999999989</c:v>
                </c:pt>
                <c:pt idx="63">
                  <c:v>521.03899999999987</c:v>
                </c:pt>
                <c:pt idx="64">
                  <c:v>555.54300000000001</c:v>
                </c:pt>
                <c:pt idx="65">
                  <c:v>564.37400000000014</c:v>
                </c:pt>
                <c:pt idx="66">
                  <c:v>587.33999999999992</c:v>
                </c:pt>
                <c:pt idx="67">
                  <c:v>603.54200000000003</c:v>
                </c:pt>
                <c:pt idx="68">
                  <c:v>578.4799999999999</c:v>
                </c:pt>
                <c:pt idx="69">
                  <c:v>580.16</c:v>
                </c:pt>
                <c:pt idx="70">
                  <c:v>594.02499999999986</c:v>
                </c:pt>
                <c:pt idx="71">
                  <c:v>608.36799999999994</c:v>
                </c:pt>
                <c:pt idx="72">
                  <c:v>598.41099999999994</c:v>
                </c:pt>
                <c:pt idx="73">
                  <c:v>591.67399999999998</c:v>
                </c:pt>
                <c:pt idx="74">
                  <c:v>585.02799999999991</c:v>
                </c:pt>
                <c:pt idx="75">
                  <c:v>580.73100000000011</c:v>
                </c:pt>
                <c:pt idx="76">
                  <c:v>561.60400000000004</c:v>
                </c:pt>
                <c:pt idx="77">
                  <c:v>557.73000000000013</c:v>
                </c:pt>
                <c:pt idx="78">
                  <c:v>554.00999999999988</c:v>
                </c:pt>
                <c:pt idx="79">
                  <c:v>525.50800000000004</c:v>
                </c:pt>
                <c:pt idx="80">
                  <c:v>519.36</c:v>
                </c:pt>
                <c:pt idx="81">
                  <c:v>520.32299999999998</c:v>
                </c:pt>
                <c:pt idx="82">
                  <c:v>537.89</c:v>
                </c:pt>
                <c:pt idx="83">
                  <c:v>553.4899999999999</c:v>
                </c:pt>
                <c:pt idx="84">
                  <c:v>564.62699999999995</c:v>
                </c:pt>
                <c:pt idx="85">
                  <c:v>587.74900000000002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汇总'!$P$17:$P$101</c:f>
              <c:numCache>
                <c:formatCode>0.00_);[Red]\(0.00\)</c:formatCode>
                <c:ptCount val="85"/>
                <c:pt idx="0">
                  <c:v>196.08900000000006</c:v>
                </c:pt>
                <c:pt idx="1">
                  <c:v>203.46600000000012</c:v>
                </c:pt>
                <c:pt idx="2">
                  <c:v>202.03600000000006</c:v>
                </c:pt>
                <c:pt idx="3">
                  <c:v>215.30799999999999</c:v>
                </c:pt>
                <c:pt idx="4">
                  <c:v>218.87300000000005</c:v>
                </c:pt>
                <c:pt idx="5">
                  <c:v>232.40899999999999</c:v>
                </c:pt>
                <c:pt idx="6">
                  <c:v>237.19299999999998</c:v>
                </c:pt>
                <c:pt idx="7">
                  <c:v>247.79899999999998</c:v>
                </c:pt>
                <c:pt idx="8">
                  <c:v>265.74200000000008</c:v>
                </c:pt>
                <c:pt idx="9">
                  <c:v>272.78000000000009</c:v>
                </c:pt>
                <c:pt idx="10">
                  <c:v>279.2829999999999</c:v>
                </c:pt>
                <c:pt idx="11">
                  <c:v>288.00400000000002</c:v>
                </c:pt>
                <c:pt idx="12">
                  <c:v>290.42800000000011</c:v>
                </c:pt>
                <c:pt idx="13">
                  <c:v>307.32600000000002</c:v>
                </c:pt>
                <c:pt idx="14">
                  <c:v>320.69099999999992</c:v>
                </c:pt>
                <c:pt idx="15">
                  <c:v>343.24699999999984</c:v>
                </c:pt>
                <c:pt idx="16">
                  <c:v>359.35699999999997</c:v>
                </c:pt>
                <c:pt idx="17">
                  <c:v>369.98599999999999</c:v>
                </c:pt>
                <c:pt idx="18">
                  <c:v>368.75800000000015</c:v>
                </c:pt>
                <c:pt idx="19">
                  <c:v>406.05100000000004</c:v>
                </c:pt>
                <c:pt idx="20">
                  <c:v>434.50900000000001</c:v>
                </c:pt>
                <c:pt idx="21">
                  <c:v>489.15099999999995</c:v>
                </c:pt>
                <c:pt idx="22">
                  <c:v>502.40600000000006</c:v>
                </c:pt>
                <c:pt idx="23">
                  <c:v>531.66899999999998</c:v>
                </c:pt>
                <c:pt idx="24">
                  <c:v>551.60500000000002</c:v>
                </c:pt>
                <c:pt idx="25">
                  <c:v>542.048</c:v>
                </c:pt>
                <c:pt idx="26">
                  <c:v>577.78599999999994</c:v>
                </c:pt>
                <c:pt idx="27">
                  <c:v>544.49300000000005</c:v>
                </c:pt>
                <c:pt idx="28">
                  <c:v>578.50300000000004</c:v>
                </c:pt>
                <c:pt idx="29">
                  <c:v>525.10700000000008</c:v>
                </c:pt>
                <c:pt idx="30">
                  <c:v>506.27800000000002</c:v>
                </c:pt>
                <c:pt idx="31">
                  <c:v>514.27099999999996</c:v>
                </c:pt>
                <c:pt idx="32">
                  <c:v>503.31000000000006</c:v>
                </c:pt>
                <c:pt idx="33">
                  <c:v>493.19600000000003</c:v>
                </c:pt>
                <c:pt idx="34">
                  <c:v>496.87900000000002</c:v>
                </c:pt>
                <c:pt idx="35">
                  <c:v>493.38099999999997</c:v>
                </c:pt>
                <c:pt idx="36">
                  <c:v>489.28800000000001</c:v>
                </c:pt>
                <c:pt idx="37">
                  <c:v>495.928</c:v>
                </c:pt>
                <c:pt idx="38">
                  <c:v>521.6880000000001</c:v>
                </c:pt>
                <c:pt idx="39">
                  <c:v>554.61699999999996</c:v>
                </c:pt>
                <c:pt idx="40">
                  <c:v>586.40699999999993</c:v>
                </c:pt>
                <c:pt idx="41">
                  <c:v>640.10399999999993</c:v>
                </c:pt>
                <c:pt idx="42">
                  <c:v>676.08399999999995</c:v>
                </c:pt>
                <c:pt idx="43">
                  <c:v>716.24599999999998</c:v>
                </c:pt>
                <c:pt idx="44">
                  <c:v>769.54899999999998</c:v>
                </c:pt>
                <c:pt idx="45">
                  <c:v>798.44100000000003</c:v>
                </c:pt>
                <c:pt idx="46">
                  <c:v>805.39100000000008</c:v>
                </c:pt>
                <c:pt idx="47">
                  <c:v>808.45499999999993</c:v>
                </c:pt>
                <c:pt idx="48">
                  <c:v>841.84500000000003</c:v>
                </c:pt>
                <c:pt idx="49">
                  <c:v>865.08999999999992</c:v>
                </c:pt>
                <c:pt idx="50">
                  <c:v>830.56599999999992</c:v>
                </c:pt>
                <c:pt idx="51">
                  <c:v>822.62199999999996</c:v>
                </c:pt>
                <c:pt idx="52">
                  <c:v>819.96299999999997</c:v>
                </c:pt>
                <c:pt idx="53">
                  <c:v>798.04</c:v>
                </c:pt>
                <c:pt idx="54">
                  <c:v>782.81500000000005</c:v>
                </c:pt>
                <c:pt idx="55">
                  <c:v>781.8660000000001</c:v>
                </c:pt>
                <c:pt idx="56">
                  <c:v>759.36899999999991</c:v>
                </c:pt>
                <c:pt idx="57">
                  <c:v>759.51700000000005</c:v>
                </c:pt>
                <c:pt idx="58">
                  <c:v>733.85199999999998</c:v>
                </c:pt>
                <c:pt idx="59">
                  <c:v>717.52100000000007</c:v>
                </c:pt>
                <c:pt idx="60">
                  <c:v>741.21399999999994</c:v>
                </c:pt>
                <c:pt idx="61">
                  <c:v>758.64200000000005</c:v>
                </c:pt>
                <c:pt idx="62">
                  <c:v>751.74400000000003</c:v>
                </c:pt>
                <c:pt idx="63">
                  <c:v>804.43</c:v>
                </c:pt>
                <c:pt idx="64">
                  <c:v>835.19500000000005</c:v>
                </c:pt>
                <c:pt idx="65">
                  <c:v>838.87699999999995</c:v>
                </c:pt>
                <c:pt idx="66">
                  <c:v>911.27599999999995</c:v>
                </c:pt>
                <c:pt idx="67">
                  <c:v>949.39499999999987</c:v>
                </c:pt>
                <c:pt idx="68">
                  <c:v>991.34800000000007</c:v>
                </c:pt>
                <c:pt idx="69">
                  <c:v>1089.4359999999999</c:v>
                </c:pt>
                <c:pt idx="70">
                  <c:v>1188.4910000000002</c:v>
                </c:pt>
                <c:pt idx="71">
                  <c:v>1227.7529999999997</c:v>
                </c:pt>
                <c:pt idx="72">
                  <c:v>1245.271</c:v>
                </c:pt>
                <c:pt idx="73">
                  <c:v>1269.8090000000002</c:v>
                </c:pt>
                <c:pt idx="74">
                  <c:v>1252.5659999999998</c:v>
                </c:pt>
                <c:pt idx="75">
                  <c:v>1278.8610000000001</c:v>
                </c:pt>
                <c:pt idx="76">
                  <c:v>1255.1680000000001</c:v>
                </c:pt>
                <c:pt idx="77">
                  <c:v>1226.9679999999998</c:v>
                </c:pt>
                <c:pt idx="78">
                  <c:v>1176.819</c:v>
                </c:pt>
                <c:pt idx="79">
                  <c:v>1157.578</c:v>
                </c:pt>
                <c:pt idx="80">
                  <c:v>1084.3800000000001</c:v>
                </c:pt>
                <c:pt idx="81">
                  <c:v>1129.9809999999998</c:v>
                </c:pt>
                <c:pt idx="82">
                  <c:v>1095.578</c:v>
                </c:pt>
                <c:pt idx="83">
                  <c:v>1080.204</c:v>
                </c:pt>
                <c:pt idx="84">
                  <c:v>1045.9459999999999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汇总'!$Q$8:$Q$101</c:f>
              <c:numCache>
                <c:formatCode>0.00_);[Red]\(0.00\)</c:formatCode>
                <c:ptCount val="94"/>
                <c:pt idx="0">
                  <c:v>196.48299999999995</c:v>
                </c:pt>
                <c:pt idx="1">
                  <c:v>158.42100000000005</c:v>
                </c:pt>
                <c:pt idx="2">
                  <c:v>149.85399999999993</c:v>
                </c:pt>
                <c:pt idx="3">
                  <c:v>144.68300000000011</c:v>
                </c:pt>
                <c:pt idx="4">
                  <c:v>146.49600000000009</c:v>
                </c:pt>
                <c:pt idx="5">
                  <c:v>150.20500000000004</c:v>
                </c:pt>
                <c:pt idx="6">
                  <c:v>148.44999999999993</c:v>
                </c:pt>
                <c:pt idx="7">
                  <c:v>159.6350000000001</c:v>
                </c:pt>
                <c:pt idx="8">
                  <c:v>172.08800000000008</c:v>
                </c:pt>
                <c:pt idx="9">
                  <c:v>194.327</c:v>
                </c:pt>
                <c:pt idx="10">
                  <c:v>219.92999999999995</c:v>
                </c:pt>
                <c:pt idx="11">
                  <c:v>255.73000000000002</c:v>
                </c:pt>
                <c:pt idx="12">
                  <c:v>289.58299999999997</c:v>
                </c:pt>
                <c:pt idx="13">
                  <c:v>322.53600000000006</c:v>
                </c:pt>
                <c:pt idx="14">
                  <c:v>364.25799999999992</c:v>
                </c:pt>
                <c:pt idx="15">
                  <c:v>406.26100000000008</c:v>
                </c:pt>
                <c:pt idx="16">
                  <c:v>439.67099999999994</c:v>
                </c:pt>
                <c:pt idx="17">
                  <c:v>443.28200000000004</c:v>
                </c:pt>
                <c:pt idx="18">
                  <c:v>446.22199999999998</c:v>
                </c:pt>
                <c:pt idx="19">
                  <c:v>442.76900000000001</c:v>
                </c:pt>
                <c:pt idx="20">
                  <c:v>464.63200000000006</c:v>
                </c:pt>
                <c:pt idx="21">
                  <c:v>493.97699999999986</c:v>
                </c:pt>
                <c:pt idx="22">
                  <c:v>513.96699999999987</c:v>
                </c:pt>
                <c:pt idx="23">
                  <c:v>504.30300000000011</c:v>
                </c:pt>
                <c:pt idx="24">
                  <c:v>499.33600000000001</c:v>
                </c:pt>
                <c:pt idx="25">
                  <c:v>491.71899999999994</c:v>
                </c:pt>
                <c:pt idx="26">
                  <c:v>490.28699999999992</c:v>
                </c:pt>
                <c:pt idx="27">
                  <c:v>484.23299999999995</c:v>
                </c:pt>
                <c:pt idx="28">
                  <c:v>500.34799999999996</c:v>
                </c:pt>
                <c:pt idx="29">
                  <c:v>497.73099999999999</c:v>
                </c:pt>
                <c:pt idx="30">
                  <c:v>498.95000000000005</c:v>
                </c:pt>
                <c:pt idx="31">
                  <c:v>498.95300000000009</c:v>
                </c:pt>
                <c:pt idx="32">
                  <c:v>481.64800000000002</c:v>
                </c:pt>
                <c:pt idx="33">
                  <c:v>507.70400000000006</c:v>
                </c:pt>
                <c:pt idx="34">
                  <c:v>530.86300000000006</c:v>
                </c:pt>
                <c:pt idx="35">
                  <c:v>541.02499999999998</c:v>
                </c:pt>
                <c:pt idx="36">
                  <c:v>566.44799999999987</c:v>
                </c:pt>
                <c:pt idx="37">
                  <c:v>600.3309999999999</c:v>
                </c:pt>
                <c:pt idx="38">
                  <c:v>607.03399999999999</c:v>
                </c:pt>
                <c:pt idx="39">
                  <c:v>636.79900000000009</c:v>
                </c:pt>
                <c:pt idx="40">
                  <c:v>701.375</c:v>
                </c:pt>
                <c:pt idx="41">
                  <c:v>753.39300000000003</c:v>
                </c:pt>
                <c:pt idx="42">
                  <c:v>772.41100000000006</c:v>
                </c:pt>
                <c:pt idx="43">
                  <c:v>794.17800000000011</c:v>
                </c:pt>
                <c:pt idx="44">
                  <c:v>842.85899999999992</c:v>
                </c:pt>
                <c:pt idx="45">
                  <c:v>833.83400000000006</c:v>
                </c:pt>
                <c:pt idx="46">
                  <c:v>867.58800000000008</c:v>
                </c:pt>
                <c:pt idx="47">
                  <c:v>916.4899999999999</c:v>
                </c:pt>
                <c:pt idx="48">
                  <c:v>975.529</c:v>
                </c:pt>
                <c:pt idx="49">
                  <c:v>990.5329999999999</c:v>
                </c:pt>
                <c:pt idx="50">
                  <c:v>971.41599999999994</c:v>
                </c:pt>
                <c:pt idx="51">
                  <c:v>952.529</c:v>
                </c:pt>
                <c:pt idx="52">
                  <c:v>905.13700000000006</c:v>
                </c:pt>
                <c:pt idx="53">
                  <c:v>914.79100000000005</c:v>
                </c:pt>
                <c:pt idx="54">
                  <c:v>904.35399999999993</c:v>
                </c:pt>
                <c:pt idx="55">
                  <c:v>885.15399999999988</c:v>
                </c:pt>
                <c:pt idx="56">
                  <c:v>858.29700000000014</c:v>
                </c:pt>
                <c:pt idx="57">
                  <c:v>856.83900000000006</c:v>
                </c:pt>
                <c:pt idx="58">
                  <c:v>836.88</c:v>
                </c:pt>
                <c:pt idx="59">
                  <c:v>825.42499999999995</c:v>
                </c:pt>
                <c:pt idx="60">
                  <c:v>814.59</c:v>
                </c:pt>
                <c:pt idx="61">
                  <c:v>855.24899999999991</c:v>
                </c:pt>
                <c:pt idx="62">
                  <c:v>860.26200000000006</c:v>
                </c:pt>
                <c:pt idx="63">
                  <c:v>886.62900000000002</c:v>
                </c:pt>
                <c:pt idx="64">
                  <c:v>954.42100000000005</c:v>
                </c:pt>
                <c:pt idx="65">
                  <c:v>1006.4770000000001</c:v>
                </c:pt>
                <c:pt idx="66">
                  <c:v>1055.681</c:v>
                </c:pt>
                <c:pt idx="67">
                  <c:v>1094.49</c:v>
                </c:pt>
                <c:pt idx="68">
                  <c:v>1155.7629999999999</c:v>
                </c:pt>
                <c:pt idx="69">
                  <c:v>1181.1440000000002</c:v>
                </c:pt>
                <c:pt idx="70">
                  <c:v>1267.3389999999999</c:v>
                </c:pt>
                <c:pt idx="71">
                  <c:v>1253.7380000000003</c:v>
                </c:pt>
                <c:pt idx="72">
                  <c:v>1278.8129999999996</c:v>
                </c:pt>
                <c:pt idx="73">
                  <c:v>1299.1969999999999</c:v>
                </c:pt>
                <c:pt idx="74">
                  <c:v>1295.2579999999998</c:v>
                </c:pt>
                <c:pt idx="75">
                  <c:v>1298.5819999999999</c:v>
                </c:pt>
                <c:pt idx="76">
                  <c:v>1274.961</c:v>
                </c:pt>
                <c:pt idx="77">
                  <c:v>1270.0620000000001</c:v>
                </c:pt>
                <c:pt idx="78">
                  <c:v>1252.9969999999998</c:v>
                </c:pt>
                <c:pt idx="79">
                  <c:v>1287.6019999999999</c:v>
                </c:pt>
                <c:pt idx="80">
                  <c:v>1243.3199999999997</c:v>
                </c:pt>
                <c:pt idx="81">
                  <c:v>1241.2639999999999</c:v>
                </c:pt>
                <c:pt idx="82">
                  <c:v>1243.902</c:v>
                </c:pt>
                <c:pt idx="83">
                  <c:v>1235.5070000000001</c:v>
                </c:pt>
                <c:pt idx="84">
                  <c:v>1218.4740000000002</c:v>
                </c:pt>
                <c:pt idx="85">
                  <c:v>1175.7330000000002</c:v>
                </c:pt>
                <c:pt idx="86">
                  <c:v>1217.1729999999998</c:v>
                </c:pt>
                <c:pt idx="87">
                  <c:v>1145.5450000000001</c:v>
                </c:pt>
                <c:pt idx="88">
                  <c:v>1162.537</c:v>
                </c:pt>
                <c:pt idx="89">
                  <c:v>1175.6979999999999</c:v>
                </c:pt>
                <c:pt idx="90">
                  <c:v>1138.02</c:v>
                </c:pt>
                <c:pt idx="91">
                  <c:v>1153.7660000000001</c:v>
                </c:pt>
                <c:pt idx="92">
                  <c:v>1124.47</c:v>
                </c:pt>
                <c:pt idx="93">
                  <c:v>1056.078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汇总'!$R$18:$R$101</c:f>
              <c:numCache>
                <c:formatCode>General</c:formatCode>
                <c:ptCount val="84"/>
                <c:pt idx="0">
                  <c:v>180.255</c:v>
                </c:pt>
                <c:pt idx="1">
                  <c:v>180.9079999999999</c:v>
                </c:pt>
                <c:pt idx="2">
                  <c:v>189.07800000000009</c:v>
                </c:pt>
                <c:pt idx="3">
                  <c:v>187.05600000000004</c:v>
                </c:pt>
                <c:pt idx="4">
                  <c:v>194.34199999999998</c:v>
                </c:pt>
                <c:pt idx="5">
                  <c:v>206.62300000000005</c:v>
                </c:pt>
                <c:pt idx="6">
                  <c:v>219.30599999999993</c:v>
                </c:pt>
                <c:pt idx="7">
                  <c:v>231.09699999999998</c:v>
                </c:pt>
                <c:pt idx="8">
                  <c:v>250.63599999999997</c:v>
                </c:pt>
                <c:pt idx="9">
                  <c:v>278.57599999999991</c:v>
                </c:pt>
                <c:pt idx="10">
                  <c:v>301.12499999999989</c:v>
                </c:pt>
                <c:pt idx="11">
                  <c:v>313.38200000000006</c:v>
                </c:pt>
                <c:pt idx="12">
                  <c:v>336.48300000000006</c:v>
                </c:pt>
                <c:pt idx="13">
                  <c:v>361.44200000000001</c:v>
                </c:pt>
                <c:pt idx="14">
                  <c:v>364.33199999999988</c:v>
                </c:pt>
                <c:pt idx="15">
                  <c:v>371.31899999999996</c:v>
                </c:pt>
                <c:pt idx="16">
                  <c:v>392.95500000000004</c:v>
                </c:pt>
                <c:pt idx="17">
                  <c:v>399.30400000000009</c:v>
                </c:pt>
                <c:pt idx="18">
                  <c:v>406.86800000000005</c:v>
                </c:pt>
                <c:pt idx="19">
                  <c:v>416.34199999999998</c:v>
                </c:pt>
                <c:pt idx="20">
                  <c:v>428.64200000000005</c:v>
                </c:pt>
                <c:pt idx="21">
                  <c:v>420.7589999999999</c:v>
                </c:pt>
                <c:pt idx="22">
                  <c:v>421.90900000000011</c:v>
                </c:pt>
                <c:pt idx="23">
                  <c:v>421.77900000000011</c:v>
                </c:pt>
                <c:pt idx="24">
                  <c:v>477.7639999999999</c:v>
                </c:pt>
                <c:pt idx="25">
                  <c:v>481.97299999999996</c:v>
                </c:pt>
                <c:pt idx="26">
                  <c:v>483.25900000000001</c:v>
                </c:pt>
                <c:pt idx="27">
                  <c:v>476.41499999999996</c:v>
                </c:pt>
                <c:pt idx="28">
                  <c:v>460.68899999999996</c:v>
                </c:pt>
                <c:pt idx="29">
                  <c:v>465.12999999999988</c:v>
                </c:pt>
                <c:pt idx="30">
                  <c:v>456.13900000000001</c:v>
                </c:pt>
                <c:pt idx="31">
                  <c:v>458.70399999999995</c:v>
                </c:pt>
                <c:pt idx="32">
                  <c:v>440.0440000000001</c:v>
                </c:pt>
                <c:pt idx="33">
                  <c:v>453.09999999999991</c:v>
                </c:pt>
                <c:pt idx="34">
                  <c:v>441.51899999999989</c:v>
                </c:pt>
                <c:pt idx="35">
                  <c:v>436.33000000000004</c:v>
                </c:pt>
                <c:pt idx="36">
                  <c:v>433.44000000000005</c:v>
                </c:pt>
                <c:pt idx="37">
                  <c:v>433.14400000000001</c:v>
                </c:pt>
                <c:pt idx="38">
                  <c:v>420.46699999999998</c:v>
                </c:pt>
                <c:pt idx="39">
                  <c:v>406.70700000000011</c:v>
                </c:pt>
                <c:pt idx="40">
                  <c:v>399.33400000000006</c:v>
                </c:pt>
                <c:pt idx="41">
                  <c:v>397.40800000000002</c:v>
                </c:pt>
                <c:pt idx="42">
                  <c:v>401.70499999999993</c:v>
                </c:pt>
                <c:pt idx="43">
                  <c:v>401.02899999999988</c:v>
                </c:pt>
                <c:pt idx="44">
                  <c:v>396.51499999999999</c:v>
                </c:pt>
                <c:pt idx="45">
                  <c:v>403.15599999999995</c:v>
                </c:pt>
                <c:pt idx="46">
                  <c:v>418.68099999999993</c:v>
                </c:pt>
                <c:pt idx="47">
                  <c:v>418.09900000000005</c:v>
                </c:pt>
                <c:pt idx="48">
                  <c:v>433.60800000000006</c:v>
                </c:pt>
                <c:pt idx="49">
                  <c:v>481.4899999999999</c:v>
                </c:pt>
                <c:pt idx="50">
                  <c:v>493.50300000000004</c:v>
                </c:pt>
                <c:pt idx="51">
                  <c:v>525.75500000000011</c:v>
                </c:pt>
                <c:pt idx="52">
                  <c:v>529.14599999999996</c:v>
                </c:pt>
                <c:pt idx="53">
                  <c:v>561.01900000000001</c:v>
                </c:pt>
                <c:pt idx="54">
                  <c:v>565.36500000000001</c:v>
                </c:pt>
                <c:pt idx="55">
                  <c:v>610.66</c:v>
                </c:pt>
                <c:pt idx="56">
                  <c:v>614.53099999999995</c:v>
                </c:pt>
                <c:pt idx="57">
                  <c:v>613.3900000000001</c:v>
                </c:pt>
                <c:pt idx="58">
                  <c:v>605.57700000000011</c:v>
                </c:pt>
                <c:pt idx="59">
                  <c:v>595.26800000000003</c:v>
                </c:pt>
                <c:pt idx="60">
                  <c:v>605.678</c:v>
                </c:pt>
                <c:pt idx="61">
                  <c:v>578.43899999999996</c:v>
                </c:pt>
                <c:pt idx="62">
                  <c:v>583.71500000000003</c:v>
                </c:pt>
                <c:pt idx="63">
                  <c:v>584.48099999999999</c:v>
                </c:pt>
                <c:pt idx="64">
                  <c:v>565.33500000000004</c:v>
                </c:pt>
                <c:pt idx="65">
                  <c:v>560.93200000000002</c:v>
                </c:pt>
                <c:pt idx="66">
                  <c:v>568.50900000000013</c:v>
                </c:pt>
                <c:pt idx="67">
                  <c:v>584.96500000000003</c:v>
                </c:pt>
                <c:pt idx="68">
                  <c:v>635.22800000000007</c:v>
                </c:pt>
                <c:pt idx="69">
                  <c:v>669.33899999999994</c:v>
                </c:pt>
                <c:pt idx="70">
                  <c:v>700.33299999999997</c:v>
                </c:pt>
                <c:pt idx="71">
                  <c:v>706.06</c:v>
                </c:pt>
                <c:pt idx="72">
                  <c:v>716.98099999999999</c:v>
                </c:pt>
                <c:pt idx="73">
                  <c:v>711.21399999999994</c:v>
                </c:pt>
                <c:pt idx="74">
                  <c:v>719.90399999999988</c:v>
                </c:pt>
                <c:pt idx="75">
                  <c:v>725.24999999999989</c:v>
                </c:pt>
                <c:pt idx="76">
                  <c:v>728.02200000000005</c:v>
                </c:pt>
                <c:pt idx="77">
                  <c:v>711.30799999999999</c:v>
                </c:pt>
                <c:pt idx="78">
                  <c:v>695.26599999999996</c:v>
                </c:pt>
                <c:pt idx="79">
                  <c:v>684.78500000000008</c:v>
                </c:pt>
                <c:pt idx="80">
                  <c:v>674.803</c:v>
                </c:pt>
                <c:pt idx="81">
                  <c:v>671.94400000000007</c:v>
                </c:pt>
                <c:pt idx="82">
                  <c:v>635.56600000000014</c:v>
                </c:pt>
                <c:pt idx="83">
                  <c:v>635.47499999999991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汇总'!$S$13:$S$101</c:f>
              <c:numCache>
                <c:formatCode>General</c:formatCode>
                <c:ptCount val="89"/>
                <c:pt idx="0">
                  <c:v>180.34199999999987</c:v>
                </c:pt>
                <c:pt idx="1">
                  <c:v>182.09799999999996</c:v>
                </c:pt>
                <c:pt idx="2">
                  <c:v>177.59999999999991</c:v>
                </c:pt>
                <c:pt idx="3">
                  <c:v>178.2879999999999</c:v>
                </c:pt>
                <c:pt idx="4">
                  <c:v>173.68499999999995</c:v>
                </c:pt>
                <c:pt idx="5">
                  <c:v>173.61399999999992</c:v>
                </c:pt>
                <c:pt idx="6">
                  <c:v>165.28399999999988</c:v>
                </c:pt>
                <c:pt idx="7">
                  <c:v>168.36</c:v>
                </c:pt>
                <c:pt idx="8">
                  <c:v>165.15100000000007</c:v>
                </c:pt>
                <c:pt idx="9">
                  <c:v>168.12600000000009</c:v>
                </c:pt>
                <c:pt idx="10">
                  <c:v>167.31799999999998</c:v>
                </c:pt>
                <c:pt idx="11">
                  <c:v>167.33100000000002</c:v>
                </c:pt>
                <c:pt idx="12">
                  <c:v>169.25800000000004</c:v>
                </c:pt>
                <c:pt idx="13">
                  <c:v>171.21499999999992</c:v>
                </c:pt>
                <c:pt idx="14">
                  <c:v>178.10000000000002</c:v>
                </c:pt>
                <c:pt idx="15">
                  <c:v>185.17700000000002</c:v>
                </c:pt>
                <c:pt idx="16">
                  <c:v>188.20600000000013</c:v>
                </c:pt>
                <c:pt idx="17">
                  <c:v>193.03499999999997</c:v>
                </c:pt>
                <c:pt idx="18">
                  <c:v>214.57999999999993</c:v>
                </c:pt>
                <c:pt idx="19">
                  <c:v>208.38699999999994</c:v>
                </c:pt>
                <c:pt idx="20">
                  <c:v>218.02999999999997</c:v>
                </c:pt>
                <c:pt idx="21">
                  <c:v>220.28100000000006</c:v>
                </c:pt>
                <c:pt idx="22">
                  <c:v>218.71499999999992</c:v>
                </c:pt>
                <c:pt idx="23">
                  <c:v>225.36</c:v>
                </c:pt>
                <c:pt idx="24">
                  <c:v>230.67299999999989</c:v>
                </c:pt>
                <c:pt idx="25">
                  <c:v>231.45399999999995</c:v>
                </c:pt>
                <c:pt idx="26">
                  <c:v>236.03999999999985</c:v>
                </c:pt>
                <c:pt idx="27">
                  <c:v>237.0440000000001</c:v>
                </c:pt>
                <c:pt idx="28">
                  <c:v>240.56000000000006</c:v>
                </c:pt>
                <c:pt idx="29">
                  <c:v>243.50399999999991</c:v>
                </c:pt>
                <c:pt idx="30">
                  <c:v>245.71599999999989</c:v>
                </c:pt>
                <c:pt idx="31">
                  <c:v>251.96199999999999</c:v>
                </c:pt>
                <c:pt idx="32">
                  <c:v>260.55500000000006</c:v>
                </c:pt>
                <c:pt idx="33">
                  <c:v>266.25000000000011</c:v>
                </c:pt>
                <c:pt idx="34">
                  <c:v>269.88999999999987</c:v>
                </c:pt>
                <c:pt idx="35">
                  <c:v>274.6339999999999</c:v>
                </c:pt>
                <c:pt idx="36">
                  <c:v>282.94200000000001</c:v>
                </c:pt>
                <c:pt idx="37">
                  <c:v>282.44299999999998</c:v>
                </c:pt>
                <c:pt idx="38">
                  <c:v>306.38099999999986</c:v>
                </c:pt>
                <c:pt idx="39">
                  <c:v>325.68399999999986</c:v>
                </c:pt>
                <c:pt idx="40">
                  <c:v>337.92500000000007</c:v>
                </c:pt>
                <c:pt idx="41">
                  <c:v>343.47499999999991</c:v>
                </c:pt>
                <c:pt idx="42">
                  <c:v>356.70600000000013</c:v>
                </c:pt>
                <c:pt idx="43">
                  <c:v>358.76599999999996</c:v>
                </c:pt>
                <c:pt idx="44">
                  <c:v>354.00800000000004</c:v>
                </c:pt>
                <c:pt idx="45">
                  <c:v>352.03400000000011</c:v>
                </c:pt>
                <c:pt idx="46">
                  <c:v>354.02799999999991</c:v>
                </c:pt>
                <c:pt idx="47">
                  <c:v>360.27600000000007</c:v>
                </c:pt>
                <c:pt idx="48">
                  <c:v>346.76699999999994</c:v>
                </c:pt>
                <c:pt idx="49">
                  <c:v>352.07799999999986</c:v>
                </c:pt>
                <c:pt idx="50">
                  <c:v>361.38499999999999</c:v>
                </c:pt>
                <c:pt idx="51">
                  <c:v>362.88199999999995</c:v>
                </c:pt>
                <c:pt idx="52">
                  <c:v>371.11099999999999</c:v>
                </c:pt>
                <c:pt idx="53">
                  <c:v>372.25400000000002</c:v>
                </c:pt>
                <c:pt idx="54">
                  <c:v>367.98200000000008</c:v>
                </c:pt>
                <c:pt idx="55">
                  <c:v>364.65199999999993</c:v>
                </c:pt>
                <c:pt idx="56">
                  <c:v>368.09799999999996</c:v>
                </c:pt>
                <c:pt idx="57">
                  <c:v>358.35300000000007</c:v>
                </c:pt>
                <c:pt idx="58">
                  <c:v>359.85200000000009</c:v>
                </c:pt>
                <c:pt idx="59">
                  <c:v>362.0150000000001</c:v>
                </c:pt>
                <c:pt idx="60">
                  <c:v>361.601</c:v>
                </c:pt>
                <c:pt idx="61">
                  <c:v>360.03400000000011</c:v>
                </c:pt>
                <c:pt idx="62">
                  <c:v>380.76900000000001</c:v>
                </c:pt>
                <c:pt idx="63">
                  <c:v>378.11900000000003</c:v>
                </c:pt>
                <c:pt idx="64">
                  <c:v>377.42799999999988</c:v>
                </c:pt>
                <c:pt idx="65">
                  <c:v>399.26300000000003</c:v>
                </c:pt>
                <c:pt idx="66">
                  <c:v>392.65700000000004</c:v>
                </c:pt>
                <c:pt idx="67">
                  <c:v>392.12199999999996</c:v>
                </c:pt>
                <c:pt idx="68">
                  <c:v>417.70299999999997</c:v>
                </c:pt>
                <c:pt idx="69">
                  <c:v>407.39200000000005</c:v>
                </c:pt>
                <c:pt idx="70">
                  <c:v>418.72299999999996</c:v>
                </c:pt>
                <c:pt idx="71">
                  <c:v>417.01900000000012</c:v>
                </c:pt>
                <c:pt idx="72">
                  <c:v>410.54100000000005</c:v>
                </c:pt>
                <c:pt idx="73">
                  <c:v>410.76800000000003</c:v>
                </c:pt>
                <c:pt idx="74">
                  <c:v>399.54500000000007</c:v>
                </c:pt>
                <c:pt idx="75">
                  <c:v>403.96999999999991</c:v>
                </c:pt>
                <c:pt idx="76">
                  <c:v>407.76</c:v>
                </c:pt>
                <c:pt idx="77">
                  <c:v>413.72299999999996</c:v>
                </c:pt>
                <c:pt idx="78">
                  <c:v>428.78899999999999</c:v>
                </c:pt>
                <c:pt idx="79">
                  <c:v>440.8839999999999</c:v>
                </c:pt>
                <c:pt idx="80">
                  <c:v>472.74400000000003</c:v>
                </c:pt>
                <c:pt idx="81">
                  <c:v>518.81299999999999</c:v>
                </c:pt>
                <c:pt idx="82">
                  <c:v>549.07600000000002</c:v>
                </c:pt>
                <c:pt idx="83">
                  <c:v>600.28300000000002</c:v>
                </c:pt>
                <c:pt idx="84">
                  <c:v>648.59400000000005</c:v>
                </c:pt>
                <c:pt idx="85">
                  <c:v>713.18799999999999</c:v>
                </c:pt>
                <c:pt idx="86">
                  <c:v>766.28800000000012</c:v>
                </c:pt>
                <c:pt idx="87">
                  <c:v>779.58600000000013</c:v>
                </c:pt>
                <c:pt idx="88">
                  <c:v>842.95499999999993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汇总'!$T$10:$T$101</c:f>
              <c:numCache>
                <c:formatCode>0.00_);[Red]\(0.00\)</c:formatCode>
                <c:ptCount val="92"/>
                <c:pt idx="0">
                  <c:v>269.65599999999995</c:v>
                </c:pt>
                <c:pt idx="1">
                  <c:v>265.10199999999998</c:v>
                </c:pt>
                <c:pt idx="2">
                  <c:v>265.2109999999999</c:v>
                </c:pt>
                <c:pt idx="3">
                  <c:v>267.18100000000004</c:v>
                </c:pt>
                <c:pt idx="4">
                  <c:v>267.50600000000009</c:v>
                </c:pt>
                <c:pt idx="5">
                  <c:v>268.31999999999994</c:v>
                </c:pt>
                <c:pt idx="6">
                  <c:v>278.68999999999994</c:v>
                </c:pt>
                <c:pt idx="7">
                  <c:v>284.64400000000001</c:v>
                </c:pt>
                <c:pt idx="8">
                  <c:v>301.69500000000005</c:v>
                </c:pt>
                <c:pt idx="9">
                  <c:v>322.30299999999988</c:v>
                </c:pt>
                <c:pt idx="10">
                  <c:v>347.80100000000004</c:v>
                </c:pt>
                <c:pt idx="11">
                  <c:v>368.97900000000004</c:v>
                </c:pt>
                <c:pt idx="12">
                  <c:v>413.22799999999995</c:v>
                </c:pt>
                <c:pt idx="13">
                  <c:v>457.87200000000007</c:v>
                </c:pt>
                <c:pt idx="14">
                  <c:v>529.774</c:v>
                </c:pt>
                <c:pt idx="15">
                  <c:v>580.40900000000011</c:v>
                </c:pt>
                <c:pt idx="16">
                  <c:v>617.37300000000005</c:v>
                </c:pt>
                <c:pt idx="17">
                  <c:v>643.79699999999991</c:v>
                </c:pt>
                <c:pt idx="18">
                  <c:v>662.92400000000009</c:v>
                </c:pt>
                <c:pt idx="19">
                  <c:v>684.48900000000003</c:v>
                </c:pt>
                <c:pt idx="20">
                  <c:v>700.09499999999991</c:v>
                </c:pt>
                <c:pt idx="21">
                  <c:v>710.85199999999986</c:v>
                </c:pt>
                <c:pt idx="22">
                  <c:v>700.35500000000002</c:v>
                </c:pt>
                <c:pt idx="23">
                  <c:v>689.19799999999987</c:v>
                </c:pt>
                <c:pt idx="24">
                  <c:v>712.9609999999999</c:v>
                </c:pt>
                <c:pt idx="25">
                  <c:v>728.85699999999997</c:v>
                </c:pt>
                <c:pt idx="26">
                  <c:v>751.99400000000003</c:v>
                </c:pt>
                <c:pt idx="27">
                  <c:v>767.37099999999998</c:v>
                </c:pt>
                <c:pt idx="28">
                  <c:v>775.43900000000008</c:v>
                </c:pt>
                <c:pt idx="29">
                  <c:v>801.05599999999993</c:v>
                </c:pt>
                <c:pt idx="30">
                  <c:v>822.38000000000011</c:v>
                </c:pt>
                <c:pt idx="31">
                  <c:v>859.27800000000013</c:v>
                </c:pt>
                <c:pt idx="32">
                  <c:v>941.14400000000001</c:v>
                </c:pt>
                <c:pt idx="33">
                  <c:v>968.82600000000002</c:v>
                </c:pt>
                <c:pt idx="34">
                  <c:v>1003.684</c:v>
                </c:pt>
                <c:pt idx="35">
                  <c:v>1019.114</c:v>
                </c:pt>
                <c:pt idx="36">
                  <c:v>986.93500000000006</c:v>
                </c:pt>
                <c:pt idx="37">
                  <c:v>991.16100000000006</c:v>
                </c:pt>
                <c:pt idx="38">
                  <c:v>987.726</c:v>
                </c:pt>
                <c:pt idx="39">
                  <c:v>990.76099999999997</c:v>
                </c:pt>
                <c:pt idx="40">
                  <c:v>967.38400000000001</c:v>
                </c:pt>
                <c:pt idx="41">
                  <c:v>965.93799999999987</c:v>
                </c:pt>
                <c:pt idx="42">
                  <c:v>972.09</c:v>
                </c:pt>
                <c:pt idx="43">
                  <c:v>934.51699999999994</c:v>
                </c:pt>
                <c:pt idx="44">
                  <c:v>935.73099999999999</c:v>
                </c:pt>
                <c:pt idx="45">
                  <c:v>923.84500000000003</c:v>
                </c:pt>
                <c:pt idx="46">
                  <c:v>879.1629999999999</c:v>
                </c:pt>
                <c:pt idx="47">
                  <c:v>836.53899999999999</c:v>
                </c:pt>
                <c:pt idx="48">
                  <c:v>817.30199999999991</c:v>
                </c:pt>
                <c:pt idx="49">
                  <c:v>785.04000000000008</c:v>
                </c:pt>
                <c:pt idx="50">
                  <c:v>769.66100000000006</c:v>
                </c:pt>
                <c:pt idx="51">
                  <c:v>769.63600000000008</c:v>
                </c:pt>
                <c:pt idx="52">
                  <c:v>757.76300000000003</c:v>
                </c:pt>
                <c:pt idx="53">
                  <c:v>751.55399999999986</c:v>
                </c:pt>
                <c:pt idx="54">
                  <c:v>731.65</c:v>
                </c:pt>
                <c:pt idx="55">
                  <c:v>718.9910000000001</c:v>
                </c:pt>
                <c:pt idx="56">
                  <c:v>713.35399999999993</c:v>
                </c:pt>
                <c:pt idx="57">
                  <c:v>719.33499999999992</c:v>
                </c:pt>
                <c:pt idx="58">
                  <c:v>728.55100000000004</c:v>
                </c:pt>
                <c:pt idx="59">
                  <c:v>731.19499999999994</c:v>
                </c:pt>
                <c:pt idx="60">
                  <c:v>712.02299999999991</c:v>
                </c:pt>
                <c:pt idx="61">
                  <c:v>750.74199999999996</c:v>
                </c:pt>
                <c:pt idx="62">
                  <c:v>779.26900000000001</c:v>
                </c:pt>
                <c:pt idx="63">
                  <c:v>807.64600000000007</c:v>
                </c:pt>
                <c:pt idx="64">
                  <c:v>820.57799999999997</c:v>
                </c:pt>
                <c:pt idx="65">
                  <c:v>847.202</c:v>
                </c:pt>
                <c:pt idx="66">
                  <c:v>868.4799999999999</c:v>
                </c:pt>
                <c:pt idx="67">
                  <c:v>858.26299999999992</c:v>
                </c:pt>
                <c:pt idx="68">
                  <c:v>877.03699999999992</c:v>
                </c:pt>
                <c:pt idx="69">
                  <c:v>804.08</c:v>
                </c:pt>
                <c:pt idx="70">
                  <c:v>835.48099999999988</c:v>
                </c:pt>
                <c:pt idx="71">
                  <c:v>829.74099999999999</c:v>
                </c:pt>
                <c:pt idx="72">
                  <c:v>787.25399999999991</c:v>
                </c:pt>
                <c:pt idx="73">
                  <c:v>778.154</c:v>
                </c:pt>
                <c:pt idx="74">
                  <c:v>755.12</c:v>
                </c:pt>
                <c:pt idx="75">
                  <c:v>724.60299999999995</c:v>
                </c:pt>
                <c:pt idx="76">
                  <c:v>743.37899999999991</c:v>
                </c:pt>
                <c:pt idx="77">
                  <c:v>713.05200000000013</c:v>
                </c:pt>
                <c:pt idx="78">
                  <c:v>692.52799999999991</c:v>
                </c:pt>
                <c:pt idx="79">
                  <c:v>682.06999999999994</c:v>
                </c:pt>
                <c:pt idx="80">
                  <c:v>685.38300000000004</c:v>
                </c:pt>
                <c:pt idx="81">
                  <c:v>670.71299999999997</c:v>
                </c:pt>
                <c:pt idx="82">
                  <c:v>657.976</c:v>
                </c:pt>
                <c:pt idx="83">
                  <c:v>657.1629999999999</c:v>
                </c:pt>
                <c:pt idx="84">
                  <c:v>648.70600000000002</c:v>
                </c:pt>
                <c:pt idx="85">
                  <c:v>621.54099999999994</c:v>
                </c:pt>
                <c:pt idx="86">
                  <c:v>619.06100000000004</c:v>
                </c:pt>
                <c:pt idx="87">
                  <c:v>606.58400000000006</c:v>
                </c:pt>
                <c:pt idx="88">
                  <c:v>595.79000000000008</c:v>
                </c:pt>
                <c:pt idx="89">
                  <c:v>597.62500000000011</c:v>
                </c:pt>
                <c:pt idx="90">
                  <c:v>580.54900000000009</c:v>
                </c:pt>
                <c:pt idx="91">
                  <c:v>593.11300000000006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汇总'!$U$13:$U$101</c:f>
              <c:numCache>
                <c:formatCode>0.00_);[Red]\(0.00\)</c:formatCode>
                <c:ptCount val="89"/>
                <c:pt idx="0">
                  <c:v>161.33299999999986</c:v>
                </c:pt>
                <c:pt idx="1">
                  <c:v>163.72800000000007</c:v>
                </c:pt>
                <c:pt idx="2">
                  <c:v>166.59000000000003</c:v>
                </c:pt>
                <c:pt idx="3">
                  <c:v>172.56699999999989</c:v>
                </c:pt>
                <c:pt idx="4">
                  <c:v>173.36999999999989</c:v>
                </c:pt>
                <c:pt idx="5">
                  <c:v>178.52299999999991</c:v>
                </c:pt>
                <c:pt idx="6">
                  <c:v>175.67399999999998</c:v>
                </c:pt>
                <c:pt idx="7">
                  <c:v>185.87399999999991</c:v>
                </c:pt>
                <c:pt idx="8">
                  <c:v>193.05799999999988</c:v>
                </c:pt>
                <c:pt idx="9">
                  <c:v>208.23299999999995</c:v>
                </c:pt>
                <c:pt idx="10">
                  <c:v>228.10900000000004</c:v>
                </c:pt>
                <c:pt idx="11">
                  <c:v>240.79099999999994</c:v>
                </c:pt>
                <c:pt idx="12">
                  <c:v>263.59300000000007</c:v>
                </c:pt>
                <c:pt idx="13">
                  <c:v>281.09399999999994</c:v>
                </c:pt>
                <c:pt idx="14">
                  <c:v>307.78899999999999</c:v>
                </c:pt>
                <c:pt idx="15">
                  <c:v>341.25799999999992</c:v>
                </c:pt>
                <c:pt idx="16">
                  <c:v>391.71800000000007</c:v>
                </c:pt>
                <c:pt idx="17">
                  <c:v>429.33399999999995</c:v>
                </c:pt>
                <c:pt idx="18">
                  <c:v>440.73200000000008</c:v>
                </c:pt>
                <c:pt idx="19">
                  <c:v>446.39400000000012</c:v>
                </c:pt>
                <c:pt idx="20">
                  <c:v>471.30600000000004</c:v>
                </c:pt>
                <c:pt idx="21">
                  <c:v>529.01599999999996</c:v>
                </c:pt>
                <c:pt idx="22">
                  <c:v>546.46199999999999</c:v>
                </c:pt>
                <c:pt idx="23">
                  <c:v>579.9609999999999</c:v>
                </c:pt>
                <c:pt idx="24">
                  <c:v>624.97800000000007</c:v>
                </c:pt>
                <c:pt idx="25">
                  <c:v>659.52400000000011</c:v>
                </c:pt>
                <c:pt idx="26">
                  <c:v>654.35500000000002</c:v>
                </c:pt>
                <c:pt idx="27">
                  <c:v>628.68100000000004</c:v>
                </c:pt>
                <c:pt idx="28">
                  <c:v>639.74400000000003</c:v>
                </c:pt>
                <c:pt idx="29">
                  <c:v>623.8180000000001</c:v>
                </c:pt>
                <c:pt idx="30">
                  <c:v>616.01600000000008</c:v>
                </c:pt>
                <c:pt idx="31">
                  <c:v>634.58600000000013</c:v>
                </c:pt>
                <c:pt idx="32">
                  <c:v>628.60399999999993</c:v>
                </c:pt>
                <c:pt idx="33">
                  <c:v>604.6579999999999</c:v>
                </c:pt>
                <c:pt idx="34">
                  <c:v>595.50499999999988</c:v>
                </c:pt>
                <c:pt idx="35">
                  <c:v>589.48500000000013</c:v>
                </c:pt>
                <c:pt idx="36">
                  <c:v>565.86799999999994</c:v>
                </c:pt>
                <c:pt idx="37">
                  <c:v>548.66600000000005</c:v>
                </c:pt>
                <c:pt idx="38">
                  <c:v>539.41</c:v>
                </c:pt>
                <c:pt idx="39">
                  <c:v>549.30900000000008</c:v>
                </c:pt>
                <c:pt idx="40">
                  <c:v>551.04500000000007</c:v>
                </c:pt>
                <c:pt idx="41">
                  <c:v>572.02299999999991</c:v>
                </c:pt>
                <c:pt idx="42">
                  <c:v>573.85</c:v>
                </c:pt>
                <c:pt idx="43">
                  <c:v>583.98199999999997</c:v>
                </c:pt>
                <c:pt idx="44">
                  <c:v>576.73299999999995</c:v>
                </c:pt>
                <c:pt idx="45">
                  <c:v>606.50400000000002</c:v>
                </c:pt>
                <c:pt idx="46">
                  <c:v>617.11399999999992</c:v>
                </c:pt>
                <c:pt idx="47">
                  <c:v>613.45899999999995</c:v>
                </c:pt>
                <c:pt idx="48">
                  <c:v>641.9190000000001</c:v>
                </c:pt>
                <c:pt idx="49">
                  <c:v>617.26599999999996</c:v>
                </c:pt>
                <c:pt idx="50">
                  <c:v>636.69900000000007</c:v>
                </c:pt>
                <c:pt idx="51">
                  <c:v>659.9380000000001</c:v>
                </c:pt>
                <c:pt idx="52">
                  <c:v>660.0680000000001</c:v>
                </c:pt>
                <c:pt idx="53">
                  <c:v>630.48400000000004</c:v>
                </c:pt>
                <c:pt idx="54">
                  <c:v>627.80899999999986</c:v>
                </c:pt>
                <c:pt idx="55">
                  <c:v>617.33300000000008</c:v>
                </c:pt>
                <c:pt idx="56">
                  <c:v>611.27300000000002</c:v>
                </c:pt>
                <c:pt idx="57">
                  <c:v>575.13299999999992</c:v>
                </c:pt>
                <c:pt idx="58">
                  <c:v>564.72299999999996</c:v>
                </c:pt>
                <c:pt idx="59">
                  <c:v>561.697</c:v>
                </c:pt>
                <c:pt idx="60">
                  <c:v>559.36700000000008</c:v>
                </c:pt>
                <c:pt idx="61">
                  <c:v>548.17599999999993</c:v>
                </c:pt>
                <c:pt idx="62">
                  <c:v>547.2650000000001</c:v>
                </c:pt>
                <c:pt idx="63">
                  <c:v>546.90300000000002</c:v>
                </c:pt>
                <c:pt idx="64">
                  <c:v>531.81599999999992</c:v>
                </c:pt>
                <c:pt idx="65">
                  <c:v>536.34300000000007</c:v>
                </c:pt>
                <c:pt idx="66">
                  <c:v>527.37799999999993</c:v>
                </c:pt>
                <c:pt idx="67">
                  <c:v>520.57900000000006</c:v>
                </c:pt>
                <c:pt idx="68">
                  <c:v>519.43099999999993</c:v>
                </c:pt>
                <c:pt idx="69">
                  <c:v>508.22299999999996</c:v>
                </c:pt>
                <c:pt idx="70">
                  <c:v>472.03699999999992</c:v>
                </c:pt>
                <c:pt idx="71">
                  <c:v>458.29499999999996</c:v>
                </c:pt>
                <c:pt idx="72">
                  <c:v>428.79100000000005</c:v>
                </c:pt>
                <c:pt idx="73">
                  <c:v>432.88900000000012</c:v>
                </c:pt>
                <c:pt idx="74">
                  <c:v>431.08299999999997</c:v>
                </c:pt>
                <c:pt idx="75">
                  <c:v>428.36700000000008</c:v>
                </c:pt>
                <c:pt idx="76">
                  <c:v>424.37199999999996</c:v>
                </c:pt>
                <c:pt idx="77">
                  <c:v>430.3839999999999</c:v>
                </c:pt>
                <c:pt idx="78">
                  <c:v>442.32000000000005</c:v>
                </c:pt>
                <c:pt idx="79">
                  <c:v>439.78600000000006</c:v>
                </c:pt>
                <c:pt idx="80">
                  <c:v>436.17499999999995</c:v>
                </c:pt>
                <c:pt idx="81">
                  <c:v>435.29200000000003</c:v>
                </c:pt>
                <c:pt idx="82">
                  <c:v>441.95100000000002</c:v>
                </c:pt>
                <c:pt idx="83">
                  <c:v>455.22899999999993</c:v>
                </c:pt>
                <c:pt idx="84">
                  <c:v>449.6</c:v>
                </c:pt>
                <c:pt idx="85">
                  <c:v>452.53000000000009</c:v>
                </c:pt>
                <c:pt idx="86">
                  <c:v>445.46500000000003</c:v>
                </c:pt>
                <c:pt idx="87">
                  <c:v>434.08399999999995</c:v>
                </c:pt>
                <c:pt idx="88">
                  <c:v>436.69799999999998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汇总'!$V$14:$V$101</c:f>
              <c:numCache>
                <c:formatCode>General</c:formatCode>
                <c:ptCount val="88"/>
                <c:pt idx="0">
                  <c:v>130.93700000000013</c:v>
                </c:pt>
                <c:pt idx="1">
                  <c:v>132.51200000000006</c:v>
                </c:pt>
                <c:pt idx="2">
                  <c:v>130.81900000000007</c:v>
                </c:pt>
                <c:pt idx="3">
                  <c:v>135.68099999999993</c:v>
                </c:pt>
                <c:pt idx="4">
                  <c:v>136.2360000000001</c:v>
                </c:pt>
                <c:pt idx="5">
                  <c:v>136.08500000000004</c:v>
                </c:pt>
                <c:pt idx="6">
                  <c:v>137.697</c:v>
                </c:pt>
                <c:pt idx="7">
                  <c:v>135.12800000000004</c:v>
                </c:pt>
                <c:pt idx="8">
                  <c:v>132.21600000000001</c:v>
                </c:pt>
                <c:pt idx="9">
                  <c:v>130.67599999999993</c:v>
                </c:pt>
                <c:pt idx="10">
                  <c:v>134.33199999999999</c:v>
                </c:pt>
                <c:pt idx="11">
                  <c:v>128.71199999999999</c:v>
                </c:pt>
                <c:pt idx="12">
                  <c:v>133.90999999999997</c:v>
                </c:pt>
                <c:pt idx="13">
                  <c:v>137.66300000000001</c:v>
                </c:pt>
                <c:pt idx="14">
                  <c:v>137.673</c:v>
                </c:pt>
                <c:pt idx="15">
                  <c:v>143.3370000000001</c:v>
                </c:pt>
                <c:pt idx="16">
                  <c:v>152.64300000000003</c:v>
                </c:pt>
                <c:pt idx="17">
                  <c:v>152.14299999999992</c:v>
                </c:pt>
                <c:pt idx="18">
                  <c:v>149.79100000000005</c:v>
                </c:pt>
                <c:pt idx="19">
                  <c:v>154.32400000000007</c:v>
                </c:pt>
                <c:pt idx="20">
                  <c:v>150.37099999999998</c:v>
                </c:pt>
                <c:pt idx="21">
                  <c:v>150.94799999999998</c:v>
                </c:pt>
                <c:pt idx="22">
                  <c:v>154.66100000000006</c:v>
                </c:pt>
                <c:pt idx="23">
                  <c:v>158.75400000000002</c:v>
                </c:pt>
                <c:pt idx="24">
                  <c:v>158.74600000000009</c:v>
                </c:pt>
                <c:pt idx="25">
                  <c:v>167.55000000000007</c:v>
                </c:pt>
                <c:pt idx="26">
                  <c:v>177.92700000000002</c:v>
                </c:pt>
                <c:pt idx="27">
                  <c:v>181.47399999999993</c:v>
                </c:pt>
                <c:pt idx="28">
                  <c:v>197.34299999999996</c:v>
                </c:pt>
                <c:pt idx="29">
                  <c:v>215.74599999999998</c:v>
                </c:pt>
                <c:pt idx="30">
                  <c:v>244.66699999999992</c:v>
                </c:pt>
                <c:pt idx="31">
                  <c:v>273.08900000000006</c:v>
                </c:pt>
                <c:pt idx="32">
                  <c:v>308.49300000000017</c:v>
                </c:pt>
                <c:pt idx="33">
                  <c:v>340.17900000000009</c:v>
                </c:pt>
                <c:pt idx="34">
                  <c:v>389.87499999999989</c:v>
                </c:pt>
                <c:pt idx="35">
                  <c:v>397.62099999999998</c:v>
                </c:pt>
                <c:pt idx="36">
                  <c:v>427.95300000000009</c:v>
                </c:pt>
                <c:pt idx="37">
                  <c:v>451.27700000000004</c:v>
                </c:pt>
                <c:pt idx="38">
                  <c:v>442.15700000000004</c:v>
                </c:pt>
                <c:pt idx="39">
                  <c:v>455.19600000000003</c:v>
                </c:pt>
                <c:pt idx="40">
                  <c:v>468.1</c:v>
                </c:pt>
                <c:pt idx="41">
                  <c:v>467.55700000000002</c:v>
                </c:pt>
                <c:pt idx="42">
                  <c:v>464.41899999999998</c:v>
                </c:pt>
                <c:pt idx="43">
                  <c:v>448.08100000000002</c:v>
                </c:pt>
                <c:pt idx="44">
                  <c:v>457.38799999999992</c:v>
                </c:pt>
                <c:pt idx="45">
                  <c:v>451.29399999999987</c:v>
                </c:pt>
                <c:pt idx="46">
                  <c:v>437.06399999999996</c:v>
                </c:pt>
                <c:pt idx="47">
                  <c:v>429.62699999999995</c:v>
                </c:pt>
                <c:pt idx="48">
                  <c:v>439.97400000000005</c:v>
                </c:pt>
                <c:pt idx="49">
                  <c:v>433.09199999999998</c:v>
                </c:pt>
                <c:pt idx="50">
                  <c:v>420.35199999999986</c:v>
                </c:pt>
                <c:pt idx="51">
                  <c:v>422.26300000000003</c:v>
                </c:pt>
                <c:pt idx="52">
                  <c:v>404.72400000000005</c:v>
                </c:pt>
                <c:pt idx="53">
                  <c:v>389.02800000000002</c:v>
                </c:pt>
                <c:pt idx="54">
                  <c:v>385.73099999999988</c:v>
                </c:pt>
                <c:pt idx="55">
                  <c:v>364.81100000000015</c:v>
                </c:pt>
                <c:pt idx="56">
                  <c:v>353.18899999999996</c:v>
                </c:pt>
                <c:pt idx="57">
                  <c:v>350.66000000000008</c:v>
                </c:pt>
                <c:pt idx="58">
                  <c:v>348.70400000000006</c:v>
                </c:pt>
                <c:pt idx="59">
                  <c:v>345.80999999999995</c:v>
                </c:pt>
                <c:pt idx="60">
                  <c:v>337.43500000000006</c:v>
                </c:pt>
                <c:pt idx="61">
                  <c:v>336.45699999999999</c:v>
                </c:pt>
                <c:pt idx="62">
                  <c:v>327.59000000000015</c:v>
                </c:pt>
                <c:pt idx="63">
                  <c:v>321.25</c:v>
                </c:pt>
                <c:pt idx="64">
                  <c:v>330.45799999999986</c:v>
                </c:pt>
                <c:pt idx="65">
                  <c:v>326.19299999999998</c:v>
                </c:pt>
                <c:pt idx="66">
                  <c:v>338.54199999999992</c:v>
                </c:pt>
                <c:pt idx="67">
                  <c:v>334.42099999999994</c:v>
                </c:pt>
                <c:pt idx="68">
                  <c:v>332.2120000000001</c:v>
                </c:pt>
                <c:pt idx="69">
                  <c:v>344.976</c:v>
                </c:pt>
                <c:pt idx="70">
                  <c:v>328.09699999999998</c:v>
                </c:pt>
                <c:pt idx="71">
                  <c:v>335.94799999999998</c:v>
                </c:pt>
                <c:pt idx="72">
                  <c:v>325.48799999999994</c:v>
                </c:pt>
                <c:pt idx="73">
                  <c:v>323.84600000000012</c:v>
                </c:pt>
                <c:pt idx="74">
                  <c:v>332.85799999999995</c:v>
                </c:pt>
                <c:pt idx="75">
                  <c:v>320.53999999999996</c:v>
                </c:pt>
                <c:pt idx="76">
                  <c:v>315.25199999999995</c:v>
                </c:pt>
                <c:pt idx="77">
                  <c:v>305.57799999999986</c:v>
                </c:pt>
                <c:pt idx="78">
                  <c:v>320.29899999999998</c:v>
                </c:pt>
                <c:pt idx="79">
                  <c:v>319.86500000000001</c:v>
                </c:pt>
                <c:pt idx="80">
                  <c:v>313.62200000000007</c:v>
                </c:pt>
                <c:pt idx="81">
                  <c:v>300.92399999999986</c:v>
                </c:pt>
                <c:pt idx="82">
                  <c:v>313.02699999999993</c:v>
                </c:pt>
                <c:pt idx="83">
                  <c:v>301.89200000000005</c:v>
                </c:pt>
                <c:pt idx="84">
                  <c:v>303.52600000000007</c:v>
                </c:pt>
                <c:pt idx="85">
                  <c:v>308.90500000000009</c:v>
                </c:pt>
                <c:pt idx="86">
                  <c:v>312.74300000000005</c:v>
                </c:pt>
                <c:pt idx="87">
                  <c:v>302.57099999999991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汇总'!$W$15:$W$101</c:f>
              <c:numCache>
                <c:formatCode>General</c:formatCode>
                <c:ptCount val="87"/>
                <c:pt idx="0">
                  <c:v>150.64400000000001</c:v>
                </c:pt>
                <c:pt idx="1">
                  <c:v>157.75400000000002</c:v>
                </c:pt>
                <c:pt idx="2">
                  <c:v>159.97400000000005</c:v>
                </c:pt>
                <c:pt idx="3">
                  <c:v>170.37099999999998</c:v>
                </c:pt>
                <c:pt idx="4">
                  <c:v>175.68500000000006</c:v>
                </c:pt>
                <c:pt idx="5">
                  <c:v>181.54500000000007</c:v>
                </c:pt>
                <c:pt idx="6">
                  <c:v>186.13800000000003</c:v>
                </c:pt>
                <c:pt idx="7">
                  <c:v>200.23800000000006</c:v>
                </c:pt>
                <c:pt idx="8">
                  <c:v>230.1819999999999</c:v>
                </c:pt>
                <c:pt idx="9">
                  <c:v>254.35199999999998</c:v>
                </c:pt>
                <c:pt idx="10">
                  <c:v>283.00000000000011</c:v>
                </c:pt>
                <c:pt idx="11">
                  <c:v>308.02600000000007</c:v>
                </c:pt>
                <c:pt idx="12">
                  <c:v>334.00799999999992</c:v>
                </c:pt>
                <c:pt idx="13">
                  <c:v>360.49200000000008</c:v>
                </c:pt>
                <c:pt idx="14">
                  <c:v>373.73900000000003</c:v>
                </c:pt>
                <c:pt idx="15">
                  <c:v>398.53499999999985</c:v>
                </c:pt>
                <c:pt idx="16">
                  <c:v>407.11799999999994</c:v>
                </c:pt>
                <c:pt idx="17">
                  <c:v>390.923</c:v>
                </c:pt>
                <c:pt idx="18">
                  <c:v>397.38000000000011</c:v>
                </c:pt>
                <c:pt idx="19">
                  <c:v>390.02199999999993</c:v>
                </c:pt>
                <c:pt idx="20">
                  <c:v>365.5200000000001</c:v>
                </c:pt>
                <c:pt idx="21">
                  <c:v>375.15499999999997</c:v>
                </c:pt>
                <c:pt idx="22">
                  <c:v>387.47899999999993</c:v>
                </c:pt>
                <c:pt idx="23">
                  <c:v>409.40499999999997</c:v>
                </c:pt>
                <c:pt idx="24">
                  <c:v>441.02600000000007</c:v>
                </c:pt>
                <c:pt idx="25">
                  <c:v>423.71999999999991</c:v>
                </c:pt>
                <c:pt idx="26">
                  <c:v>425.11400000000003</c:v>
                </c:pt>
                <c:pt idx="27">
                  <c:v>422.5440000000001</c:v>
                </c:pt>
                <c:pt idx="28">
                  <c:v>421.39100000000008</c:v>
                </c:pt>
                <c:pt idx="29">
                  <c:v>422.7349999999999</c:v>
                </c:pt>
                <c:pt idx="30">
                  <c:v>437.37800000000004</c:v>
                </c:pt>
                <c:pt idx="31">
                  <c:v>437.18900000000008</c:v>
                </c:pt>
                <c:pt idx="32">
                  <c:v>447.90200000000004</c:v>
                </c:pt>
                <c:pt idx="33">
                  <c:v>425.60599999999988</c:v>
                </c:pt>
                <c:pt idx="34">
                  <c:v>442.26099999999997</c:v>
                </c:pt>
                <c:pt idx="35">
                  <c:v>458.74900000000014</c:v>
                </c:pt>
                <c:pt idx="36">
                  <c:v>448.29200000000003</c:v>
                </c:pt>
                <c:pt idx="37">
                  <c:v>464.65199999999993</c:v>
                </c:pt>
                <c:pt idx="38">
                  <c:v>508.08499999999992</c:v>
                </c:pt>
                <c:pt idx="39">
                  <c:v>537.04099999999994</c:v>
                </c:pt>
                <c:pt idx="40">
                  <c:v>569.84799999999996</c:v>
                </c:pt>
                <c:pt idx="41">
                  <c:v>587.11199999999997</c:v>
                </c:pt>
                <c:pt idx="42">
                  <c:v>589.22899999999993</c:v>
                </c:pt>
                <c:pt idx="43">
                  <c:v>616.77100000000007</c:v>
                </c:pt>
                <c:pt idx="44">
                  <c:v>606.15399999999988</c:v>
                </c:pt>
                <c:pt idx="45">
                  <c:v>613.38599999999997</c:v>
                </c:pt>
                <c:pt idx="46">
                  <c:v>602.31700000000001</c:v>
                </c:pt>
                <c:pt idx="47">
                  <c:v>574.5809999999999</c:v>
                </c:pt>
                <c:pt idx="48">
                  <c:v>601.33799999999985</c:v>
                </c:pt>
                <c:pt idx="49">
                  <c:v>592.15300000000002</c:v>
                </c:pt>
                <c:pt idx="50">
                  <c:v>599.57100000000014</c:v>
                </c:pt>
                <c:pt idx="51">
                  <c:v>576.476</c:v>
                </c:pt>
                <c:pt idx="52">
                  <c:v>545.80600000000004</c:v>
                </c:pt>
                <c:pt idx="53">
                  <c:v>586.99900000000002</c:v>
                </c:pt>
                <c:pt idx="54">
                  <c:v>558.43600000000004</c:v>
                </c:pt>
                <c:pt idx="55">
                  <c:v>591.40400000000011</c:v>
                </c:pt>
                <c:pt idx="56">
                  <c:v>651.36099999999999</c:v>
                </c:pt>
                <c:pt idx="57">
                  <c:v>671.11599999999999</c:v>
                </c:pt>
                <c:pt idx="58">
                  <c:v>661.96899999999994</c:v>
                </c:pt>
                <c:pt idx="59">
                  <c:v>649.25299999999993</c:v>
                </c:pt>
                <c:pt idx="60">
                  <c:v>641.404</c:v>
                </c:pt>
                <c:pt idx="61">
                  <c:v>633.01499999999987</c:v>
                </c:pt>
                <c:pt idx="62">
                  <c:v>621.18399999999997</c:v>
                </c:pt>
                <c:pt idx="63">
                  <c:v>627.72300000000007</c:v>
                </c:pt>
                <c:pt idx="64">
                  <c:v>609.01799999999992</c:v>
                </c:pt>
                <c:pt idx="65">
                  <c:v>622.52299999999991</c:v>
                </c:pt>
                <c:pt idx="66">
                  <c:v>619.38699999999994</c:v>
                </c:pt>
                <c:pt idx="67">
                  <c:v>611.72900000000004</c:v>
                </c:pt>
                <c:pt idx="68">
                  <c:v>604.78800000000012</c:v>
                </c:pt>
                <c:pt idx="69">
                  <c:v>591.76300000000003</c:v>
                </c:pt>
                <c:pt idx="70">
                  <c:v>566.33799999999997</c:v>
                </c:pt>
                <c:pt idx="71">
                  <c:v>580.68299999999999</c:v>
                </c:pt>
                <c:pt idx="72">
                  <c:v>570.3309999999999</c:v>
                </c:pt>
                <c:pt idx="73">
                  <c:v>562.44800000000009</c:v>
                </c:pt>
                <c:pt idx="74">
                  <c:v>563.77800000000013</c:v>
                </c:pt>
                <c:pt idx="75">
                  <c:v>567.92499999999995</c:v>
                </c:pt>
                <c:pt idx="76">
                  <c:v>551.08200000000011</c:v>
                </c:pt>
                <c:pt idx="77">
                  <c:v>545.15600000000006</c:v>
                </c:pt>
                <c:pt idx="78">
                  <c:v>553.87399999999991</c:v>
                </c:pt>
                <c:pt idx="79">
                  <c:v>551.5089999999999</c:v>
                </c:pt>
                <c:pt idx="80">
                  <c:v>540.64700000000005</c:v>
                </c:pt>
                <c:pt idx="81">
                  <c:v>545.375</c:v>
                </c:pt>
                <c:pt idx="82">
                  <c:v>541.173</c:v>
                </c:pt>
                <c:pt idx="83">
                  <c:v>531.49400000000003</c:v>
                </c:pt>
                <c:pt idx="84">
                  <c:v>534.14100000000008</c:v>
                </c:pt>
                <c:pt idx="85">
                  <c:v>522.46</c:v>
                </c:pt>
                <c:pt idx="86">
                  <c:v>525.88800000000003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汇总'!$X$10:$X$101</c:f>
              <c:numCache>
                <c:formatCode>General</c:formatCode>
                <c:ptCount val="92"/>
                <c:pt idx="0">
                  <c:v>138.28700000000015</c:v>
                </c:pt>
                <c:pt idx="1">
                  <c:v>136.49400000000014</c:v>
                </c:pt>
                <c:pt idx="2">
                  <c:v>140.45499999999993</c:v>
                </c:pt>
                <c:pt idx="3">
                  <c:v>151.23699999999985</c:v>
                </c:pt>
                <c:pt idx="4">
                  <c:v>158.11900000000003</c:v>
                </c:pt>
                <c:pt idx="5">
                  <c:v>169.50600000000009</c:v>
                </c:pt>
                <c:pt idx="6">
                  <c:v>191.13099999999997</c:v>
                </c:pt>
                <c:pt idx="7">
                  <c:v>205.14099999999996</c:v>
                </c:pt>
                <c:pt idx="8">
                  <c:v>207.0379999999999</c:v>
                </c:pt>
                <c:pt idx="9">
                  <c:v>203.95600000000002</c:v>
                </c:pt>
                <c:pt idx="10">
                  <c:v>213.98099999999999</c:v>
                </c:pt>
                <c:pt idx="11">
                  <c:v>206.32700000000011</c:v>
                </c:pt>
                <c:pt idx="12">
                  <c:v>221.80999999999995</c:v>
                </c:pt>
                <c:pt idx="13">
                  <c:v>235.76400000000001</c:v>
                </c:pt>
                <c:pt idx="14">
                  <c:v>248.38199999999995</c:v>
                </c:pt>
                <c:pt idx="15">
                  <c:v>254.71300000000008</c:v>
                </c:pt>
                <c:pt idx="16">
                  <c:v>261.26800000000003</c:v>
                </c:pt>
                <c:pt idx="17">
                  <c:v>257.97500000000002</c:v>
                </c:pt>
                <c:pt idx="18">
                  <c:v>257.05100000000004</c:v>
                </c:pt>
                <c:pt idx="19">
                  <c:v>250.13699999999994</c:v>
                </c:pt>
                <c:pt idx="20">
                  <c:v>255.18299999999999</c:v>
                </c:pt>
                <c:pt idx="21">
                  <c:v>264.03999999999996</c:v>
                </c:pt>
                <c:pt idx="22">
                  <c:v>299.23099999999999</c:v>
                </c:pt>
                <c:pt idx="23">
                  <c:v>327.61300000000006</c:v>
                </c:pt>
                <c:pt idx="24">
                  <c:v>330.65300000000002</c:v>
                </c:pt>
                <c:pt idx="25">
                  <c:v>332.8180000000001</c:v>
                </c:pt>
                <c:pt idx="26">
                  <c:v>340.06600000000003</c:v>
                </c:pt>
                <c:pt idx="27">
                  <c:v>351.58100000000002</c:v>
                </c:pt>
                <c:pt idx="28">
                  <c:v>347.55899999999997</c:v>
                </c:pt>
                <c:pt idx="29">
                  <c:v>349.61699999999996</c:v>
                </c:pt>
                <c:pt idx="30">
                  <c:v>353.81200000000001</c:v>
                </c:pt>
                <c:pt idx="31">
                  <c:v>376.25199999999995</c:v>
                </c:pt>
                <c:pt idx="32">
                  <c:v>374.71100000000001</c:v>
                </c:pt>
                <c:pt idx="33">
                  <c:v>381.87099999999987</c:v>
                </c:pt>
                <c:pt idx="34">
                  <c:v>397.03</c:v>
                </c:pt>
                <c:pt idx="35">
                  <c:v>407.65899999999999</c:v>
                </c:pt>
                <c:pt idx="36">
                  <c:v>401.53500000000008</c:v>
                </c:pt>
                <c:pt idx="37">
                  <c:v>414.49600000000009</c:v>
                </c:pt>
                <c:pt idx="38">
                  <c:v>409.15899999999999</c:v>
                </c:pt>
                <c:pt idx="39">
                  <c:v>410.22800000000007</c:v>
                </c:pt>
                <c:pt idx="40">
                  <c:v>405.49000000000012</c:v>
                </c:pt>
                <c:pt idx="41">
                  <c:v>405.94600000000003</c:v>
                </c:pt>
                <c:pt idx="42">
                  <c:v>425.93200000000013</c:v>
                </c:pt>
                <c:pt idx="43">
                  <c:v>432.87800000000004</c:v>
                </c:pt>
                <c:pt idx="44">
                  <c:v>460.44599999999991</c:v>
                </c:pt>
                <c:pt idx="45">
                  <c:v>481.22900000000004</c:v>
                </c:pt>
                <c:pt idx="46">
                  <c:v>526.005</c:v>
                </c:pt>
                <c:pt idx="47">
                  <c:v>547.01900000000012</c:v>
                </c:pt>
                <c:pt idx="48">
                  <c:v>580.774</c:v>
                </c:pt>
                <c:pt idx="49">
                  <c:v>601.33800000000008</c:v>
                </c:pt>
                <c:pt idx="50">
                  <c:v>623.10299999999984</c:v>
                </c:pt>
                <c:pt idx="51">
                  <c:v>633.29099999999994</c:v>
                </c:pt>
                <c:pt idx="52">
                  <c:v>652.53700000000003</c:v>
                </c:pt>
                <c:pt idx="53">
                  <c:v>654.86699999999985</c:v>
                </c:pt>
                <c:pt idx="54">
                  <c:v>651.12799999999993</c:v>
                </c:pt>
                <c:pt idx="55">
                  <c:v>700.46100000000001</c:v>
                </c:pt>
                <c:pt idx="56">
                  <c:v>698.6640000000001</c:v>
                </c:pt>
                <c:pt idx="57">
                  <c:v>720.25299999999993</c:v>
                </c:pt>
                <c:pt idx="58">
                  <c:v>702.1690000000001</c:v>
                </c:pt>
                <c:pt idx="59">
                  <c:v>719.19199999999989</c:v>
                </c:pt>
                <c:pt idx="60">
                  <c:v>707.25800000000015</c:v>
                </c:pt>
                <c:pt idx="61">
                  <c:v>713.43899999999996</c:v>
                </c:pt>
                <c:pt idx="62">
                  <c:v>732.15300000000002</c:v>
                </c:pt>
                <c:pt idx="63">
                  <c:v>718.13199999999995</c:v>
                </c:pt>
                <c:pt idx="64">
                  <c:v>706.20499999999993</c:v>
                </c:pt>
                <c:pt idx="65">
                  <c:v>677.96</c:v>
                </c:pt>
                <c:pt idx="66">
                  <c:v>678.75499999999988</c:v>
                </c:pt>
                <c:pt idx="67">
                  <c:v>684.70700000000011</c:v>
                </c:pt>
                <c:pt idx="68">
                  <c:v>697.78399999999999</c:v>
                </c:pt>
                <c:pt idx="69">
                  <c:v>689.2399999999999</c:v>
                </c:pt>
                <c:pt idx="70">
                  <c:v>766.82500000000005</c:v>
                </c:pt>
                <c:pt idx="71">
                  <c:v>756.07500000000005</c:v>
                </c:pt>
                <c:pt idx="72">
                  <c:v>733.62999999999988</c:v>
                </c:pt>
                <c:pt idx="73">
                  <c:v>737.25000000000011</c:v>
                </c:pt>
                <c:pt idx="74">
                  <c:v>710.78499999999997</c:v>
                </c:pt>
                <c:pt idx="75">
                  <c:v>713.27600000000007</c:v>
                </c:pt>
                <c:pt idx="76">
                  <c:v>689.58899999999994</c:v>
                </c:pt>
                <c:pt idx="77">
                  <c:v>676.09099999999989</c:v>
                </c:pt>
                <c:pt idx="78">
                  <c:v>680.30600000000004</c:v>
                </c:pt>
                <c:pt idx="79">
                  <c:v>657.60700000000008</c:v>
                </c:pt>
                <c:pt idx="80">
                  <c:v>664.06799999999998</c:v>
                </c:pt>
                <c:pt idx="81">
                  <c:v>639.87400000000002</c:v>
                </c:pt>
                <c:pt idx="82">
                  <c:v>618.8850000000001</c:v>
                </c:pt>
                <c:pt idx="83">
                  <c:v>643.40299999999991</c:v>
                </c:pt>
                <c:pt idx="84">
                  <c:v>624.34499999999991</c:v>
                </c:pt>
                <c:pt idx="85">
                  <c:v>610.25900000000013</c:v>
                </c:pt>
                <c:pt idx="86">
                  <c:v>625.07300000000009</c:v>
                </c:pt>
                <c:pt idx="87">
                  <c:v>608.82299999999987</c:v>
                </c:pt>
                <c:pt idx="88">
                  <c:v>610.32900000000006</c:v>
                </c:pt>
                <c:pt idx="89">
                  <c:v>591.2639999999999</c:v>
                </c:pt>
                <c:pt idx="90">
                  <c:v>603.54099999999994</c:v>
                </c:pt>
                <c:pt idx="91">
                  <c:v>598.31299999999999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汇总'!$Y$23:$Y$101</c:f>
              <c:numCache>
                <c:formatCode>0.00_);[Red]\(0.00\)</c:formatCode>
                <c:ptCount val="79"/>
                <c:pt idx="0">
                  <c:v>168.09599999999989</c:v>
                </c:pt>
                <c:pt idx="1">
                  <c:v>169.33299999999997</c:v>
                </c:pt>
                <c:pt idx="2">
                  <c:v>172.94899999999996</c:v>
                </c:pt>
                <c:pt idx="3">
                  <c:v>172.93799999999987</c:v>
                </c:pt>
                <c:pt idx="4">
                  <c:v>177.54599999999994</c:v>
                </c:pt>
                <c:pt idx="5">
                  <c:v>190.28100000000006</c:v>
                </c:pt>
                <c:pt idx="6">
                  <c:v>205.08300000000008</c:v>
                </c:pt>
                <c:pt idx="7">
                  <c:v>228.0619999999999</c:v>
                </c:pt>
                <c:pt idx="8">
                  <c:v>253.93899999999985</c:v>
                </c:pt>
                <c:pt idx="9">
                  <c:v>272.78800000000001</c:v>
                </c:pt>
                <c:pt idx="10">
                  <c:v>300.39499999999998</c:v>
                </c:pt>
                <c:pt idx="11">
                  <c:v>311.2829999999999</c:v>
                </c:pt>
                <c:pt idx="12">
                  <c:v>317.47200000000009</c:v>
                </c:pt>
                <c:pt idx="13">
                  <c:v>340.02299999999991</c:v>
                </c:pt>
                <c:pt idx="14">
                  <c:v>359.79499999999996</c:v>
                </c:pt>
                <c:pt idx="15">
                  <c:v>348.25</c:v>
                </c:pt>
                <c:pt idx="16">
                  <c:v>343.49800000000005</c:v>
                </c:pt>
                <c:pt idx="17">
                  <c:v>349.46999999999991</c:v>
                </c:pt>
                <c:pt idx="18">
                  <c:v>352.18299999999999</c:v>
                </c:pt>
                <c:pt idx="19">
                  <c:v>355.9670000000001</c:v>
                </c:pt>
                <c:pt idx="20">
                  <c:v>359.77499999999986</c:v>
                </c:pt>
                <c:pt idx="21">
                  <c:v>394.96000000000004</c:v>
                </c:pt>
                <c:pt idx="22">
                  <c:v>393.98799999999994</c:v>
                </c:pt>
                <c:pt idx="23">
                  <c:v>380.33500000000004</c:v>
                </c:pt>
                <c:pt idx="24">
                  <c:v>386.59699999999998</c:v>
                </c:pt>
                <c:pt idx="25">
                  <c:v>391.44500000000005</c:v>
                </c:pt>
                <c:pt idx="26">
                  <c:v>379.86500000000001</c:v>
                </c:pt>
                <c:pt idx="27">
                  <c:v>368.44999999999993</c:v>
                </c:pt>
                <c:pt idx="28">
                  <c:v>373.86099999999999</c:v>
                </c:pt>
                <c:pt idx="29">
                  <c:v>373.65600000000006</c:v>
                </c:pt>
                <c:pt idx="30">
                  <c:v>370.25400000000002</c:v>
                </c:pt>
                <c:pt idx="31">
                  <c:v>366.04199999999992</c:v>
                </c:pt>
                <c:pt idx="32">
                  <c:v>369.79299999999989</c:v>
                </c:pt>
                <c:pt idx="33">
                  <c:v>362.46300000000008</c:v>
                </c:pt>
                <c:pt idx="34">
                  <c:v>361.89700000000005</c:v>
                </c:pt>
                <c:pt idx="35">
                  <c:v>381.61199999999997</c:v>
                </c:pt>
                <c:pt idx="36">
                  <c:v>406.58100000000002</c:v>
                </c:pt>
                <c:pt idx="37">
                  <c:v>451.62099999999987</c:v>
                </c:pt>
                <c:pt idx="38">
                  <c:v>522.70499999999993</c:v>
                </c:pt>
                <c:pt idx="39">
                  <c:v>570.22900000000004</c:v>
                </c:pt>
                <c:pt idx="40">
                  <c:v>631.24400000000003</c:v>
                </c:pt>
                <c:pt idx="41">
                  <c:v>691.44499999999994</c:v>
                </c:pt>
                <c:pt idx="42">
                  <c:v>790.31</c:v>
                </c:pt>
                <c:pt idx="43">
                  <c:v>819.54000000000008</c:v>
                </c:pt>
                <c:pt idx="44">
                  <c:v>870.00199999999995</c:v>
                </c:pt>
                <c:pt idx="45">
                  <c:v>877.38699999999994</c:v>
                </c:pt>
                <c:pt idx="46">
                  <c:v>881.94899999999996</c:v>
                </c:pt>
                <c:pt idx="47">
                  <c:v>880.68700000000001</c:v>
                </c:pt>
                <c:pt idx="48">
                  <c:v>881.98400000000004</c:v>
                </c:pt>
                <c:pt idx="49">
                  <c:v>897.55099999999993</c:v>
                </c:pt>
                <c:pt idx="50">
                  <c:v>873.88499999999988</c:v>
                </c:pt>
                <c:pt idx="51">
                  <c:v>845.62799999999993</c:v>
                </c:pt>
                <c:pt idx="52">
                  <c:v>837.15300000000002</c:v>
                </c:pt>
                <c:pt idx="53">
                  <c:v>841.154</c:v>
                </c:pt>
                <c:pt idx="54">
                  <c:v>785.12000000000012</c:v>
                </c:pt>
                <c:pt idx="55">
                  <c:v>784.62199999999996</c:v>
                </c:pt>
                <c:pt idx="56">
                  <c:v>814.84199999999998</c:v>
                </c:pt>
                <c:pt idx="57">
                  <c:v>844.24099999999999</c:v>
                </c:pt>
                <c:pt idx="58">
                  <c:v>816.327</c:v>
                </c:pt>
                <c:pt idx="59">
                  <c:v>790.43299999999999</c:v>
                </c:pt>
                <c:pt idx="60">
                  <c:v>760.55399999999997</c:v>
                </c:pt>
                <c:pt idx="61">
                  <c:v>749.649</c:v>
                </c:pt>
                <c:pt idx="62">
                  <c:v>724.55300000000011</c:v>
                </c:pt>
                <c:pt idx="63">
                  <c:v>700.88200000000006</c:v>
                </c:pt>
                <c:pt idx="64">
                  <c:v>706.59400000000005</c:v>
                </c:pt>
                <c:pt idx="65">
                  <c:v>685.52099999999996</c:v>
                </c:pt>
                <c:pt idx="66">
                  <c:v>676.55000000000007</c:v>
                </c:pt>
                <c:pt idx="67">
                  <c:v>671.92200000000003</c:v>
                </c:pt>
                <c:pt idx="68">
                  <c:v>668.51199999999994</c:v>
                </c:pt>
                <c:pt idx="69">
                  <c:v>713.24799999999993</c:v>
                </c:pt>
                <c:pt idx="70">
                  <c:v>796.38800000000003</c:v>
                </c:pt>
                <c:pt idx="71">
                  <c:v>886.21500000000003</c:v>
                </c:pt>
                <c:pt idx="72">
                  <c:v>947.7890000000001</c:v>
                </c:pt>
                <c:pt idx="73">
                  <c:v>1044.56</c:v>
                </c:pt>
                <c:pt idx="74">
                  <c:v>1076.162</c:v>
                </c:pt>
                <c:pt idx="75">
                  <c:v>1071.9740000000002</c:v>
                </c:pt>
                <c:pt idx="76">
                  <c:v>1087.345</c:v>
                </c:pt>
                <c:pt idx="77">
                  <c:v>1081.413</c:v>
                </c:pt>
                <c:pt idx="78">
                  <c:v>1087.739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汇总'!$Z$29:$Z$101</c:f>
              <c:numCache>
                <c:formatCode>0.00_);[Red]\(0.00\)</c:formatCode>
                <c:ptCount val="73"/>
                <c:pt idx="0">
                  <c:v>259.3130000000001</c:v>
                </c:pt>
                <c:pt idx="1">
                  <c:v>262.57799999999997</c:v>
                </c:pt>
                <c:pt idx="2">
                  <c:v>266.36500000000001</c:v>
                </c:pt>
                <c:pt idx="3">
                  <c:v>262.67200000000003</c:v>
                </c:pt>
                <c:pt idx="4">
                  <c:v>271.45900000000006</c:v>
                </c:pt>
                <c:pt idx="5">
                  <c:v>276.55700000000002</c:v>
                </c:pt>
                <c:pt idx="6">
                  <c:v>287.44100000000014</c:v>
                </c:pt>
                <c:pt idx="7">
                  <c:v>304.8309999999999</c:v>
                </c:pt>
                <c:pt idx="8">
                  <c:v>327.64600000000007</c:v>
                </c:pt>
                <c:pt idx="9">
                  <c:v>353.48099999999999</c:v>
                </c:pt>
                <c:pt idx="10">
                  <c:v>384.88300000000004</c:v>
                </c:pt>
                <c:pt idx="11">
                  <c:v>430.88499999999988</c:v>
                </c:pt>
                <c:pt idx="12">
                  <c:v>471.49800000000005</c:v>
                </c:pt>
                <c:pt idx="13">
                  <c:v>524.95800000000008</c:v>
                </c:pt>
                <c:pt idx="14">
                  <c:v>573.49099999999999</c:v>
                </c:pt>
                <c:pt idx="15">
                  <c:v>629.75900000000001</c:v>
                </c:pt>
                <c:pt idx="16">
                  <c:v>647.76200000000006</c:v>
                </c:pt>
                <c:pt idx="17">
                  <c:v>641.98099999999999</c:v>
                </c:pt>
                <c:pt idx="18">
                  <c:v>677.38200000000006</c:v>
                </c:pt>
                <c:pt idx="19">
                  <c:v>721.0089999999999</c:v>
                </c:pt>
                <c:pt idx="20">
                  <c:v>697.55399999999986</c:v>
                </c:pt>
                <c:pt idx="21">
                  <c:v>689.24200000000008</c:v>
                </c:pt>
                <c:pt idx="22">
                  <c:v>681.25300000000004</c:v>
                </c:pt>
                <c:pt idx="23">
                  <c:v>675.31000000000006</c:v>
                </c:pt>
                <c:pt idx="24">
                  <c:v>658.00200000000007</c:v>
                </c:pt>
                <c:pt idx="25">
                  <c:v>641.97199999999998</c:v>
                </c:pt>
                <c:pt idx="26">
                  <c:v>653.7639999999999</c:v>
                </c:pt>
                <c:pt idx="27">
                  <c:v>631.41</c:v>
                </c:pt>
                <c:pt idx="28">
                  <c:v>608.86099999999999</c:v>
                </c:pt>
                <c:pt idx="29">
                  <c:v>618.23599999999999</c:v>
                </c:pt>
                <c:pt idx="30">
                  <c:v>599.84199999999998</c:v>
                </c:pt>
                <c:pt idx="31">
                  <c:v>579.60400000000004</c:v>
                </c:pt>
                <c:pt idx="32">
                  <c:v>572.89799999999991</c:v>
                </c:pt>
                <c:pt idx="33">
                  <c:v>581.91000000000008</c:v>
                </c:pt>
                <c:pt idx="34">
                  <c:v>577.14099999999996</c:v>
                </c:pt>
                <c:pt idx="35">
                  <c:v>566.78300000000013</c:v>
                </c:pt>
                <c:pt idx="36">
                  <c:v>598.36500000000001</c:v>
                </c:pt>
                <c:pt idx="37">
                  <c:v>594.66800000000001</c:v>
                </c:pt>
                <c:pt idx="38">
                  <c:v>595.63599999999997</c:v>
                </c:pt>
                <c:pt idx="39">
                  <c:v>609.28500000000008</c:v>
                </c:pt>
                <c:pt idx="40">
                  <c:v>637.92999999999995</c:v>
                </c:pt>
                <c:pt idx="41">
                  <c:v>657.54000000000008</c:v>
                </c:pt>
                <c:pt idx="42">
                  <c:v>661.66700000000003</c:v>
                </c:pt>
                <c:pt idx="43">
                  <c:v>692.09699999999998</c:v>
                </c:pt>
                <c:pt idx="44">
                  <c:v>703.62900000000002</c:v>
                </c:pt>
                <c:pt idx="45">
                  <c:v>692.63000000000011</c:v>
                </c:pt>
                <c:pt idx="46">
                  <c:v>692.93200000000002</c:v>
                </c:pt>
                <c:pt idx="47">
                  <c:v>687.33400000000006</c:v>
                </c:pt>
                <c:pt idx="48">
                  <c:v>680.41800000000012</c:v>
                </c:pt>
                <c:pt idx="49">
                  <c:v>747.56499999999994</c:v>
                </c:pt>
                <c:pt idx="50">
                  <c:v>698.01499999999999</c:v>
                </c:pt>
                <c:pt idx="51">
                  <c:v>734.24299999999994</c:v>
                </c:pt>
                <c:pt idx="52">
                  <c:v>720.69900000000007</c:v>
                </c:pt>
                <c:pt idx="53">
                  <c:v>708.21100000000001</c:v>
                </c:pt>
                <c:pt idx="54">
                  <c:v>699.1930000000001</c:v>
                </c:pt>
                <c:pt idx="55">
                  <c:v>673.19400000000007</c:v>
                </c:pt>
                <c:pt idx="56">
                  <c:v>662.69900000000007</c:v>
                </c:pt>
                <c:pt idx="57">
                  <c:v>644.66000000000008</c:v>
                </c:pt>
                <c:pt idx="58">
                  <c:v>642.65000000000009</c:v>
                </c:pt>
                <c:pt idx="59">
                  <c:v>616.77400000000011</c:v>
                </c:pt>
                <c:pt idx="60">
                  <c:v>630.03800000000012</c:v>
                </c:pt>
                <c:pt idx="61">
                  <c:v>640.43200000000002</c:v>
                </c:pt>
                <c:pt idx="62">
                  <c:v>637.26800000000003</c:v>
                </c:pt>
                <c:pt idx="63">
                  <c:v>643.58800000000008</c:v>
                </c:pt>
                <c:pt idx="64">
                  <c:v>661.33299999999997</c:v>
                </c:pt>
                <c:pt idx="65">
                  <c:v>662.7879999999999</c:v>
                </c:pt>
                <c:pt idx="66">
                  <c:v>661.75200000000007</c:v>
                </c:pt>
                <c:pt idx="67">
                  <c:v>695.48800000000006</c:v>
                </c:pt>
                <c:pt idx="68">
                  <c:v>702.13200000000006</c:v>
                </c:pt>
                <c:pt idx="69">
                  <c:v>724.92199999999991</c:v>
                </c:pt>
                <c:pt idx="70">
                  <c:v>773.94299999999998</c:v>
                </c:pt>
                <c:pt idx="71">
                  <c:v>794.87899999999991</c:v>
                </c:pt>
                <c:pt idx="72">
                  <c:v>826.13900000000001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汇总'!$AA$34:$AA$101</c:f>
              <c:numCache>
                <c:formatCode>General</c:formatCode>
                <c:ptCount val="68"/>
                <c:pt idx="0">
                  <c:v>275.78899999999999</c:v>
                </c:pt>
                <c:pt idx="1">
                  <c:v>278.07299999999998</c:v>
                </c:pt>
                <c:pt idx="2">
                  <c:v>275.46599999999989</c:v>
                </c:pt>
                <c:pt idx="3">
                  <c:v>292.29200000000003</c:v>
                </c:pt>
                <c:pt idx="4">
                  <c:v>295.09399999999994</c:v>
                </c:pt>
                <c:pt idx="5">
                  <c:v>320.90599999999984</c:v>
                </c:pt>
                <c:pt idx="6">
                  <c:v>353.94400000000007</c:v>
                </c:pt>
                <c:pt idx="7">
                  <c:v>400.45799999999997</c:v>
                </c:pt>
                <c:pt idx="8">
                  <c:v>450.95500000000004</c:v>
                </c:pt>
                <c:pt idx="9">
                  <c:v>493.77</c:v>
                </c:pt>
                <c:pt idx="10">
                  <c:v>572.5809999999999</c:v>
                </c:pt>
                <c:pt idx="11">
                  <c:v>625.53599999999994</c:v>
                </c:pt>
                <c:pt idx="12">
                  <c:v>688.46100000000013</c:v>
                </c:pt>
                <c:pt idx="13">
                  <c:v>718.49900000000014</c:v>
                </c:pt>
                <c:pt idx="14">
                  <c:v>731.93099999999993</c:v>
                </c:pt>
                <c:pt idx="15">
                  <c:v>749.12599999999998</c:v>
                </c:pt>
                <c:pt idx="16">
                  <c:v>755.39600000000007</c:v>
                </c:pt>
                <c:pt idx="17">
                  <c:v>775.22300000000007</c:v>
                </c:pt>
                <c:pt idx="18">
                  <c:v>816.5150000000001</c:v>
                </c:pt>
                <c:pt idx="19">
                  <c:v>827.21600000000001</c:v>
                </c:pt>
                <c:pt idx="20">
                  <c:v>816.30200000000013</c:v>
                </c:pt>
                <c:pt idx="21">
                  <c:v>805.31999999999994</c:v>
                </c:pt>
                <c:pt idx="22">
                  <c:v>767.73299999999995</c:v>
                </c:pt>
                <c:pt idx="23">
                  <c:v>767.7120000000001</c:v>
                </c:pt>
                <c:pt idx="24">
                  <c:v>762.45999999999992</c:v>
                </c:pt>
                <c:pt idx="25">
                  <c:v>741.64400000000001</c:v>
                </c:pt>
                <c:pt idx="26">
                  <c:v>733.00399999999991</c:v>
                </c:pt>
                <c:pt idx="27">
                  <c:v>719.52300000000014</c:v>
                </c:pt>
                <c:pt idx="28">
                  <c:v>709.64299999999992</c:v>
                </c:pt>
                <c:pt idx="29">
                  <c:v>689.63599999999985</c:v>
                </c:pt>
                <c:pt idx="30">
                  <c:v>678.60700000000008</c:v>
                </c:pt>
                <c:pt idx="31">
                  <c:v>693.39299999999992</c:v>
                </c:pt>
                <c:pt idx="32">
                  <c:v>692.15099999999995</c:v>
                </c:pt>
                <c:pt idx="33">
                  <c:v>714.44799999999998</c:v>
                </c:pt>
                <c:pt idx="34">
                  <c:v>702.47699999999998</c:v>
                </c:pt>
                <c:pt idx="35">
                  <c:v>717.44599999999991</c:v>
                </c:pt>
                <c:pt idx="36">
                  <c:v>741.34400000000005</c:v>
                </c:pt>
                <c:pt idx="37">
                  <c:v>768.66000000000008</c:v>
                </c:pt>
                <c:pt idx="38">
                  <c:v>806.31100000000004</c:v>
                </c:pt>
                <c:pt idx="39">
                  <c:v>802.99700000000007</c:v>
                </c:pt>
                <c:pt idx="40">
                  <c:v>801.30600000000004</c:v>
                </c:pt>
                <c:pt idx="41">
                  <c:v>841.04</c:v>
                </c:pt>
                <c:pt idx="42">
                  <c:v>825.52400000000011</c:v>
                </c:pt>
                <c:pt idx="43">
                  <c:v>839.17100000000005</c:v>
                </c:pt>
                <c:pt idx="44">
                  <c:v>802.74400000000003</c:v>
                </c:pt>
                <c:pt idx="45">
                  <c:v>766.64599999999996</c:v>
                </c:pt>
                <c:pt idx="46">
                  <c:v>764.04399999999987</c:v>
                </c:pt>
                <c:pt idx="47">
                  <c:v>728.94200000000012</c:v>
                </c:pt>
                <c:pt idx="48">
                  <c:v>698.58400000000006</c:v>
                </c:pt>
                <c:pt idx="49">
                  <c:v>667.55700000000013</c:v>
                </c:pt>
                <c:pt idx="50">
                  <c:v>645.50600000000009</c:v>
                </c:pt>
                <c:pt idx="51">
                  <c:v>631.35700000000008</c:v>
                </c:pt>
                <c:pt idx="52">
                  <c:v>719.93100000000015</c:v>
                </c:pt>
                <c:pt idx="53">
                  <c:v>784.14200000000005</c:v>
                </c:pt>
                <c:pt idx="54">
                  <c:v>796.66700000000014</c:v>
                </c:pt>
                <c:pt idx="55">
                  <c:v>789.23500000000001</c:v>
                </c:pt>
                <c:pt idx="56">
                  <c:v>760.48899999999992</c:v>
                </c:pt>
                <c:pt idx="57">
                  <c:v>741.50600000000009</c:v>
                </c:pt>
                <c:pt idx="58">
                  <c:v>686.99900000000002</c:v>
                </c:pt>
                <c:pt idx="59">
                  <c:v>669.2639999999999</c:v>
                </c:pt>
                <c:pt idx="60">
                  <c:v>662.68099999999993</c:v>
                </c:pt>
                <c:pt idx="61">
                  <c:v>657.64300000000003</c:v>
                </c:pt>
                <c:pt idx="62">
                  <c:v>674.69100000000003</c:v>
                </c:pt>
                <c:pt idx="63">
                  <c:v>664.13800000000003</c:v>
                </c:pt>
                <c:pt idx="64">
                  <c:v>663.20600000000002</c:v>
                </c:pt>
                <c:pt idx="65">
                  <c:v>660.47800000000007</c:v>
                </c:pt>
                <c:pt idx="66">
                  <c:v>656.67399999999998</c:v>
                </c:pt>
                <c:pt idx="67">
                  <c:v>659.5200000000001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汇总'!$AB$30:$AB$101</c:f>
              <c:numCache>
                <c:formatCode>0.00_);[Red]\(0.00\)</c:formatCode>
                <c:ptCount val="72"/>
                <c:pt idx="0">
                  <c:v>214.16399999999999</c:v>
                </c:pt>
                <c:pt idx="1">
                  <c:v>210.03200000000004</c:v>
                </c:pt>
                <c:pt idx="2">
                  <c:v>212.83800000000008</c:v>
                </c:pt>
                <c:pt idx="3">
                  <c:v>217.697</c:v>
                </c:pt>
                <c:pt idx="4">
                  <c:v>225.11799999999994</c:v>
                </c:pt>
                <c:pt idx="5">
                  <c:v>234.69999999999993</c:v>
                </c:pt>
                <c:pt idx="6">
                  <c:v>222.96599999999989</c:v>
                </c:pt>
                <c:pt idx="7">
                  <c:v>232.50699999999995</c:v>
                </c:pt>
                <c:pt idx="8">
                  <c:v>235.197</c:v>
                </c:pt>
                <c:pt idx="9">
                  <c:v>233.62499999999989</c:v>
                </c:pt>
                <c:pt idx="10">
                  <c:v>237.81700000000012</c:v>
                </c:pt>
                <c:pt idx="11">
                  <c:v>248.76599999999996</c:v>
                </c:pt>
                <c:pt idx="12">
                  <c:v>269.52499999999998</c:v>
                </c:pt>
                <c:pt idx="13">
                  <c:v>273.25</c:v>
                </c:pt>
                <c:pt idx="14">
                  <c:v>300.54899999999998</c:v>
                </c:pt>
                <c:pt idx="15">
                  <c:v>310.73400000000004</c:v>
                </c:pt>
                <c:pt idx="16">
                  <c:v>297.96699999999998</c:v>
                </c:pt>
                <c:pt idx="17">
                  <c:v>328.85600000000011</c:v>
                </c:pt>
                <c:pt idx="18">
                  <c:v>340.73400000000004</c:v>
                </c:pt>
                <c:pt idx="19">
                  <c:v>325.69499999999994</c:v>
                </c:pt>
                <c:pt idx="20">
                  <c:v>335.39400000000012</c:v>
                </c:pt>
                <c:pt idx="21">
                  <c:v>354.01300000000003</c:v>
                </c:pt>
                <c:pt idx="22">
                  <c:v>350.08100000000013</c:v>
                </c:pt>
                <c:pt idx="23">
                  <c:v>355.26699999999994</c:v>
                </c:pt>
                <c:pt idx="24">
                  <c:v>360.83600000000001</c:v>
                </c:pt>
                <c:pt idx="25">
                  <c:v>358.49499999999989</c:v>
                </c:pt>
                <c:pt idx="26">
                  <c:v>348.29500000000007</c:v>
                </c:pt>
                <c:pt idx="27">
                  <c:v>350.42400000000009</c:v>
                </c:pt>
                <c:pt idx="28">
                  <c:v>346.49099999999987</c:v>
                </c:pt>
                <c:pt idx="29">
                  <c:v>341.43200000000002</c:v>
                </c:pt>
                <c:pt idx="30">
                  <c:v>341.45800000000008</c:v>
                </c:pt>
                <c:pt idx="31">
                  <c:v>346.34000000000015</c:v>
                </c:pt>
                <c:pt idx="32">
                  <c:v>343.26699999999994</c:v>
                </c:pt>
                <c:pt idx="33">
                  <c:v>366.63199999999995</c:v>
                </c:pt>
                <c:pt idx="34">
                  <c:v>379.95500000000004</c:v>
                </c:pt>
                <c:pt idx="35">
                  <c:v>401.62500000000011</c:v>
                </c:pt>
                <c:pt idx="36">
                  <c:v>418.66500000000008</c:v>
                </c:pt>
                <c:pt idx="37">
                  <c:v>440.06900000000007</c:v>
                </c:pt>
                <c:pt idx="38">
                  <c:v>448.33399999999995</c:v>
                </c:pt>
                <c:pt idx="39">
                  <c:v>460.52600000000007</c:v>
                </c:pt>
                <c:pt idx="40">
                  <c:v>463.0150000000001</c:v>
                </c:pt>
                <c:pt idx="41">
                  <c:v>493.40300000000002</c:v>
                </c:pt>
                <c:pt idx="42">
                  <c:v>505.27900000000011</c:v>
                </c:pt>
                <c:pt idx="43">
                  <c:v>495.76900000000001</c:v>
                </c:pt>
                <c:pt idx="44">
                  <c:v>499.25600000000009</c:v>
                </c:pt>
                <c:pt idx="45">
                  <c:v>512.13499999999999</c:v>
                </c:pt>
                <c:pt idx="46">
                  <c:v>518.52500000000009</c:v>
                </c:pt>
                <c:pt idx="47">
                  <c:v>491.10699999999997</c:v>
                </c:pt>
                <c:pt idx="48">
                  <c:v>514.72100000000012</c:v>
                </c:pt>
                <c:pt idx="49">
                  <c:v>508.3599999999999</c:v>
                </c:pt>
                <c:pt idx="50">
                  <c:v>515.76499999999987</c:v>
                </c:pt>
                <c:pt idx="51">
                  <c:v>520.45699999999999</c:v>
                </c:pt>
                <c:pt idx="52">
                  <c:v>522.70299999999997</c:v>
                </c:pt>
                <c:pt idx="53">
                  <c:v>535.35600000000011</c:v>
                </c:pt>
                <c:pt idx="54">
                  <c:v>522.97299999999996</c:v>
                </c:pt>
                <c:pt idx="55">
                  <c:v>508.92299999999989</c:v>
                </c:pt>
                <c:pt idx="56">
                  <c:v>522.45100000000014</c:v>
                </c:pt>
                <c:pt idx="57">
                  <c:v>493.27099999999996</c:v>
                </c:pt>
                <c:pt idx="58">
                  <c:v>499.32500000000005</c:v>
                </c:pt>
                <c:pt idx="59">
                  <c:v>499.23300000000006</c:v>
                </c:pt>
                <c:pt idx="60">
                  <c:v>504.99899999999991</c:v>
                </c:pt>
                <c:pt idx="61">
                  <c:v>499.33500000000004</c:v>
                </c:pt>
                <c:pt idx="62">
                  <c:v>503.08199999999988</c:v>
                </c:pt>
                <c:pt idx="63">
                  <c:v>529.13400000000001</c:v>
                </c:pt>
                <c:pt idx="64">
                  <c:v>539.92099999999994</c:v>
                </c:pt>
                <c:pt idx="65">
                  <c:v>527.43599999999992</c:v>
                </c:pt>
                <c:pt idx="66">
                  <c:v>546.20299999999997</c:v>
                </c:pt>
                <c:pt idx="67">
                  <c:v>553.79599999999994</c:v>
                </c:pt>
                <c:pt idx="68">
                  <c:v>557.09100000000001</c:v>
                </c:pt>
                <c:pt idx="69">
                  <c:v>577.13900000000012</c:v>
                </c:pt>
                <c:pt idx="70">
                  <c:v>614.20900000000006</c:v>
                </c:pt>
                <c:pt idx="71">
                  <c:v>628.7700000000001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汇总'!$AC$12:$AC$101</c:f>
              <c:numCache>
                <c:formatCode>General</c:formatCode>
                <c:ptCount val="90"/>
                <c:pt idx="0">
                  <c:v>188.12299999999993</c:v>
                </c:pt>
                <c:pt idx="1">
                  <c:v>187.45000000000005</c:v>
                </c:pt>
                <c:pt idx="2">
                  <c:v>185.54599999999994</c:v>
                </c:pt>
                <c:pt idx="3">
                  <c:v>189.73899999999992</c:v>
                </c:pt>
                <c:pt idx="4">
                  <c:v>195.98199999999997</c:v>
                </c:pt>
                <c:pt idx="5">
                  <c:v>209.81000000000006</c:v>
                </c:pt>
                <c:pt idx="6">
                  <c:v>223.13</c:v>
                </c:pt>
                <c:pt idx="7">
                  <c:v>242.35000000000002</c:v>
                </c:pt>
                <c:pt idx="8">
                  <c:v>259.65899999999999</c:v>
                </c:pt>
                <c:pt idx="9">
                  <c:v>267.16699999999992</c:v>
                </c:pt>
                <c:pt idx="10">
                  <c:v>275.13599999999985</c:v>
                </c:pt>
                <c:pt idx="11">
                  <c:v>287.9620000000001</c:v>
                </c:pt>
                <c:pt idx="12">
                  <c:v>316.70900000000006</c:v>
                </c:pt>
                <c:pt idx="13">
                  <c:v>351.7879999999999</c:v>
                </c:pt>
                <c:pt idx="14">
                  <c:v>382.83399999999995</c:v>
                </c:pt>
                <c:pt idx="15">
                  <c:v>452.47899999999993</c:v>
                </c:pt>
                <c:pt idx="16">
                  <c:v>523.46600000000001</c:v>
                </c:pt>
                <c:pt idx="17">
                  <c:v>548.45300000000009</c:v>
                </c:pt>
                <c:pt idx="18">
                  <c:v>583.27500000000009</c:v>
                </c:pt>
                <c:pt idx="19">
                  <c:v>585.65899999999999</c:v>
                </c:pt>
                <c:pt idx="20">
                  <c:v>579.77800000000013</c:v>
                </c:pt>
                <c:pt idx="21">
                  <c:v>591.16500000000008</c:v>
                </c:pt>
                <c:pt idx="22">
                  <c:v>605.28700000000003</c:v>
                </c:pt>
                <c:pt idx="23">
                  <c:v>594.84800000000007</c:v>
                </c:pt>
                <c:pt idx="24">
                  <c:v>585.35300000000007</c:v>
                </c:pt>
                <c:pt idx="25">
                  <c:v>580.51499999999999</c:v>
                </c:pt>
                <c:pt idx="26">
                  <c:v>561.20400000000006</c:v>
                </c:pt>
                <c:pt idx="27">
                  <c:v>563.71299999999985</c:v>
                </c:pt>
                <c:pt idx="28">
                  <c:v>570.60500000000013</c:v>
                </c:pt>
                <c:pt idx="29">
                  <c:v>584.95799999999997</c:v>
                </c:pt>
                <c:pt idx="30">
                  <c:v>577.90800000000002</c:v>
                </c:pt>
                <c:pt idx="31">
                  <c:v>582.0440000000001</c:v>
                </c:pt>
                <c:pt idx="32">
                  <c:v>605.01800000000003</c:v>
                </c:pt>
                <c:pt idx="33">
                  <c:v>615.14800000000002</c:v>
                </c:pt>
                <c:pt idx="34">
                  <c:v>613.81000000000006</c:v>
                </c:pt>
                <c:pt idx="35">
                  <c:v>628.83399999999995</c:v>
                </c:pt>
                <c:pt idx="36">
                  <c:v>654.28499999999997</c:v>
                </c:pt>
                <c:pt idx="37">
                  <c:v>666.27099999999996</c:v>
                </c:pt>
                <c:pt idx="38">
                  <c:v>666.34299999999996</c:v>
                </c:pt>
                <c:pt idx="39">
                  <c:v>658.52700000000016</c:v>
                </c:pt>
                <c:pt idx="40">
                  <c:v>646.83000000000015</c:v>
                </c:pt>
                <c:pt idx="41">
                  <c:v>640.05599999999993</c:v>
                </c:pt>
                <c:pt idx="42">
                  <c:v>627.6690000000001</c:v>
                </c:pt>
                <c:pt idx="43">
                  <c:v>629.875</c:v>
                </c:pt>
                <c:pt idx="44">
                  <c:v>618.44399999999996</c:v>
                </c:pt>
                <c:pt idx="45">
                  <c:v>600.42700000000002</c:v>
                </c:pt>
                <c:pt idx="46">
                  <c:v>575.57100000000003</c:v>
                </c:pt>
                <c:pt idx="47">
                  <c:v>572.29700000000003</c:v>
                </c:pt>
                <c:pt idx="48">
                  <c:v>593.61200000000008</c:v>
                </c:pt>
                <c:pt idx="49">
                  <c:v>643.74600000000009</c:v>
                </c:pt>
                <c:pt idx="50">
                  <c:v>680.25599999999997</c:v>
                </c:pt>
                <c:pt idx="51">
                  <c:v>762.20899999999995</c:v>
                </c:pt>
                <c:pt idx="52">
                  <c:v>830.24000000000012</c:v>
                </c:pt>
                <c:pt idx="53">
                  <c:v>962.23200000000008</c:v>
                </c:pt>
                <c:pt idx="54">
                  <c:v>1068.4349999999999</c:v>
                </c:pt>
                <c:pt idx="55">
                  <c:v>1146.4850000000001</c:v>
                </c:pt>
                <c:pt idx="56">
                  <c:v>1230.875</c:v>
                </c:pt>
                <c:pt idx="57">
                  <c:v>1204.2800000000002</c:v>
                </c:pt>
                <c:pt idx="58">
                  <c:v>1231.617</c:v>
                </c:pt>
                <c:pt idx="59">
                  <c:v>1293.67</c:v>
                </c:pt>
                <c:pt idx="60">
                  <c:v>1304.48</c:v>
                </c:pt>
                <c:pt idx="61">
                  <c:v>1334.5219999999999</c:v>
                </c:pt>
                <c:pt idx="62">
                  <c:v>1378.6010000000001</c:v>
                </c:pt>
                <c:pt idx="63">
                  <c:v>1349.5209999999997</c:v>
                </c:pt>
                <c:pt idx="64">
                  <c:v>1328.4939999999999</c:v>
                </c:pt>
                <c:pt idx="65">
                  <c:v>1319.1309999999999</c:v>
                </c:pt>
                <c:pt idx="66">
                  <c:v>1303.904</c:v>
                </c:pt>
                <c:pt idx="67">
                  <c:v>1251.7220000000002</c:v>
                </c:pt>
                <c:pt idx="68">
                  <c:v>1277.202</c:v>
                </c:pt>
                <c:pt idx="69">
                  <c:v>1249.4380000000001</c:v>
                </c:pt>
                <c:pt idx="70">
                  <c:v>1233.702</c:v>
                </c:pt>
                <c:pt idx="71">
                  <c:v>1192.5329999999999</c:v>
                </c:pt>
                <c:pt idx="72">
                  <c:v>1171.8119999999999</c:v>
                </c:pt>
                <c:pt idx="73">
                  <c:v>1084.6689999999999</c:v>
                </c:pt>
                <c:pt idx="74">
                  <c:v>1089.7939999999999</c:v>
                </c:pt>
                <c:pt idx="75">
                  <c:v>1058.114</c:v>
                </c:pt>
                <c:pt idx="76">
                  <c:v>1119.348</c:v>
                </c:pt>
                <c:pt idx="77">
                  <c:v>1137.6399999999999</c:v>
                </c:pt>
                <c:pt idx="78">
                  <c:v>1232.2559999999999</c:v>
                </c:pt>
                <c:pt idx="79">
                  <c:v>1326.7540000000001</c:v>
                </c:pt>
                <c:pt idx="80">
                  <c:v>1421.52</c:v>
                </c:pt>
                <c:pt idx="81">
                  <c:v>1642.5139999999999</c:v>
                </c:pt>
                <c:pt idx="82">
                  <c:v>1670.2719999999999</c:v>
                </c:pt>
                <c:pt idx="83">
                  <c:v>1711.8580000000002</c:v>
                </c:pt>
                <c:pt idx="84">
                  <c:v>1784.1920000000002</c:v>
                </c:pt>
                <c:pt idx="85">
                  <c:v>1834.029</c:v>
                </c:pt>
                <c:pt idx="86">
                  <c:v>1846.636</c:v>
                </c:pt>
                <c:pt idx="87">
                  <c:v>1817.2400000000002</c:v>
                </c:pt>
                <c:pt idx="88">
                  <c:v>1784.1019999999999</c:v>
                </c:pt>
                <c:pt idx="89">
                  <c:v>1716.8719999999998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汇总'!$AD$15:$AD$101</c:f>
              <c:numCache>
                <c:formatCode>General</c:formatCode>
                <c:ptCount val="87"/>
                <c:pt idx="0">
                  <c:v>163.10400000000004</c:v>
                </c:pt>
                <c:pt idx="1">
                  <c:v>166.18700000000001</c:v>
                </c:pt>
                <c:pt idx="2">
                  <c:v>175.61500000000001</c:v>
                </c:pt>
                <c:pt idx="3">
                  <c:v>184.41499999999996</c:v>
                </c:pt>
                <c:pt idx="4">
                  <c:v>189.00199999999995</c:v>
                </c:pt>
                <c:pt idx="5">
                  <c:v>197.39499999999998</c:v>
                </c:pt>
                <c:pt idx="6">
                  <c:v>197.94700000000012</c:v>
                </c:pt>
                <c:pt idx="7">
                  <c:v>205.21800000000007</c:v>
                </c:pt>
                <c:pt idx="8">
                  <c:v>209.22300000000007</c:v>
                </c:pt>
                <c:pt idx="9">
                  <c:v>216.63400000000013</c:v>
                </c:pt>
                <c:pt idx="10">
                  <c:v>227.94499999999994</c:v>
                </c:pt>
                <c:pt idx="11">
                  <c:v>227.51099999999997</c:v>
                </c:pt>
                <c:pt idx="12">
                  <c:v>240.84800000000007</c:v>
                </c:pt>
                <c:pt idx="13">
                  <c:v>256.51699999999994</c:v>
                </c:pt>
                <c:pt idx="14">
                  <c:v>266.78300000000013</c:v>
                </c:pt>
                <c:pt idx="15">
                  <c:v>287.65700000000004</c:v>
                </c:pt>
                <c:pt idx="16">
                  <c:v>290.48300000000006</c:v>
                </c:pt>
                <c:pt idx="17">
                  <c:v>298.58399999999995</c:v>
                </c:pt>
                <c:pt idx="18">
                  <c:v>310.00300000000004</c:v>
                </c:pt>
                <c:pt idx="19">
                  <c:v>337.50599999999997</c:v>
                </c:pt>
                <c:pt idx="20">
                  <c:v>350.09300000000007</c:v>
                </c:pt>
                <c:pt idx="21">
                  <c:v>352.49500000000012</c:v>
                </c:pt>
                <c:pt idx="22">
                  <c:v>355.26900000000001</c:v>
                </c:pt>
                <c:pt idx="23">
                  <c:v>354.72</c:v>
                </c:pt>
                <c:pt idx="24">
                  <c:v>347.34500000000003</c:v>
                </c:pt>
                <c:pt idx="25">
                  <c:v>355.48399999999992</c:v>
                </c:pt>
                <c:pt idx="26">
                  <c:v>359.52800000000013</c:v>
                </c:pt>
                <c:pt idx="27">
                  <c:v>369.2299999999999</c:v>
                </c:pt>
                <c:pt idx="28">
                  <c:v>367.73</c:v>
                </c:pt>
                <c:pt idx="29">
                  <c:v>378.37700000000007</c:v>
                </c:pt>
                <c:pt idx="30">
                  <c:v>390.72699999999998</c:v>
                </c:pt>
                <c:pt idx="31">
                  <c:v>388.42199999999991</c:v>
                </c:pt>
                <c:pt idx="32">
                  <c:v>402.245</c:v>
                </c:pt>
                <c:pt idx="33">
                  <c:v>426.25499999999988</c:v>
                </c:pt>
                <c:pt idx="34">
                  <c:v>422.81100000000004</c:v>
                </c:pt>
                <c:pt idx="35">
                  <c:v>421.72799999999995</c:v>
                </c:pt>
                <c:pt idx="36">
                  <c:v>449.89300000000003</c:v>
                </c:pt>
                <c:pt idx="37">
                  <c:v>461.33800000000008</c:v>
                </c:pt>
                <c:pt idx="38">
                  <c:v>511.16700000000003</c:v>
                </c:pt>
                <c:pt idx="39">
                  <c:v>542.3069999999999</c:v>
                </c:pt>
                <c:pt idx="40">
                  <c:v>583.37000000000012</c:v>
                </c:pt>
                <c:pt idx="41">
                  <c:v>612.85199999999998</c:v>
                </c:pt>
                <c:pt idx="42">
                  <c:v>642.36</c:v>
                </c:pt>
                <c:pt idx="43">
                  <c:v>649.56799999999987</c:v>
                </c:pt>
                <c:pt idx="44">
                  <c:v>648.54500000000007</c:v>
                </c:pt>
                <c:pt idx="45">
                  <c:v>633.99799999999993</c:v>
                </c:pt>
                <c:pt idx="46">
                  <c:v>655.00400000000002</c:v>
                </c:pt>
                <c:pt idx="47">
                  <c:v>638.01499999999987</c:v>
                </c:pt>
                <c:pt idx="48">
                  <c:v>637.4799999999999</c:v>
                </c:pt>
                <c:pt idx="49">
                  <c:v>617.24200000000008</c:v>
                </c:pt>
                <c:pt idx="50">
                  <c:v>629.10200000000009</c:v>
                </c:pt>
                <c:pt idx="51">
                  <c:v>620.70700000000011</c:v>
                </c:pt>
                <c:pt idx="52">
                  <c:v>619.54100000000005</c:v>
                </c:pt>
                <c:pt idx="53">
                  <c:v>603.07500000000005</c:v>
                </c:pt>
                <c:pt idx="54">
                  <c:v>615.85500000000002</c:v>
                </c:pt>
                <c:pt idx="55">
                  <c:v>634.06700000000001</c:v>
                </c:pt>
                <c:pt idx="56">
                  <c:v>692.42700000000002</c:v>
                </c:pt>
                <c:pt idx="57">
                  <c:v>730.04500000000007</c:v>
                </c:pt>
                <c:pt idx="58">
                  <c:v>750.06299999999999</c:v>
                </c:pt>
                <c:pt idx="59">
                  <c:v>772.85699999999997</c:v>
                </c:pt>
                <c:pt idx="60">
                  <c:v>792.06100000000004</c:v>
                </c:pt>
                <c:pt idx="61">
                  <c:v>784.84199999999998</c:v>
                </c:pt>
                <c:pt idx="62">
                  <c:v>825.38599999999997</c:v>
                </c:pt>
                <c:pt idx="63">
                  <c:v>816.71499999999992</c:v>
                </c:pt>
                <c:pt idx="64">
                  <c:v>828.04100000000005</c:v>
                </c:pt>
                <c:pt idx="65">
                  <c:v>886.2299999999999</c:v>
                </c:pt>
                <c:pt idx="66">
                  <c:v>880.29200000000003</c:v>
                </c:pt>
                <c:pt idx="67">
                  <c:v>883.78599999999994</c:v>
                </c:pt>
                <c:pt idx="68">
                  <c:v>878.26</c:v>
                </c:pt>
                <c:pt idx="69">
                  <c:v>914.56299999999999</c:v>
                </c:pt>
                <c:pt idx="70">
                  <c:v>884.51200000000006</c:v>
                </c:pt>
                <c:pt idx="71">
                  <c:v>863.87</c:v>
                </c:pt>
                <c:pt idx="72">
                  <c:v>863.70799999999997</c:v>
                </c:pt>
                <c:pt idx="73">
                  <c:v>874.33999999999992</c:v>
                </c:pt>
                <c:pt idx="74">
                  <c:v>892.81999999999994</c:v>
                </c:pt>
                <c:pt idx="75">
                  <c:v>893.06700000000001</c:v>
                </c:pt>
                <c:pt idx="76">
                  <c:v>883.41899999999998</c:v>
                </c:pt>
                <c:pt idx="77">
                  <c:v>885.3610000000001</c:v>
                </c:pt>
                <c:pt idx="78">
                  <c:v>906.50599999999997</c:v>
                </c:pt>
                <c:pt idx="79">
                  <c:v>894.53000000000009</c:v>
                </c:pt>
                <c:pt idx="80">
                  <c:v>881.36699999999996</c:v>
                </c:pt>
                <c:pt idx="81">
                  <c:v>861.20700000000011</c:v>
                </c:pt>
                <c:pt idx="82">
                  <c:v>837.54399999999987</c:v>
                </c:pt>
                <c:pt idx="83">
                  <c:v>863.27300000000002</c:v>
                </c:pt>
                <c:pt idx="84">
                  <c:v>879.48500000000001</c:v>
                </c:pt>
                <c:pt idx="85">
                  <c:v>878.82</c:v>
                </c:pt>
                <c:pt idx="86">
                  <c:v>865.84900000000005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汇总'!$AE$14:$AE$101</c:f>
              <c:numCache>
                <c:formatCode>General</c:formatCode>
                <c:ptCount val="88"/>
                <c:pt idx="0">
                  <c:v>170.50399999999991</c:v>
                </c:pt>
                <c:pt idx="1">
                  <c:v>174.71699999999987</c:v>
                </c:pt>
                <c:pt idx="2">
                  <c:v>179.40299999999991</c:v>
                </c:pt>
                <c:pt idx="3">
                  <c:v>186.90299999999991</c:v>
                </c:pt>
                <c:pt idx="4">
                  <c:v>193.02799999999991</c:v>
                </c:pt>
                <c:pt idx="5">
                  <c:v>207.65100000000007</c:v>
                </c:pt>
                <c:pt idx="6">
                  <c:v>229.36900000000003</c:v>
                </c:pt>
                <c:pt idx="7">
                  <c:v>248.00499999999988</c:v>
                </c:pt>
                <c:pt idx="8">
                  <c:v>266.60300000000007</c:v>
                </c:pt>
                <c:pt idx="9">
                  <c:v>274.96799999999996</c:v>
                </c:pt>
                <c:pt idx="10">
                  <c:v>287.35400000000004</c:v>
                </c:pt>
                <c:pt idx="11">
                  <c:v>277.73699999999997</c:v>
                </c:pt>
                <c:pt idx="12">
                  <c:v>291.58899999999994</c:v>
                </c:pt>
                <c:pt idx="13">
                  <c:v>285.70600000000002</c:v>
                </c:pt>
                <c:pt idx="14">
                  <c:v>285.90200000000004</c:v>
                </c:pt>
                <c:pt idx="15">
                  <c:v>296.6930000000001</c:v>
                </c:pt>
                <c:pt idx="16">
                  <c:v>335.7109999999999</c:v>
                </c:pt>
                <c:pt idx="17">
                  <c:v>342.12699999999984</c:v>
                </c:pt>
                <c:pt idx="18">
                  <c:v>352.66099999999994</c:v>
                </c:pt>
                <c:pt idx="19">
                  <c:v>350.76700000000005</c:v>
                </c:pt>
                <c:pt idx="20">
                  <c:v>358.91700000000003</c:v>
                </c:pt>
                <c:pt idx="21">
                  <c:v>371.42099999999994</c:v>
                </c:pt>
                <c:pt idx="22">
                  <c:v>377.37199999999996</c:v>
                </c:pt>
                <c:pt idx="23">
                  <c:v>375.75300000000004</c:v>
                </c:pt>
                <c:pt idx="24">
                  <c:v>388.8900000000001</c:v>
                </c:pt>
                <c:pt idx="25">
                  <c:v>363.04000000000008</c:v>
                </c:pt>
                <c:pt idx="26">
                  <c:v>397.18700000000001</c:v>
                </c:pt>
                <c:pt idx="27">
                  <c:v>417.80500000000006</c:v>
                </c:pt>
                <c:pt idx="28">
                  <c:v>408.8119999999999</c:v>
                </c:pt>
                <c:pt idx="29">
                  <c:v>404.98199999999997</c:v>
                </c:pt>
                <c:pt idx="30">
                  <c:v>409.35</c:v>
                </c:pt>
                <c:pt idx="31">
                  <c:v>414.94900000000007</c:v>
                </c:pt>
                <c:pt idx="32">
                  <c:v>398.18900000000008</c:v>
                </c:pt>
                <c:pt idx="33">
                  <c:v>399.71400000000006</c:v>
                </c:pt>
                <c:pt idx="34">
                  <c:v>397.78100000000006</c:v>
                </c:pt>
                <c:pt idx="35">
                  <c:v>396.64299999999992</c:v>
                </c:pt>
                <c:pt idx="36">
                  <c:v>395.21500000000003</c:v>
                </c:pt>
                <c:pt idx="37">
                  <c:v>408.90100000000007</c:v>
                </c:pt>
                <c:pt idx="38">
                  <c:v>406.98500000000001</c:v>
                </c:pt>
                <c:pt idx="39">
                  <c:v>417.55000000000007</c:v>
                </c:pt>
                <c:pt idx="40">
                  <c:v>441.65800000000002</c:v>
                </c:pt>
                <c:pt idx="41">
                  <c:v>468.67399999999998</c:v>
                </c:pt>
                <c:pt idx="42">
                  <c:v>501.10799999999995</c:v>
                </c:pt>
                <c:pt idx="43">
                  <c:v>513.55100000000004</c:v>
                </c:pt>
                <c:pt idx="44">
                  <c:v>542.74099999999999</c:v>
                </c:pt>
                <c:pt idx="45">
                  <c:v>587.76599999999996</c:v>
                </c:pt>
                <c:pt idx="46">
                  <c:v>640.48</c:v>
                </c:pt>
                <c:pt idx="47">
                  <c:v>725.25000000000011</c:v>
                </c:pt>
                <c:pt idx="48">
                  <c:v>766.51699999999994</c:v>
                </c:pt>
                <c:pt idx="49">
                  <c:v>829.34</c:v>
                </c:pt>
                <c:pt idx="50">
                  <c:v>881.54100000000005</c:v>
                </c:pt>
                <c:pt idx="51">
                  <c:v>949.09499999999991</c:v>
                </c:pt>
                <c:pt idx="52">
                  <c:v>1010.96</c:v>
                </c:pt>
                <c:pt idx="53">
                  <c:v>1049.2</c:v>
                </c:pt>
                <c:pt idx="54">
                  <c:v>1147.865</c:v>
                </c:pt>
                <c:pt idx="55">
                  <c:v>1142.739</c:v>
                </c:pt>
                <c:pt idx="56">
                  <c:v>1168.3779999999999</c:v>
                </c:pt>
                <c:pt idx="57">
                  <c:v>1193.3399999999997</c:v>
                </c:pt>
                <c:pt idx="58">
                  <c:v>1247.2640000000001</c:v>
                </c:pt>
                <c:pt idx="59">
                  <c:v>1219.4160000000002</c:v>
                </c:pt>
                <c:pt idx="60">
                  <c:v>1199.1889999999999</c:v>
                </c:pt>
                <c:pt idx="61">
                  <c:v>1170.6410000000001</c:v>
                </c:pt>
                <c:pt idx="62">
                  <c:v>1114.347</c:v>
                </c:pt>
                <c:pt idx="63">
                  <c:v>1090.0889999999999</c:v>
                </c:pt>
                <c:pt idx="64">
                  <c:v>1088.0059999999999</c:v>
                </c:pt>
                <c:pt idx="65">
                  <c:v>1044.4680000000001</c:v>
                </c:pt>
                <c:pt idx="66">
                  <c:v>1057.4099999999999</c:v>
                </c:pt>
                <c:pt idx="67">
                  <c:v>1031.9740000000002</c:v>
                </c:pt>
                <c:pt idx="68">
                  <c:v>1019.1400000000001</c:v>
                </c:pt>
                <c:pt idx="69">
                  <c:v>983.34300000000007</c:v>
                </c:pt>
                <c:pt idx="70">
                  <c:v>934.01900000000012</c:v>
                </c:pt>
                <c:pt idx="71">
                  <c:v>911.64799999999991</c:v>
                </c:pt>
                <c:pt idx="72">
                  <c:v>911.95400000000006</c:v>
                </c:pt>
                <c:pt idx="73">
                  <c:v>868.26</c:v>
                </c:pt>
                <c:pt idx="74">
                  <c:v>849.28</c:v>
                </c:pt>
                <c:pt idx="75">
                  <c:v>845.88600000000008</c:v>
                </c:pt>
                <c:pt idx="76">
                  <c:v>823.10399999999993</c:v>
                </c:pt>
                <c:pt idx="77">
                  <c:v>817.63200000000006</c:v>
                </c:pt>
                <c:pt idx="78">
                  <c:v>795.23900000000015</c:v>
                </c:pt>
                <c:pt idx="79">
                  <c:v>775.13800000000003</c:v>
                </c:pt>
                <c:pt idx="80">
                  <c:v>742.37799999999993</c:v>
                </c:pt>
                <c:pt idx="81">
                  <c:v>728.08899999999994</c:v>
                </c:pt>
                <c:pt idx="82">
                  <c:v>715.43999999999994</c:v>
                </c:pt>
                <c:pt idx="83">
                  <c:v>706.99700000000007</c:v>
                </c:pt>
                <c:pt idx="84">
                  <c:v>706.09900000000016</c:v>
                </c:pt>
                <c:pt idx="85">
                  <c:v>707.56500000000005</c:v>
                </c:pt>
                <c:pt idx="86">
                  <c:v>706.38700000000006</c:v>
                </c:pt>
                <c:pt idx="87">
                  <c:v>686.48599999999988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汇总'!$AF$13:$AF$101</c:f>
              <c:numCache>
                <c:formatCode>General</c:formatCode>
                <c:ptCount val="89"/>
                <c:pt idx="0">
                  <c:v>224.65899999999999</c:v>
                </c:pt>
                <c:pt idx="1">
                  <c:v>228.41700000000003</c:v>
                </c:pt>
                <c:pt idx="2">
                  <c:v>230.89100000000008</c:v>
                </c:pt>
                <c:pt idx="3">
                  <c:v>233.23599999999988</c:v>
                </c:pt>
                <c:pt idx="4">
                  <c:v>242.1339999999999</c:v>
                </c:pt>
                <c:pt idx="5">
                  <c:v>266.48200000000008</c:v>
                </c:pt>
                <c:pt idx="6">
                  <c:v>286.02499999999998</c:v>
                </c:pt>
                <c:pt idx="7">
                  <c:v>313.69099999999992</c:v>
                </c:pt>
                <c:pt idx="8">
                  <c:v>336.38099999999997</c:v>
                </c:pt>
                <c:pt idx="9">
                  <c:v>353.74200000000008</c:v>
                </c:pt>
                <c:pt idx="10">
                  <c:v>366.75800000000004</c:v>
                </c:pt>
                <c:pt idx="11">
                  <c:v>391.46400000000006</c:v>
                </c:pt>
                <c:pt idx="12">
                  <c:v>407.24899999999991</c:v>
                </c:pt>
                <c:pt idx="13">
                  <c:v>396.529</c:v>
                </c:pt>
                <c:pt idx="14">
                  <c:v>411.58800000000008</c:v>
                </c:pt>
                <c:pt idx="15">
                  <c:v>426.10100000000011</c:v>
                </c:pt>
                <c:pt idx="16">
                  <c:v>410.14099999999996</c:v>
                </c:pt>
                <c:pt idx="17">
                  <c:v>443.55399999999997</c:v>
                </c:pt>
                <c:pt idx="18">
                  <c:v>444.68500000000006</c:v>
                </c:pt>
                <c:pt idx="19">
                  <c:v>431.85799999999995</c:v>
                </c:pt>
                <c:pt idx="20">
                  <c:v>442.57399999999996</c:v>
                </c:pt>
                <c:pt idx="21">
                  <c:v>440.13400000000013</c:v>
                </c:pt>
                <c:pt idx="22">
                  <c:v>462.23100000000011</c:v>
                </c:pt>
                <c:pt idx="23">
                  <c:v>480.09199999999987</c:v>
                </c:pt>
                <c:pt idx="24">
                  <c:v>470.72399999999993</c:v>
                </c:pt>
                <c:pt idx="25">
                  <c:v>468.36900000000003</c:v>
                </c:pt>
                <c:pt idx="26">
                  <c:v>464.80799999999988</c:v>
                </c:pt>
                <c:pt idx="27">
                  <c:v>458.31000000000006</c:v>
                </c:pt>
                <c:pt idx="28">
                  <c:v>461.85000000000014</c:v>
                </c:pt>
                <c:pt idx="29">
                  <c:v>462.99699999999984</c:v>
                </c:pt>
                <c:pt idx="30">
                  <c:v>463.13599999999997</c:v>
                </c:pt>
                <c:pt idx="31">
                  <c:v>471.18400000000008</c:v>
                </c:pt>
                <c:pt idx="32">
                  <c:v>499.46800000000007</c:v>
                </c:pt>
                <c:pt idx="33">
                  <c:v>506.44999999999993</c:v>
                </c:pt>
                <c:pt idx="34">
                  <c:v>534.88</c:v>
                </c:pt>
                <c:pt idx="35">
                  <c:v>563.25800000000004</c:v>
                </c:pt>
                <c:pt idx="36">
                  <c:v>582.54999999999995</c:v>
                </c:pt>
                <c:pt idx="37">
                  <c:v>598.18200000000013</c:v>
                </c:pt>
                <c:pt idx="38">
                  <c:v>647.68899999999996</c:v>
                </c:pt>
                <c:pt idx="39">
                  <c:v>681.36999999999989</c:v>
                </c:pt>
                <c:pt idx="40">
                  <c:v>692.16200000000003</c:v>
                </c:pt>
                <c:pt idx="41">
                  <c:v>727.78100000000006</c:v>
                </c:pt>
                <c:pt idx="42">
                  <c:v>764.6339999999999</c:v>
                </c:pt>
                <c:pt idx="43">
                  <c:v>799.86599999999999</c:v>
                </c:pt>
                <c:pt idx="44">
                  <c:v>844.89200000000005</c:v>
                </c:pt>
                <c:pt idx="45">
                  <c:v>890.27599999999995</c:v>
                </c:pt>
                <c:pt idx="46">
                  <c:v>906.40699999999993</c:v>
                </c:pt>
                <c:pt idx="47">
                  <c:v>950.14499999999987</c:v>
                </c:pt>
                <c:pt idx="48">
                  <c:v>943.59800000000007</c:v>
                </c:pt>
                <c:pt idx="49">
                  <c:v>944.62000000000012</c:v>
                </c:pt>
                <c:pt idx="50">
                  <c:v>955.27099999999996</c:v>
                </c:pt>
                <c:pt idx="51">
                  <c:v>960.48799999999994</c:v>
                </c:pt>
                <c:pt idx="52">
                  <c:v>982.02</c:v>
                </c:pt>
                <c:pt idx="53">
                  <c:v>1001.3469999999999</c:v>
                </c:pt>
                <c:pt idx="54">
                  <c:v>968.36999999999989</c:v>
                </c:pt>
                <c:pt idx="55">
                  <c:v>934.274</c:v>
                </c:pt>
                <c:pt idx="56">
                  <c:v>883.10199999999998</c:v>
                </c:pt>
                <c:pt idx="57">
                  <c:v>851.42000000000007</c:v>
                </c:pt>
                <c:pt idx="58">
                  <c:v>833.78199999999993</c:v>
                </c:pt>
                <c:pt idx="59">
                  <c:v>840.94500000000005</c:v>
                </c:pt>
                <c:pt idx="60">
                  <c:v>835.96400000000006</c:v>
                </c:pt>
                <c:pt idx="61">
                  <c:v>830.06400000000008</c:v>
                </c:pt>
                <c:pt idx="62">
                  <c:v>833.30700000000002</c:v>
                </c:pt>
                <c:pt idx="63">
                  <c:v>829.42900000000009</c:v>
                </c:pt>
                <c:pt idx="64">
                  <c:v>860.17200000000003</c:v>
                </c:pt>
                <c:pt idx="65">
                  <c:v>926.29499999999996</c:v>
                </c:pt>
                <c:pt idx="66">
                  <c:v>946.47399999999993</c:v>
                </c:pt>
                <c:pt idx="67">
                  <c:v>1008.9019999999999</c:v>
                </c:pt>
                <c:pt idx="68">
                  <c:v>1067.5160000000001</c:v>
                </c:pt>
                <c:pt idx="69">
                  <c:v>1119.9580000000001</c:v>
                </c:pt>
                <c:pt idx="70">
                  <c:v>1135.2670000000001</c:v>
                </c:pt>
                <c:pt idx="71">
                  <c:v>1137.9940000000001</c:v>
                </c:pt>
                <c:pt idx="72">
                  <c:v>1243.5929999999998</c:v>
                </c:pt>
                <c:pt idx="73">
                  <c:v>1266.4690000000001</c:v>
                </c:pt>
                <c:pt idx="74">
                  <c:v>1269.8540000000003</c:v>
                </c:pt>
                <c:pt idx="75">
                  <c:v>1213.8589999999999</c:v>
                </c:pt>
                <c:pt idx="76">
                  <c:v>1246.1219999999998</c:v>
                </c:pt>
                <c:pt idx="77">
                  <c:v>1216.9889999999998</c:v>
                </c:pt>
                <c:pt idx="78">
                  <c:v>1198.7449999999999</c:v>
                </c:pt>
                <c:pt idx="79">
                  <c:v>1122.5769999999998</c:v>
                </c:pt>
                <c:pt idx="80">
                  <c:v>1139.962</c:v>
                </c:pt>
                <c:pt idx="81">
                  <c:v>1097.8440000000001</c:v>
                </c:pt>
                <c:pt idx="82">
                  <c:v>1063.6679999999999</c:v>
                </c:pt>
                <c:pt idx="83">
                  <c:v>1025.1639999999998</c:v>
                </c:pt>
                <c:pt idx="84">
                  <c:v>951.31399999999996</c:v>
                </c:pt>
                <c:pt idx="85">
                  <c:v>948.08400000000006</c:v>
                </c:pt>
                <c:pt idx="86">
                  <c:v>975.48199999999997</c:v>
                </c:pt>
                <c:pt idx="87">
                  <c:v>920.75400000000002</c:v>
                </c:pt>
                <c:pt idx="88">
                  <c:v>909.85199999999998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4255072"/>
        <c:axId val="944270304"/>
      </c:scatterChart>
      <c:valAx>
        <c:axId val="944255072"/>
        <c:scaling>
          <c:orientation val="minMax"/>
          <c:max val="48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0" i="0" baseline="0" dirty="0" smtClean="0">
                    <a:effectLst/>
                  </a:rPr>
                  <a:t>Time/min</a:t>
                </a:r>
                <a:endParaRPr lang="zh-CN" altLang="zh-CN" sz="1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70304"/>
        <c:crosses val="autoZero"/>
        <c:crossBetween val="midCat"/>
      </c:valAx>
      <c:valAx>
        <c:axId val="944270304"/>
        <c:scaling>
          <c:orientation val="minMax"/>
          <c:max val="1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0" i="0" baseline="0" dirty="0" smtClean="0">
                    <a:effectLst/>
                  </a:rPr>
                  <a:t>Rnr3-gfp Fluorescence Intensity/A.U. </a:t>
                </a:r>
                <a:endParaRPr lang="zh-CN" altLang="zh-CN" sz="1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55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Daughter Cells(15 cells)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汇总'!$AG$25:$AG$101</c:f>
              <c:numCache>
                <c:formatCode>General</c:formatCode>
                <c:ptCount val="77"/>
                <c:pt idx="0">
                  <c:v>237.26599999999996</c:v>
                </c:pt>
                <c:pt idx="1">
                  <c:v>243.74300000000005</c:v>
                </c:pt>
                <c:pt idx="2">
                  <c:v>258.25399999999991</c:v>
                </c:pt>
                <c:pt idx="3">
                  <c:v>266.16399999999987</c:v>
                </c:pt>
                <c:pt idx="4">
                  <c:v>280.79199999999992</c:v>
                </c:pt>
                <c:pt idx="5">
                  <c:v>317.65200000000004</c:v>
                </c:pt>
                <c:pt idx="6">
                  <c:v>300.68100000000004</c:v>
                </c:pt>
                <c:pt idx="7">
                  <c:v>307.25199999999995</c:v>
                </c:pt>
                <c:pt idx="8">
                  <c:v>331.37</c:v>
                </c:pt>
                <c:pt idx="9">
                  <c:v>360.32300000000009</c:v>
                </c:pt>
                <c:pt idx="10">
                  <c:v>386.78700000000003</c:v>
                </c:pt>
                <c:pt idx="11">
                  <c:v>409.65600000000006</c:v>
                </c:pt>
                <c:pt idx="12">
                  <c:v>430.99400000000003</c:v>
                </c:pt>
                <c:pt idx="13">
                  <c:v>440.41999999999985</c:v>
                </c:pt>
                <c:pt idx="14">
                  <c:v>438.47400000000005</c:v>
                </c:pt>
                <c:pt idx="15">
                  <c:v>430.26499999999999</c:v>
                </c:pt>
                <c:pt idx="16">
                  <c:v>442.9140000000001</c:v>
                </c:pt>
                <c:pt idx="17">
                  <c:v>440.53699999999992</c:v>
                </c:pt>
                <c:pt idx="18">
                  <c:v>457.52399999999989</c:v>
                </c:pt>
                <c:pt idx="19">
                  <c:v>472.79799999999989</c:v>
                </c:pt>
                <c:pt idx="20">
                  <c:v>506.91399999999999</c:v>
                </c:pt>
                <c:pt idx="21">
                  <c:v>541.21499999999992</c:v>
                </c:pt>
                <c:pt idx="22">
                  <c:v>588.67399999999986</c:v>
                </c:pt>
                <c:pt idx="23">
                  <c:v>615.48199999999997</c:v>
                </c:pt>
                <c:pt idx="24">
                  <c:v>610.43700000000001</c:v>
                </c:pt>
                <c:pt idx="25">
                  <c:v>606.90900000000011</c:v>
                </c:pt>
                <c:pt idx="26">
                  <c:v>606.101</c:v>
                </c:pt>
                <c:pt idx="27">
                  <c:v>600.99300000000017</c:v>
                </c:pt>
                <c:pt idx="28">
                  <c:v>596.07400000000007</c:v>
                </c:pt>
                <c:pt idx="29">
                  <c:v>580.30800000000011</c:v>
                </c:pt>
                <c:pt idx="30">
                  <c:v>596.53200000000004</c:v>
                </c:pt>
                <c:pt idx="31">
                  <c:v>581.25800000000004</c:v>
                </c:pt>
                <c:pt idx="32">
                  <c:v>592.62700000000007</c:v>
                </c:pt>
                <c:pt idx="33">
                  <c:v>578.06399999999996</c:v>
                </c:pt>
                <c:pt idx="34">
                  <c:v>566.45900000000006</c:v>
                </c:pt>
                <c:pt idx="35">
                  <c:v>561.66500000000008</c:v>
                </c:pt>
                <c:pt idx="36">
                  <c:v>583.11899999999991</c:v>
                </c:pt>
                <c:pt idx="37">
                  <c:v>606.70199999999988</c:v>
                </c:pt>
                <c:pt idx="38">
                  <c:v>637.97199999999987</c:v>
                </c:pt>
                <c:pt idx="39">
                  <c:v>664.69700000000012</c:v>
                </c:pt>
                <c:pt idx="40">
                  <c:v>701.48699999999997</c:v>
                </c:pt>
                <c:pt idx="41">
                  <c:v>787.351</c:v>
                </c:pt>
                <c:pt idx="42">
                  <c:v>868.73800000000006</c:v>
                </c:pt>
                <c:pt idx="43">
                  <c:v>919.82800000000009</c:v>
                </c:pt>
                <c:pt idx="44">
                  <c:v>981.99700000000007</c:v>
                </c:pt>
                <c:pt idx="45">
                  <c:v>1015.9130000000001</c:v>
                </c:pt>
                <c:pt idx="46">
                  <c:v>1066.192</c:v>
                </c:pt>
                <c:pt idx="47">
                  <c:v>1113.1709999999998</c:v>
                </c:pt>
                <c:pt idx="48">
                  <c:v>1168.7660000000001</c:v>
                </c:pt>
                <c:pt idx="49">
                  <c:v>1209.4280000000003</c:v>
                </c:pt>
                <c:pt idx="50">
                  <c:v>1279.6390000000001</c:v>
                </c:pt>
                <c:pt idx="51">
                  <c:v>1267.1769999999997</c:v>
                </c:pt>
                <c:pt idx="52">
                  <c:v>1316.6590000000001</c:v>
                </c:pt>
                <c:pt idx="53">
                  <c:v>1362.7170000000001</c:v>
                </c:pt>
                <c:pt idx="54">
                  <c:v>1336.5439999999999</c:v>
                </c:pt>
                <c:pt idx="55">
                  <c:v>1379.578</c:v>
                </c:pt>
                <c:pt idx="56">
                  <c:v>1312.692</c:v>
                </c:pt>
                <c:pt idx="57">
                  <c:v>1265.998</c:v>
                </c:pt>
                <c:pt idx="58">
                  <c:v>1282.0010000000002</c:v>
                </c:pt>
                <c:pt idx="59">
                  <c:v>1276.4070000000002</c:v>
                </c:pt>
                <c:pt idx="60">
                  <c:v>1281.6389999999999</c:v>
                </c:pt>
                <c:pt idx="61">
                  <c:v>1367.2440000000001</c:v>
                </c:pt>
                <c:pt idx="62">
                  <c:v>1357.1289999999999</c:v>
                </c:pt>
                <c:pt idx="63">
                  <c:v>1342.508</c:v>
                </c:pt>
                <c:pt idx="64">
                  <c:v>1369.576</c:v>
                </c:pt>
                <c:pt idx="65">
                  <c:v>1274.7570000000001</c:v>
                </c:pt>
                <c:pt idx="66">
                  <c:v>1255.364</c:v>
                </c:pt>
                <c:pt idx="67">
                  <c:v>1178.9879999999998</c:v>
                </c:pt>
                <c:pt idx="68">
                  <c:v>1185.9380000000001</c:v>
                </c:pt>
                <c:pt idx="69">
                  <c:v>1155.1660000000002</c:v>
                </c:pt>
                <c:pt idx="70">
                  <c:v>1190.6560000000002</c:v>
                </c:pt>
                <c:pt idx="71">
                  <c:v>1222.3999999999999</c:v>
                </c:pt>
                <c:pt idx="72">
                  <c:v>1270.5569999999998</c:v>
                </c:pt>
                <c:pt idx="73">
                  <c:v>1265.83</c:v>
                </c:pt>
                <c:pt idx="74">
                  <c:v>1241.6999999999998</c:v>
                </c:pt>
                <c:pt idx="75">
                  <c:v>1164.309</c:v>
                </c:pt>
                <c:pt idx="76">
                  <c:v>1166.404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汇总'!$AH$15:$AH$101</c:f>
              <c:numCache>
                <c:formatCode>0.00_);[Red]\(0.00\)</c:formatCode>
                <c:ptCount val="87"/>
                <c:pt idx="0">
                  <c:v>193.26300000000003</c:v>
                </c:pt>
                <c:pt idx="1">
                  <c:v>193.41999999999996</c:v>
                </c:pt>
                <c:pt idx="2">
                  <c:v>192.73599999999988</c:v>
                </c:pt>
                <c:pt idx="3">
                  <c:v>195.05499999999995</c:v>
                </c:pt>
                <c:pt idx="4">
                  <c:v>199.86300000000006</c:v>
                </c:pt>
                <c:pt idx="5">
                  <c:v>208.524</c:v>
                </c:pt>
                <c:pt idx="6">
                  <c:v>219.53500000000008</c:v>
                </c:pt>
                <c:pt idx="7">
                  <c:v>243.43400000000008</c:v>
                </c:pt>
                <c:pt idx="8">
                  <c:v>277.26499999999987</c:v>
                </c:pt>
                <c:pt idx="9">
                  <c:v>331.93200000000002</c:v>
                </c:pt>
                <c:pt idx="10">
                  <c:v>407.45999999999992</c:v>
                </c:pt>
                <c:pt idx="11">
                  <c:v>486.29399999999998</c:v>
                </c:pt>
                <c:pt idx="12">
                  <c:v>565.00299999999993</c:v>
                </c:pt>
                <c:pt idx="13">
                  <c:v>628.33199999999999</c:v>
                </c:pt>
                <c:pt idx="14">
                  <c:v>674.24499999999989</c:v>
                </c:pt>
                <c:pt idx="15">
                  <c:v>746.85400000000004</c:v>
                </c:pt>
                <c:pt idx="16">
                  <c:v>769.44200000000001</c:v>
                </c:pt>
                <c:pt idx="17">
                  <c:v>798.11599999999999</c:v>
                </c:pt>
                <c:pt idx="18">
                  <c:v>762.42299999999989</c:v>
                </c:pt>
                <c:pt idx="19">
                  <c:v>770.34699999999998</c:v>
                </c:pt>
                <c:pt idx="20">
                  <c:v>772.27700000000004</c:v>
                </c:pt>
                <c:pt idx="21">
                  <c:v>790.89</c:v>
                </c:pt>
                <c:pt idx="22">
                  <c:v>763.3359999999999</c:v>
                </c:pt>
                <c:pt idx="23">
                  <c:v>764.07999999999993</c:v>
                </c:pt>
                <c:pt idx="24">
                  <c:v>742.197</c:v>
                </c:pt>
                <c:pt idx="25">
                  <c:v>706.572</c:v>
                </c:pt>
                <c:pt idx="26">
                  <c:v>698.35600000000011</c:v>
                </c:pt>
                <c:pt idx="27">
                  <c:v>665.14800000000002</c:v>
                </c:pt>
                <c:pt idx="28">
                  <c:v>677.06</c:v>
                </c:pt>
                <c:pt idx="29">
                  <c:v>663.77599999999995</c:v>
                </c:pt>
                <c:pt idx="30">
                  <c:v>684.07500000000005</c:v>
                </c:pt>
                <c:pt idx="31">
                  <c:v>675.47299999999996</c:v>
                </c:pt>
                <c:pt idx="32">
                  <c:v>668.995</c:v>
                </c:pt>
                <c:pt idx="33">
                  <c:v>686.85799999999995</c:v>
                </c:pt>
                <c:pt idx="34">
                  <c:v>687.02200000000005</c:v>
                </c:pt>
                <c:pt idx="35">
                  <c:v>673.35900000000015</c:v>
                </c:pt>
                <c:pt idx="36">
                  <c:v>663.6350000000001</c:v>
                </c:pt>
                <c:pt idx="37">
                  <c:v>649.51</c:v>
                </c:pt>
                <c:pt idx="38">
                  <c:v>630.18200000000002</c:v>
                </c:pt>
                <c:pt idx="39">
                  <c:v>611.30100000000004</c:v>
                </c:pt>
                <c:pt idx="40">
                  <c:v>623.79100000000005</c:v>
                </c:pt>
                <c:pt idx="41">
                  <c:v>615.78400000000011</c:v>
                </c:pt>
                <c:pt idx="42">
                  <c:v>610.29399999999998</c:v>
                </c:pt>
                <c:pt idx="43">
                  <c:v>611.60199999999998</c:v>
                </c:pt>
                <c:pt idx="44">
                  <c:v>564.423</c:v>
                </c:pt>
                <c:pt idx="45">
                  <c:v>555.38900000000001</c:v>
                </c:pt>
                <c:pt idx="46">
                  <c:v>571.55099999999993</c:v>
                </c:pt>
                <c:pt idx="47">
                  <c:v>579.22799999999995</c:v>
                </c:pt>
                <c:pt idx="48">
                  <c:v>578.86099999999999</c:v>
                </c:pt>
                <c:pt idx="49">
                  <c:v>552.03099999999995</c:v>
                </c:pt>
                <c:pt idx="50">
                  <c:v>550.48300000000006</c:v>
                </c:pt>
                <c:pt idx="51">
                  <c:v>560.98099999999988</c:v>
                </c:pt>
                <c:pt idx="52">
                  <c:v>542.69200000000001</c:v>
                </c:pt>
                <c:pt idx="53">
                  <c:v>553.94100000000014</c:v>
                </c:pt>
                <c:pt idx="54">
                  <c:v>542.30400000000009</c:v>
                </c:pt>
                <c:pt idx="55">
                  <c:v>527.20500000000004</c:v>
                </c:pt>
                <c:pt idx="56">
                  <c:v>500.00399999999991</c:v>
                </c:pt>
                <c:pt idx="57">
                  <c:v>497.67999999999995</c:v>
                </c:pt>
                <c:pt idx="58">
                  <c:v>493.90000000000009</c:v>
                </c:pt>
                <c:pt idx="59">
                  <c:v>477.39600000000007</c:v>
                </c:pt>
                <c:pt idx="60">
                  <c:v>466.03399999999988</c:v>
                </c:pt>
                <c:pt idx="61">
                  <c:v>459.40099999999995</c:v>
                </c:pt>
                <c:pt idx="62">
                  <c:v>472.52300000000002</c:v>
                </c:pt>
                <c:pt idx="63">
                  <c:v>496.43299999999988</c:v>
                </c:pt>
                <c:pt idx="64">
                  <c:v>509.16700000000003</c:v>
                </c:pt>
                <c:pt idx="65">
                  <c:v>546.62800000000004</c:v>
                </c:pt>
                <c:pt idx="66">
                  <c:v>553.47900000000004</c:v>
                </c:pt>
                <c:pt idx="67">
                  <c:v>563.78400000000011</c:v>
                </c:pt>
                <c:pt idx="68">
                  <c:v>589.69600000000014</c:v>
                </c:pt>
                <c:pt idx="69">
                  <c:v>596.82600000000002</c:v>
                </c:pt>
                <c:pt idx="70">
                  <c:v>617.13200000000006</c:v>
                </c:pt>
                <c:pt idx="71">
                  <c:v>638.76700000000005</c:v>
                </c:pt>
                <c:pt idx="72">
                  <c:v>655.48300000000006</c:v>
                </c:pt>
                <c:pt idx="73">
                  <c:v>647.15900000000011</c:v>
                </c:pt>
                <c:pt idx="74">
                  <c:v>674.98400000000004</c:v>
                </c:pt>
                <c:pt idx="75">
                  <c:v>644.45899999999995</c:v>
                </c:pt>
                <c:pt idx="76">
                  <c:v>641.89499999999987</c:v>
                </c:pt>
                <c:pt idx="77">
                  <c:v>649.9620000000001</c:v>
                </c:pt>
                <c:pt idx="78">
                  <c:v>651.64</c:v>
                </c:pt>
                <c:pt idx="79">
                  <c:v>631.40099999999995</c:v>
                </c:pt>
                <c:pt idx="80">
                  <c:v>624.99</c:v>
                </c:pt>
                <c:pt idx="81">
                  <c:v>634.8309999999999</c:v>
                </c:pt>
                <c:pt idx="82">
                  <c:v>631.32099999999991</c:v>
                </c:pt>
                <c:pt idx="83">
                  <c:v>641.26400000000001</c:v>
                </c:pt>
                <c:pt idx="84">
                  <c:v>632.24099999999987</c:v>
                </c:pt>
                <c:pt idx="85">
                  <c:v>626.08299999999986</c:v>
                </c:pt>
                <c:pt idx="86">
                  <c:v>632.66999999999996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汇总'!$AI$11:$AI$101</c:f>
              <c:numCache>
                <c:formatCode>General</c:formatCode>
                <c:ptCount val="91"/>
                <c:pt idx="0">
                  <c:v>165.08699999999988</c:v>
                </c:pt>
                <c:pt idx="1">
                  <c:v>163.43899999999996</c:v>
                </c:pt>
                <c:pt idx="2">
                  <c:v>165.36400000000003</c:v>
                </c:pt>
                <c:pt idx="3">
                  <c:v>172.82900000000006</c:v>
                </c:pt>
                <c:pt idx="4">
                  <c:v>171.59400000000005</c:v>
                </c:pt>
                <c:pt idx="5">
                  <c:v>171.245</c:v>
                </c:pt>
                <c:pt idx="6">
                  <c:v>170.35699999999986</c:v>
                </c:pt>
                <c:pt idx="7">
                  <c:v>170.41300000000001</c:v>
                </c:pt>
                <c:pt idx="8">
                  <c:v>174.15699999999993</c:v>
                </c:pt>
                <c:pt idx="9">
                  <c:v>195.07400000000007</c:v>
                </c:pt>
                <c:pt idx="10">
                  <c:v>212.32200000000012</c:v>
                </c:pt>
                <c:pt idx="11">
                  <c:v>236.80100000000004</c:v>
                </c:pt>
                <c:pt idx="12">
                  <c:v>253.10500000000002</c:v>
                </c:pt>
                <c:pt idx="13">
                  <c:v>262.52</c:v>
                </c:pt>
                <c:pt idx="14">
                  <c:v>293.58299999999997</c:v>
                </c:pt>
                <c:pt idx="15">
                  <c:v>309.99400000000003</c:v>
                </c:pt>
                <c:pt idx="16">
                  <c:v>316.8599999999999</c:v>
                </c:pt>
                <c:pt idx="17">
                  <c:v>317.09499999999991</c:v>
                </c:pt>
                <c:pt idx="18">
                  <c:v>314.77600000000007</c:v>
                </c:pt>
                <c:pt idx="19">
                  <c:v>328.57100000000014</c:v>
                </c:pt>
                <c:pt idx="20">
                  <c:v>327.81799999999987</c:v>
                </c:pt>
                <c:pt idx="21">
                  <c:v>329.76199999999994</c:v>
                </c:pt>
                <c:pt idx="22">
                  <c:v>328.34999999999991</c:v>
                </c:pt>
                <c:pt idx="23">
                  <c:v>361.95099999999991</c:v>
                </c:pt>
                <c:pt idx="24">
                  <c:v>370.26200000000006</c:v>
                </c:pt>
                <c:pt idx="25">
                  <c:v>361.48200000000008</c:v>
                </c:pt>
                <c:pt idx="26">
                  <c:v>364.94399999999996</c:v>
                </c:pt>
                <c:pt idx="27">
                  <c:v>368.64299999999992</c:v>
                </c:pt>
                <c:pt idx="28">
                  <c:v>364.3180000000001</c:v>
                </c:pt>
                <c:pt idx="29">
                  <c:v>356.08299999999997</c:v>
                </c:pt>
                <c:pt idx="30">
                  <c:v>362.096</c:v>
                </c:pt>
                <c:pt idx="31">
                  <c:v>365.96100000000001</c:v>
                </c:pt>
                <c:pt idx="32">
                  <c:v>365.851</c:v>
                </c:pt>
                <c:pt idx="33">
                  <c:v>368.14800000000002</c:v>
                </c:pt>
                <c:pt idx="34">
                  <c:v>361.65500000000009</c:v>
                </c:pt>
                <c:pt idx="35">
                  <c:v>366.65099999999995</c:v>
                </c:pt>
                <c:pt idx="36">
                  <c:v>367.06899999999996</c:v>
                </c:pt>
                <c:pt idx="37">
                  <c:v>377.04099999999994</c:v>
                </c:pt>
                <c:pt idx="38">
                  <c:v>385.56599999999992</c:v>
                </c:pt>
                <c:pt idx="39">
                  <c:v>381.6049999999999</c:v>
                </c:pt>
                <c:pt idx="40">
                  <c:v>403.89300000000014</c:v>
                </c:pt>
                <c:pt idx="41">
                  <c:v>401.53800000000012</c:v>
                </c:pt>
                <c:pt idx="42">
                  <c:v>405.88699999999994</c:v>
                </c:pt>
                <c:pt idx="43">
                  <c:v>428.19999999999993</c:v>
                </c:pt>
                <c:pt idx="44">
                  <c:v>458.21399999999994</c:v>
                </c:pt>
                <c:pt idx="45">
                  <c:v>472.57899999999995</c:v>
                </c:pt>
                <c:pt idx="46">
                  <c:v>499.88599999999997</c:v>
                </c:pt>
                <c:pt idx="47">
                  <c:v>524.82799999999986</c:v>
                </c:pt>
                <c:pt idx="48">
                  <c:v>533.81900000000007</c:v>
                </c:pt>
                <c:pt idx="49">
                  <c:v>543.76599999999996</c:v>
                </c:pt>
                <c:pt idx="50">
                  <c:v>547.39200000000005</c:v>
                </c:pt>
                <c:pt idx="51">
                  <c:v>540.74800000000005</c:v>
                </c:pt>
                <c:pt idx="52">
                  <c:v>527.52199999999993</c:v>
                </c:pt>
                <c:pt idx="53">
                  <c:v>519.38300000000004</c:v>
                </c:pt>
                <c:pt idx="54">
                  <c:v>529.16300000000001</c:v>
                </c:pt>
                <c:pt idx="55">
                  <c:v>530.54300000000012</c:v>
                </c:pt>
                <c:pt idx="56">
                  <c:v>520.55200000000002</c:v>
                </c:pt>
                <c:pt idx="57">
                  <c:v>517.58100000000002</c:v>
                </c:pt>
                <c:pt idx="58">
                  <c:v>501.84500000000003</c:v>
                </c:pt>
                <c:pt idx="59">
                  <c:v>482.0440000000001</c:v>
                </c:pt>
                <c:pt idx="60">
                  <c:v>500.68599999999992</c:v>
                </c:pt>
                <c:pt idx="61">
                  <c:v>550.6930000000001</c:v>
                </c:pt>
                <c:pt idx="62">
                  <c:v>540.09799999999996</c:v>
                </c:pt>
                <c:pt idx="63">
                  <c:v>543.69499999999994</c:v>
                </c:pt>
                <c:pt idx="64">
                  <c:v>528.95600000000002</c:v>
                </c:pt>
                <c:pt idx="65">
                  <c:v>515.85600000000011</c:v>
                </c:pt>
                <c:pt idx="66">
                  <c:v>512.63699999999994</c:v>
                </c:pt>
                <c:pt idx="67">
                  <c:v>509.64799999999991</c:v>
                </c:pt>
                <c:pt idx="68">
                  <c:v>498.95199999999988</c:v>
                </c:pt>
                <c:pt idx="69">
                  <c:v>484.54499999999996</c:v>
                </c:pt>
                <c:pt idx="70">
                  <c:v>497.08500000000015</c:v>
                </c:pt>
                <c:pt idx="71">
                  <c:v>476.68000000000006</c:v>
                </c:pt>
                <c:pt idx="72">
                  <c:v>498.56799999999987</c:v>
                </c:pt>
                <c:pt idx="73">
                  <c:v>513.83299999999997</c:v>
                </c:pt>
                <c:pt idx="74">
                  <c:v>538.65</c:v>
                </c:pt>
                <c:pt idx="75">
                  <c:v>583.47</c:v>
                </c:pt>
                <c:pt idx="76">
                  <c:v>618.86400000000003</c:v>
                </c:pt>
                <c:pt idx="77">
                  <c:v>642.16800000000001</c:v>
                </c:pt>
                <c:pt idx="78">
                  <c:v>654.31999999999994</c:v>
                </c:pt>
                <c:pt idx="79">
                  <c:v>694.18</c:v>
                </c:pt>
                <c:pt idx="80">
                  <c:v>722.70400000000006</c:v>
                </c:pt>
                <c:pt idx="81">
                  <c:v>738.30099999999993</c:v>
                </c:pt>
                <c:pt idx="82">
                  <c:v>759.17500000000007</c:v>
                </c:pt>
                <c:pt idx="83">
                  <c:v>764.16499999999985</c:v>
                </c:pt>
                <c:pt idx="84">
                  <c:v>737.74800000000005</c:v>
                </c:pt>
                <c:pt idx="85">
                  <c:v>734.65399999999988</c:v>
                </c:pt>
                <c:pt idx="86">
                  <c:v>735.21799999999996</c:v>
                </c:pt>
                <c:pt idx="87">
                  <c:v>746.678</c:v>
                </c:pt>
                <c:pt idx="88">
                  <c:v>737.19999999999993</c:v>
                </c:pt>
                <c:pt idx="89">
                  <c:v>743.97</c:v>
                </c:pt>
                <c:pt idx="90">
                  <c:v>727.89099999999985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汇总'!$AJ$21:$AJ$100</c:f>
              <c:numCache>
                <c:formatCode>0.00_);[Red]\(0.00\)</c:formatCode>
                <c:ptCount val="80"/>
                <c:pt idx="0">
                  <c:v>218.50300000000004</c:v>
                </c:pt>
                <c:pt idx="1">
                  <c:v>228.24399999999991</c:v>
                </c:pt>
                <c:pt idx="2">
                  <c:v>234.66399999999999</c:v>
                </c:pt>
                <c:pt idx="3">
                  <c:v>242.84800000000007</c:v>
                </c:pt>
                <c:pt idx="4">
                  <c:v>249.95600000000002</c:v>
                </c:pt>
                <c:pt idx="5">
                  <c:v>266.59999999999991</c:v>
                </c:pt>
                <c:pt idx="6">
                  <c:v>277.98799999999994</c:v>
                </c:pt>
                <c:pt idx="7">
                  <c:v>293.24800000000005</c:v>
                </c:pt>
                <c:pt idx="8">
                  <c:v>320.00600000000009</c:v>
                </c:pt>
                <c:pt idx="9">
                  <c:v>352.33199999999999</c:v>
                </c:pt>
                <c:pt idx="10">
                  <c:v>370.24499999999989</c:v>
                </c:pt>
                <c:pt idx="11">
                  <c:v>388.71299999999997</c:v>
                </c:pt>
                <c:pt idx="12">
                  <c:v>417.71300000000008</c:v>
                </c:pt>
                <c:pt idx="13">
                  <c:v>446.68200000000013</c:v>
                </c:pt>
                <c:pt idx="14">
                  <c:v>489.73799999999994</c:v>
                </c:pt>
                <c:pt idx="15">
                  <c:v>540.54700000000003</c:v>
                </c:pt>
                <c:pt idx="16">
                  <c:v>597.54499999999996</c:v>
                </c:pt>
                <c:pt idx="17">
                  <c:v>661.20300000000009</c:v>
                </c:pt>
                <c:pt idx="18">
                  <c:v>726.21600000000001</c:v>
                </c:pt>
                <c:pt idx="19">
                  <c:v>745.50299999999993</c:v>
                </c:pt>
                <c:pt idx="20">
                  <c:v>761.923</c:v>
                </c:pt>
                <c:pt idx="21">
                  <c:v>806.57900000000006</c:v>
                </c:pt>
                <c:pt idx="22">
                  <c:v>810.91700000000003</c:v>
                </c:pt>
                <c:pt idx="23">
                  <c:v>821.86500000000012</c:v>
                </c:pt>
                <c:pt idx="24">
                  <c:v>775.60800000000006</c:v>
                </c:pt>
                <c:pt idx="25">
                  <c:v>824.16300000000001</c:v>
                </c:pt>
                <c:pt idx="26">
                  <c:v>799.10500000000002</c:v>
                </c:pt>
                <c:pt idx="27">
                  <c:v>801.1930000000001</c:v>
                </c:pt>
                <c:pt idx="28">
                  <c:v>794.7299999999999</c:v>
                </c:pt>
                <c:pt idx="29">
                  <c:v>859.01300000000003</c:v>
                </c:pt>
                <c:pt idx="30">
                  <c:v>840.2600000000001</c:v>
                </c:pt>
                <c:pt idx="31">
                  <c:v>842.44699999999989</c:v>
                </c:pt>
                <c:pt idx="32">
                  <c:v>829.63900000000001</c:v>
                </c:pt>
                <c:pt idx="33">
                  <c:v>816.92000000000007</c:v>
                </c:pt>
                <c:pt idx="34">
                  <c:v>797.048</c:v>
                </c:pt>
                <c:pt idx="35">
                  <c:v>787.66699999999992</c:v>
                </c:pt>
                <c:pt idx="36">
                  <c:v>761.91899999999998</c:v>
                </c:pt>
                <c:pt idx="37">
                  <c:v>752.24000000000012</c:v>
                </c:pt>
                <c:pt idx="38">
                  <c:v>736.3069999999999</c:v>
                </c:pt>
                <c:pt idx="39">
                  <c:v>747.15200000000004</c:v>
                </c:pt>
                <c:pt idx="40">
                  <c:v>727.36699999999996</c:v>
                </c:pt>
                <c:pt idx="41">
                  <c:v>721.846</c:v>
                </c:pt>
                <c:pt idx="42">
                  <c:v>722.92599999999993</c:v>
                </c:pt>
                <c:pt idx="43">
                  <c:v>747.58799999999997</c:v>
                </c:pt>
                <c:pt idx="44">
                  <c:v>799.9670000000001</c:v>
                </c:pt>
                <c:pt idx="45">
                  <c:v>829.82100000000003</c:v>
                </c:pt>
                <c:pt idx="46">
                  <c:v>856.2700000000001</c:v>
                </c:pt>
                <c:pt idx="47">
                  <c:v>877.26800000000003</c:v>
                </c:pt>
                <c:pt idx="48">
                  <c:v>905.78099999999995</c:v>
                </c:pt>
                <c:pt idx="49">
                  <c:v>922.048</c:v>
                </c:pt>
                <c:pt idx="50">
                  <c:v>945.14099999999996</c:v>
                </c:pt>
                <c:pt idx="51">
                  <c:v>948.77099999999996</c:v>
                </c:pt>
                <c:pt idx="52">
                  <c:v>964.97600000000011</c:v>
                </c:pt>
                <c:pt idx="53">
                  <c:v>932.82399999999996</c:v>
                </c:pt>
                <c:pt idx="54">
                  <c:v>903.22899999999993</c:v>
                </c:pt>
                <c:pt idx="55">
                  <c:v>880.904</c:v>
                </c:pt>
                <c:pt idx="56">
                  <c:v>894.37400000000002</c:v>
                </c:pt>
                <c:pt idx="57">
                  <c:v>848.07799999999986</c:v>
                </c:pt>
                <c:pt idx="58">
                  <c:v>868.03000000000009</c:v>
                </c:pt>
                <c:pt idx="59">
                  <c:v>891.17300000000012</c:v>
                </c:pt>
                <c:pt idx="60">
                  <c:v>866.50099999999998</c:v>
                </c:pt>
                <c:pt idx="61">
                  <c:v>815.71999999999991</c:v>
                </c:pt>
                <c:pt idx="62">
                  <c:v>839.37399999999991</c:v>
                </c:pt>
                <c:pt idx="63">
                  <c:v>819.97400000000005</c:v>
                </c:pt>
                <c:pt idx="64">
                  <c:v>844.81899999999996</c:v>
                </c:pt>
                <c:pt idx="65">
                  <c:v>837.19299999999998</c:v>
                </c:pt>
                <c:pt idx="66">
                  <c:v>801.0870000000001</c:v>
                </c:pt>
                <c:pt idx="67">
                  <c:v>804.15599999999995</c:v>
                </c:pt>
                <c:pt idx="68">
                  <c:v>789.50400000000002</c:v>
                </c:pt>
                <c:pt idx="69">
                  <c:v>781.2700000000001</c:v>
                </c:pt>
                <c:pt idx="70">
                  <c:v>770.28800000000001</c:v>
                </c:pt>
                <c:pt idx="71">
                  <c:v>766.21600000000001</c:v>
                </c:pt>
                <c:pt idx="72">
                  <c:v>761.13299999999992</c:v>
                </c:pt>
                <c:pt idx="73">
                  <c:v>729.87899999999991</c:v>
                </c:pt>
                <c:pt idx="74">
                  <c:v>729.28899999999987</c:v>
                </c:pt>
                <c:pt idx="75">
                  <c:v>742.90700000000004</c:v>
                </c:pt>
                <c:pt idx="76">
                  <c:v>769.83900000000006</c:v>
                </c:pt>
                <c:pt idx="77">
                  <c:v>806.34</c:v>
                </c:pt>
                <c:pt idx="78">
                  <c:v>839.16499999999996</c:v>
                </c:pt>
                <c:pt idx="79">
                  <c:v>891.18399999999997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汇总'!$AK$8:$AK$101</c:f>
              <c:numCache>
                <c:formatCode>General</c:formatCode>
                <c:ptCount val="94"/>
                <c:pt idx="0">
                  <c:v>193.32799999999997</c:v>
                </c:pt>
                <c:pt idx="1">
                  <c:v>149.827</c:v>
                </c:pt>
                <c:pt idx="2">
                  <c:v>137.30900000000008</c:v>
                </c:pt>
                <c:pt idx="3">
                  <c:v>132.83600000000013</c:v>
                </c:pt>
                <c:pt idx="4">
                  <c:v>131.11400000000003</c:v>
                </c:pt>
                <c:pt idx="5">
                  <c:v>134.10700000000008</c:v>
                </c:pt>
                <c:pt idx="6">
                  <c:v>150.86599999999987</c:v>
                </c:pt>
                <c:pt idx="7">
                  <c:v>178.68700000000001</c:v>
                </c:pt>
                <c:pt idx="8">
                  <c:v>208.76300000000003</c:v>
                </c:pt>
                <c:pt idx="9">
                  <c:v>242.15899999999988</c:v>
                </c:pt>
                <c:pt idx="10">
                  <c:v>274.86199999999997</c:v>
                </c:pt>
                <c:pt idx="11">
                  <c:v>303.45100000000002</c:v>
                </c:pt>
                <c:pt idx="12">
                  <c:v>311.23500000000001</c:v>
                </c:pt>
                <c:pt idx="13">
                  <c:v>309.41800000000012</c:v>
                </c:pt>
                <c:pt idx="14">
                  <c:v>320.17700000000002</c:v>
                </c:pt>
                <c:pt idx="15">
                  <c:v>321.20300000000009</c:v>
                </c:pt>
                <c:pt idx="16">
                  <c:v>309.08900000000006</c:v>
                </c:pt>
                <c:pt idx="17">
                  <c:v>346.947</c:v>
                </c:pt>
                <c:pt idx="18">
                  <c:v>356.67599999999993</c:v>
                </c:pt>
                <c:pt idx="19">
                  <c:v>367.00600000000009</c:v>
                </c:pt>
                <c:pt idx="20">
                  <c:v>390.45000000000005</c:v>
                </c:pt>
                <c:pt idx="21">
                  <c:v>408.75099999999998</c:v>
                </c:pt>
                <c:pt idx="22">
                  <c:v>401.69299999999998</c:v>
                </c:pt>
                <c:pt idx="23">
                  <c:v>423.80899999999997</c:v>
                </c:pt>
                <c:pt idx="24">
                  <c:v>438.29300000000012</c:v>
                </c:pt>
                <c:pt idx="25">
                  <c:v>442.90700000000004</c:v>
                </c:pt>
                <c:pt idx="26">
                  <c:v>454.12800000000004</c:v>
                </c:pt>
                <c:pt idx="27">
                  <c:v>450.09900000000016</c:v>
                </c:pt>
                <c:pt idx="28">
                  <c:v>467.94100000000003</c:v>
                </c:pt>
                <c:pt idx="29">
                  <c:v>458.91200000000003</c:v>
                </c:pt>
                <c:pt idx="30">
                  <c:v>479.05199999999991</c:v>
                </c:pt>
                <c:pt idx="31">
                  <c:v>501.32600000000014</c:v>
                </c:pt>
                <c:pt idx="32">
                  <c:v>547.73599999999999</c:v>
                </c:pt>
                <c:pt idx="33">
                  <c:v>613.10299999999995</c:v>
                </c:pt>
                <c:pt idx="34">
                  <c:v>643.279</c:v>
                </c:pt>
                <c:pt idx="35">
                  <c:v>656.31100000000004</c:v>
                </c:pt>
                <c:pt idx="36">
                  <c:v>670.76599999999985</c:v>
                </c:pt>
                <c:pt idx="37">
                  <c:v>687.5809999999999</c:v>
                </c:pt>
                <c:pt idx="38">
                  <c:v>673.75699999999995</c:v>
                </c:pt>
                <c:pt idx="39">
                  <c:v>693.48400000000004</c:v>
                </c:pt>
                <c:pt idx="40">
                  <c:v>670.35799999999995</c:v>
                </c:pt>
                <c:pt idx="41">
                  <c:v>687.87799999999993</c:v>
                </c:pt>
                <c:pt idx="42">
                  <c:v>672.53400000000011</c:v>
                </c:pt>
                <c:pt idx="43">
                  <c:v>667.68599999999992</c:v>
                </c:pt>
                <c:pt idx="44">
                  <c:v>660.55099999999993</c:v>
                </c:pt>
                <c:pt idx="45">
                  <c:v>618.94499999999994</c:v>
                </c:pt>
                <c:pt idx="46">
                  <c:v>659.14</c:v>
                </c:pt>
                <c:pt idx="47">
                  <c:v>670.46400000000006</c:v>
                </c:pt>
                <c:pt idx="48">
                  <c:v>666.29600000000005</c:v>
                </c:pt>
                <c:pt idx="49">
                  <c:v>679.47399999999993</c:v>
                </c:pt>
                <c:pt idx="50">
                  <c:v>730.52800000000002</c:v>
                </c:pt>
                <c:pt idx="51">
                  <c:v>714.48700000000008</c:v>
                </c:pt>
                <c:pt idx="52">
                  <c:v>707.56799999999987</c:v>
                </c:pt>
                <c:pt idx="53">
                  <c:v>710.94899999999996</c:v>
                </c:pt>
                <c:pt idx="54">
                  <c:v>693.03399999999999</c:v>
                </c:pt>
                <c:pt idx="55">
                  <c:v>697.01899999999989</c:v>
                </c:pt>
                <c:pt idx="56">
                  <c:v>669.35600000000011</c:v>
                </c:pt>
                <c:pt idx="57">
                  <c:v>670.98799999999994</c:v>
                </c:pt>
                <c:pt idx="58">
                  <c:v>661.53699999999992</c:v>
                </c:pt>
                <c:pt idx="59">
                  <c:v>649.09799999999996</c:v>
                </c:pt>
                <c:pt idx="60">
                  <c:v>636.11599999999987</c:v>
                </c:pt>
                <c:pt idx="61">
                  <c:v>642.197</c:v>
                </c:pt>
                <c:pt idx="62">
                  <c:v>631.28699999999992</c:v>
                </c:pt>
                <c:pt idx="63">
                  <c:v>630.11199999999997</c:v>
                </c:pt>
                <c:pt idx="64">
                  <c:v>634.39100000000008</c:v>
                </c:pt>
                <c:pt idx="65">
                  <c:v>672.02500000000009</c:v>
                </c:pt>
                <c:pt idx="66">
                  <c:v>692.46600000000012</c:v>
                </c:pt>
                <c:pt idx="67">
                  <c:v>733.17200000000003</c:v>
                </c:pt>
                <c:pt idx="68">
                  <c:v>763.63599999999997</c:v>
                </c:pt>
                <c:pt idx="69">
                  <c:v>758.4380000000001</c:v>
                </c:pt>
                <c:pt idx="70">
                  <c:v>798.34900000000005</c:v>
                </c:pt>
                <c:pt idx="71">
                  <c:v>786.44099999999992</c:v>
                </c:pt>
                <c:pt idx="72">
                  <c:v>809.53499999999997</c:v>
                </c:pt>
                <c:pt idx="73">
                  <c:v>825.77200000000016</c:v>
                </c:pt>
                <c:pt idx="74">
                  <c:v>825.43999999999994</c:v>
                </c:pt>
                <c:pt idx="75">
                  <c:v>854.48199999999997</c:v>
                </c:pt>
                <c:pt idx="76">
                  <c:v>847.39999999999986</c:v>
                </c:pt>
                <c:pt idx="77">
                  <c:v>847.43299999999999</c:v>
                </c:pt>
                <c:pt idx="78">
                  <c:v>869.05700000000002</c:v>
                </c:pt>
                <c:pt idx="79">
                  <c:v>841.6149999999999</c:v>
                </c:pt>
                <c:pt idx="80">
                  <c:v>823.28999999999985</c:v>
                </c:pt>
                <c:pt idx="81">
                  <c:v>803.89799999999991</c:v>
                </c:pt>
                <c:pt idx="82">
                  <c:v>801.97100000000012</c:v>
                </c:pt>
                <c:pt idx="83">
                  <c:v>747.13199999999995</c:v>
                </c:pt>
                <c:pt idx="84">
                  <c:v>748.03099999999995</c:v>
                </c:pt>
                <c:pt idx="85">
                  <c:v>727.14099999999996</c:v>
                </c:pt>
                <c:pt idx="86">
                  <c:v>723.14099999999996</c:v>
                </c:pt>
                <c:pt idx="87">
                  <c:v>667.89700000000005</c:v>
                </c:pt>
                <c:pt idx="88">
                  <c:v>662.58799999999997</c:v>
                </c:pt>
                <c:pt idx="89">
                  <c:v>661.79100000000005</c:v>
                </c:pt>
                <c:pt idx="90">
                  <c:v>631.45300000000009</c:v>
                </c:pt>
                <c:pt idx="91">
                  <c:v>642.245</c:v>
                </c:pt>
                <c:pt idx="92">
                  <c:v>628.94000000000005</c:v>
                </c:pt>
                <c:pt idx="93">
                  <c:v>614.81899999999996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汇总'!$AL$25:$AL$101</c:f>
              <c:numCache>
                <c:formatCode>General</c:formatCode>
                <c:ptCount val="77"/>
                <c:pt idx="0">
                  <c:v>284.12300000000005</c:v>
                </c:pt>
                <c:pt idx="1">
                  <c:v>297.99</c:v>
                </c:pt>
                <c:pt idx="2">
                  <c:v>305.40700000000004</c:v>
                </c:pt>
                <c:pt idx="3">
                  <c:v>318.01799999999992</c:v>
                </c:pt>
                <c:pt idx="4">
                  <c:v>323.15700000000015</c:v>
                </c:pt>
                <c:pt idx="5">
                  <c:v>346.62099999999998</c:v>
                </c:pt>
                <c:pt idx="6">
                  <c:v>364.91899999999987</c:v>
                </c:pt>
                <c:pt idx="7">
                  <c:v>374.58299999999986</c:v>
                </c:pt>
                <c:pt idx="8">
                  <c:v>398.36799999999994</c:v>
                </c:pt>
                <c:pt idx="9">
                  <c:v>416.3180000000001</c:v>
                </c:pt>
                <c:pt idx="10">
                  <c:v>429.0809999999999</c:v>
                </c:pt>
                <c:pt idx="11">
                  <c:v>442.15099999999995</c:v>
                </c:pt>
                <c:pt idx="12">
                  <c:v>460.28200000000004</c:v>
                </c:pt>
                <c:pt idx="13">
                  <c:v>473.20800000000008</c:v>
                </c:pt>
                <c:pt idx="14">
                  <c:v>500.74999999999989</c:v>
                </c:pt>
                <c:pt idx="15">
                  <c:v>512.74900000000002</c:v>
                </c:pt>
                <c:pt idx="16">
                  <c:v>531.78800000000012</c:v>
                </c:pt>
                <c:pt idx="17">
                  <c:v>566.952</c:v>
                </c:pt>
                <c:pt idx="18">
                  <c:v>565.49499999999989</c:v>
                </c:pt>
                <c:pt idx="19">
                  <c:v>608.58799999999997</c:v>
                </c:pt>
                <c:pt idx="20">
                  <c:v>643.78099999999995</c:v>
                </c:pt>
                <c:pt idx="21">
                  <c:v>643.28200000000004</c:v>
                </c:pt>
                <c:pt idx="22">
                  <c:v>686.93899999999985</c:v>
                </c:pt>
                <c:pt idx="23">
                  <c:v>699.42500000000007</c:v>
                </c:pt>
                <c:pt idx="24">
                  <c:v>760.66399999999999</c:v>
                </c:pt>
                <c:pt idx="25">
                  <c:v>805.71600000000012</c:v>
                </c:pt>
                <c:pt idx="26">
                  <c:v>836.40899999999988</c:v>
                </c:pt>
                <c:pt idx="27">
                  <c:v>870.01799999999992</c:v>
                </c:pt>
                <c:pt idx="28">
                  <c:v>873.55900000000008</c:v>
                </c:pt>
                <c:pt idx="29">
                  <c:v>855.07400000000007</c:v>
                </c:pt>
                <c:pt idx="30">
                  <c:v>875.56999999999994</c:v>
                </c:pt>
                <c:pt idx="31">
                  <c:v>839.40899999999999</c:v>
                </c:pt>
                <c:pt idx="32">
                  <c:v>830.30199999999991</c:v>
                </c:pt>
                <c:pt idx="33">
                  <c:v>812.57300000000009</c:v>
                </c:pt>
                <c:pt idx="34">
                  <c:v>805.79399999999998</c:v>
                </c:pt>
                <c:pt idx="35">
                  <c:v>772.67900000000009</c:v>
                </c:pt>
                <c:pt idx="36">
                  <c:v>765.74999999999989</c:v>
                </c:pt>
                <c:pt idx="37">
                  <c:v>751.19399999999985</c:v>
                </c:pt>
                <c:pt idx="38">
                  <c:v>743.35400000000004</c:v>
                </c:pt>
                <c:pt idx="39">
                  <c:v>733.59800000000007</c:v>
                </c:pt>
                <c:pt idx="40">
                  <c:v>738.80800000000011</c:v>
                </c:pt>
                <c:pt idx="41">
                  <c:v>732.30800000000011</c:v>
                </c:pt>
                <c:pt idx="42">
                  <c:v>752.84499999999991</c:v>
                </c:pt>
                <c:pt idx="43">
                  <c:v>775.59699999999987</c:v>
                </c:pt>
                <c:pt idx="44">
                  <c:v>813.19399999999996</c:v>
                </c:pt>
                <c:pt idx="45">
                  <c:v>836.69499999999994</c:v>
                </c:pt>
                <c:pt idx="46">
                  <c:v>970.79899999999998</c:v>
                </c:pt>
                <c:pt idx="47">
                  <c:v>1087.02</c:v>
                </c:pt>
                <c:pt idx="48">
                  <c:v>1224.5340000000001</c:v>
                </c:pt>
                <c:pt idx="49">
                  <c:v>1309.4279999999999</c:v>
                </c:pt>
                <c:pt idx="50">
                  <c:v>1407.0030000000002</c:v>
                </c:pt>
                <c:pt idx="51">
                  <c:v>1442.7619999999997</c:v>
                </c:pt>
                <c:pt idx="52">
                  <c:v>1458.7289999999998</c:v>
                </c:pt>
                <c:pt idx="53">
                  <c:v>1545.5949999999998</c:v>
                </c:pt>
                <c:pt idx="54">
                  <c:v>1466.6079999999997</c:v>
                </c:pt>
                <c:pt idx="55">
                  <c:v>1486.9279999999999</c:v>
                </c:pt>
                <c:pt idx="56">
                  <c:v>1514.0059999999999</c:v>
                </c:pt>
                <c:pt idx="57">
                  <c:v>1435.181</c:v>
                </c:pt>
                <c:pt idx="58">
                  <c:v>1416.4379999999999</c:v>
                </c:pt>
                <c:pt idx="59">
                  <c:v>1346.6460000000002</c:v>
                </c:pt>
                <c:pt idx="60">
                  <c:v>1293.9090000000001</c:v>
                </c:pt>
                <c:pt idx="61">
                  <c:v>1269.22</c:v>
                </c:pt>
                <c:pt idx="62">
                  <c:v>1163.6020000000001</c:v>
                </c:pt>
                <c:pt idx="63">
                  <c:v>1134.788</c:v>
                </c:pt>
                <c:pt idx="64">
                  <c:v>1108.3</c:v>
                </c:pt>
                <c:pt idx="65">
                  <c:v>1074.6469999999999</c:v>
                </c:pt>
                <c:pt idx="66">
                  <c:v>1011.7190000000001</c:v>
                </c:pt>
                <c:pt idx="67">
                  <c:v>980.79899999999986</c:v>
                </c:pt>
                <c:pt idx="68">
                  <c:v>967.64099999999996</c:v>
                </c:pt>
                <c:pt idx="69">
                  <c:v>959.60399999999993</c:v>
                </c:pt>
                <c:pt idx="70">
                  <c:v>928.95499999999993</c:v>
                </c:pt>
                <c:pt idx="71">
                  <c:v>895.40600000000006</c:v>
                </c:pt>
                <c:pt idx="72">
                  <c:v>876.85200000000009</c:v>
                </c:pt>
                <c:pt idx="73">
                  <c:v>890.33900000000006</c:v>
                </c:pt>
                <c:pt idx="74">
                  <c:v>887.06900000000007</c:v>
                </c:pt>
                <c:pt idx="75">
                  <c:v>830.80700000000013</c:v>
                </c:pt>
                <c:pt idx="76">
                  <c:v>832.91300000000001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汇总'!$AM$20:$AM$101</c:f>
              <c:numCache>
                <c:formatCode>0.00_);[Red]\(0.00\)</c:formatCode>
                <c:ptCount val="82"/>
                <c:pt idx="0">
                  <c:v>181.16199999999992</c:v>
                </c:pt>
                <c:pt idx="1">
                  <c:v>185.4369999999999</c:v>
                </c:pt>
                <c:pt idx="2">
                  <c:v>196.19600000000003</c:v>
                </c:pt>
                <c:pt idx="3">
                  <c:v>201.96499999999992</c:v>
                </c:pt>
                <c:pt idx="4">
                  <c:v>219.96500000000003</c:v>
                </c:pt>
                <c:pt idx="5">
                  <c:v>236.66699999999992</c:v>
                </c:pt>
                <c:pt idx="6">
                  <c:v>237.88000000000011</c:v>
                </c:pt>
                <c:pt idx="7">
                  <c:v>249.64999999999998</c:v>
                </c:pt>
                <c:pt idx="8">
                  <c:v>246.12399999999991</c:v>
                </c:pt>
                <c:pt idx="9">
                  <c:v>256.90700000000015</c:v>
                </c:pt>
                <c:pt idx="10">
                  <c:v>265.45400000000006</c:v>
                </c:pt>
                <c:pt idx="11">
                  <c:v>269.76299999999992</c:v>
                </c:pt>
                <c:pt idx="12">
                  <c:v>274.16100000000006</c:v>
                </c:pt>
                <c:pt idx="13">
                  <c:v>303.81899999999996</c:v>
                </c:pt>
                <c:pt idx="14">
                  <c:v>302.20600000000002</c:v>
                </c:pt>
                <c:pt idx="15">
                  <c:v>317.32400000000007</c:v>
                </c:pt>
                <c:pt idx="16">
                  <c:v>332.32399999999996</c:v>
                </c:pt>
                <c:pt idx="17">
                  <c:v>342.78200000000004</c:v>
                </c:pt>
                <c:pt idx="18">
                  <c:v>324.51199999999994</c:v>
                </c:pt>
                <c:pt idx="19">
                  <c:v>334.64700000000005</c:v>
                </c:pt>
                <c:pt idx="20">
                  <c:v>330.05100000000016</c:v>
                </c:pt>
                <c:pt idx="21">
                  <c:v>316.45100000000014</c:v>
                </c:pt>
                <c:pt idx="22">
                  <c:v>345.19399999999996</c:v>
                </c:pt>
                <c:pt idx="23">
                  <c:v>345.61599999999999</c:v>
                </c:pt>
                <c:pt idx="24">
                  <c:v>348.33799999999997</c:v>
                </c:pt>
                <c:pt idx="25">
                  <c:v>340.45299999999997</c:v>
                </c:pt>
                <c:pt idx="26">
                  <c:v>346.14099999999996</c:v>
                </c:pt>
                <c:pt idx="27">
                  <c:v>334.08400000000006</c:v>
                </c:pt>
                <c:pt idx="28">
                  <c:v>342.3950000000001</c:v>
                </c:pt>
                <c:pt idx="29">
                  <c:v>336.18599999999992</c:v>
                </c:pt>
                <c:pt idx="30">
                  <c:v>329.02199999999993</c:v>
                </c:pt>
                <c:pt idx="31">
                  <c:v>332.38999999999987</c:v>
                </c:pt>
                <c:pt idx="32">
                  <c:v>340.78699999999992</c:v>
                </c:pt>
                <c:pt idx="33">
                  <c:v>334.42500000000007</c:v>
                </c:pt>
                <c:pt idx="34">
                  <c:v>335.94200000000001</c:v>
                </c:pt>
                <c:pt idx="35">
                  <c:v>339.13100000000009</c:v>
                </c:pt>
                <c:pt idx="36">
                  <c:v>340.99599999999998</c:v>
                </c:pt>
                <c:pt idx="37">
                  <c:v>340.71199999999999</c:v>
                </c:pt>
                <c:pt idx="38">
                  <c:v>344.53099999999995</c:v>
                </c:pt>
                <c:pt idx="39">
                  <c:v>335.65199999999993</c:v>
                </c:pt>
                <c:pt idx="40">
                  <c:v>346.51</c:v>
                </c:pt>
                <c:pt idx="41">
                  <c:v>344.61299999999994</c:v>
                </c:pt>
                <c:pt idx="42">
                  <c:v>337.32900000000006</c:v>
                </c:pt>
                <c:pt idx="43">
                  <c:v>341.60699999999997</c:v>
                </c:pt>
                <c:pt idx="44">
                  <c:v>348.48699999999997</c:v>
                </c:pt>
                <c:pt idx="45">
                  <c:v>387.62</c:v>
                </c:pt>
                <c:pt idx="46">
                  <c:v>427.8839999999999</c:v>
                </c:pt>
                <c:pt idx="47">
                  <c:v>477.83399999999995</c:v>
                </c:pt>
                <c:pt idx="48">
                  <c:v>524.822</c:v>
                </c:pt>
                <c:pt idx="49">
                  <c:v>555.952</c:v>
                </c:pt>
                <c:pt idx="50">
                  <c:v>555.30400000000009</c:v>
                </c:pt>
                <c:pt idx="51">
                  <c:v>609.029</c:v>
                </c:pt>
                <c:pt idx="52">
                  <c:v>618.07200000000012</c:v>
                </c:pt>
                <c:pt idx="53">
                  <c:v>663.17500000000007</c:v>
                </c:pt>
                <c:pt idx="54">
                  <c:v>673.25800000000004</c:v>
                </c:pt>
                <c:pt idx="55">
                  <c:v>686.92200000000003</c:v>
                </c:pt>
                <c:pt idx="56">
                  <c:v>683.97100000000012</c:v>
                </c:pt>
                <c:pt idx="57">
                  <c:v>664.96800000000007</c:v>
                </c:pt>
                <c:pt idx="58">
                  <c:v>656.63400000000013</c:v>
                </c:pt>
                <c:pt idx="59">
                  <c:v>655.01400000000001</c:v>
                </c:pt>
                <c:pt idx="60">
                  <c:v>638.43799999999999</c:v>
                </c:pt>
                <c:pt idx="61">
                  <c:v>706.15900000000011</c:v>
                </c:pt>
                <c:pt idx="62">
                  <c:v>672.9849999999999</c:v>
                </c:pt>
                <c:pt idx="63">
                  <c:v>666.94800000000009</c:v>
                </c:pt>
                <c:pt idx="64">
                  <c:v>652.80000000000007</c:v>
                </c:pt>
                <c:pt idx="65">
                  <c:v>651.08900000000006</c:v>
                </c:pt>
                <c:pt idx="66">
                  <c:v>662.39699999999993</c:v>
                </c:pt>
                <c:pt idx="67">
                  <c:v>615.48299999999995</c:v>
                </c:pt>
                <c:pt idx="68">
                  <c:v>614.71699999999998</c:v>
                </c:pt>
                <c:pt idx="69">
                  <c:v>603.26900000000001</c:v>
                </c:pt>
                <c:pt idx="70">
                  <c:v>603.0150000000001</c:v>
                </c:pt>
                <c:pt idx="71">
                  <c:v>601.78899999999999</c:v>
                </c:pt>
                <c:pt idx="72">
                  <c:v>600.18299999999988</c:v>
                </c:pt>
                <c:pt idx="73">
                  <c:v>605.68500000000006</c:v>
                </c:pt>
                <c:pt idx="74">
                  <c:v>582.58199999999999</c:v>
                </c:pt>
                <c:pt idx="75">
                  <c:v>544.31200000000013</c:v>
                </c:pt>
                <c:pt idx="76">
                  <c:v>552.06100000000004</c:v>
                </c:pt>
                <c:pt idx="77">
                  <c:v>551.327</c:v>
                </c:pt>
                <c:pt idx="78">
                  <c:v>534.50100000000009</c:v>
                </c:pt>
                <c:pt idx="79">
                  <c:v>555.59800000000007</c:v>
                </c:pt>
                <c:pt idx="80">
                  <c:v>533.04499999999996</c:v>
                </c:pt>
                <c:pt idx="81">
                  <c:v>544.21599999999989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汇总'!$AN$11:$AN$101</c:f>
              <c:numCache>
                <c:formatCode>General</c:formatCode>
                <c:ptCount val="91"/>
                <c:pt idx="0">
                  <c:v>189.04899999999998</c:v>
                </c:pt>
                <c:pt idx="1">
                  <c:v>191.6389999999999</c:v>
                </c:pt>
                <c:pt idx="2">
                  <c:v>190.40300000000002</c:v>
                </c:pt>
                <c:pt idx="3">
                  <c:v>203.32299999999987</c:v>
                </c:pt>
                <c:pt idx="4">
                  <c:v>207.89800000000002</c:v>
                </c:pt>
                <c:pt idx="5">
                  <c:v>225.3950000000001</c:v>
                </c:pt>
                <c:pt idx="6">
                  <c:v>234.76700000000005</c:v>
                </c:pt>
                <c:pt idx="7">
                  <c:v>241.8130000000001</c:v>
                </c:pt>
                <c:pt idx="8">
                  <c:v>254.69299999999998</c:v>
                </c:pt>
                <c:pt idx="9">
                  <c:v>269.31200000000001</c:v>
                </c:pt>
                <c:pt idx="10">
                  <c:v>286.65499999999986</c:v>
                </c:pt>
                <c:pt idx="11">
                  <c:v>297.64899999999989</c:v>
                </c:pt>
                <c:pt idx="12">
                  <c:v>313.90399999999988</c:v>
                </c:pt>
                <c:pt idx="13">
                  <c:v>332.71399999999994</c:v>
                </c:pt>
                <c:pt idx="14">
                  <c:v>360.56799999999998</c:v>
                </c:pt>
                <c:pt idx="15">
                  <c:v>376.91500000000008</c:v>
                </c:pt>
                <c:pt idx="16">
                  <c:v>415.09899999999993</c:v>
                </c:pt>
                <c:pt idx="17">
                  <c:v>449.89400000000012</c:v>
                </c:pt>
                <c:pt idx="18">
                  <c:v>461.54199999999992</c:v>
                </c:pt>
                <c:pt idx="19">
                  <c:v>503.69899999999996</c:v>
                </c:pt>
                <c:pt idx="20">
                  <c:v>519.71500000000003</c:v>
                </c:pt>
                <c:pt idx="21">
                  <c:v>523.07700000000011</c:v>
                </c:pt>
                <c:pt idx="22">
                  <c:v>557.85599999999999</c:v>
                </c:pt>
                <c:pt idx="23">
                  <c:v>557.74300000000005</c:v>
                </c:pt>
                <c:pt idx="24">
                  <c:v>569.58999999999992</c:v>
                </c:pt>
                <c:pt idx="25">
                  <c:v>582.505</c:v>
                </c:pt>
                <c:pt idx="26">
                  <c:v>573.88699999999994</c:v>
                </c:pt>
                <c:pt idx="27">
                  <c:v>555.87899999999991</c:v>
                </c:pt>
                <c:pt idx="28">
                  <c:v>607.16300000000001</c:v>
                </c:pt>
                <c:pt idx="29">
                  <c:v>664.47600000000011</c:v>
                </c:pt>
                <c:pt idx="30">
                  <c:v>665.17700000000002</c:v>
                </c:pt>
                <c:pt idx="31">
                  <c:v>645.43999999999994</c:v>
                </c:pt>
                <c:pt idx="32">
                  <c:v>633.49800000000005</c:v>
                </c:pt>
                <c:pt idx="33">
                  <c:v>640.65400000000011</c:v>
                </c:pt>
                <c:pt idx="34">
                  <c:v>603.15</c:v>
                </c:pt>
                <c:pt idx="35">
                  <c:v>593.83500000000004</c:v>
                </c:pt>
                <c:pt idx="36">
                  <c:v>581.74900000000002</c:v>
                </c:pt>
                <c:pt idx="37">
                  <c:v>576.41800000000012</c:v>
                </c:pt>
                <c:pt idx="38">
                  <c:v>559.38200000000006</c:v>
                </c:pt>
                <c:pt idx="39">
                  <c:v>539.62800000000004</c:v>
                </c:pt>
                <c:pt idx="40">
                  <c:v>526.85900000000004</c:v>
                </c:pt>
                <c:pt idx="41">
                  <c:v>512.98100000000011</c:v>
                </c:pt>
                <c:pt idx="42">
                  <c:v>498.47900000000004</c:v>
                </c:pt>
                <c:pt idx="43">
                  <c:v>494.11200000000008</c:v>
                </c:pt>
                <c:pt idx="44">
                  <c:v>492.87</c:v>
                </c:pt>
                <c:pt idx="45">
                  <c:v>477.0440000000001</c:v>
                </c:pt>
                <c:pt idx="46">
                  <c:v>471.94100000000003</c:v>
                </c:pt>
                <c:pt idx="47">
                  <c:v>460.78699999999992</c:v>
                </c:pt>
                <c:pt idx="48">
                  <c:v>465.76899999999989</c:v>
                </c:pt>
                <c:pt idx="49">
                  <c:v>449.6</c:v>
                </c:pt>
                <c:pt idx="50">
                  <c:v>452.10699999999997</c:v>
                </c:pt>
                <c:pt idx="51">
                  <c:v>438.90999999999997</c:v>
                </c:pt>
                <c:pt idx="52">
                  <c:v>431.37599999999998</c:v>
                </c:pt>
                <c:pt idx="53">
                  <c:v>434.20499999999993</c:v>
                </c:pt>
                <c:pt idx="54">
                  <c:v>450.76599999999996</c:v>
                </c:pt>
                <c:pt idx="55">
                  <c:v>427.90500000000009</c:v>
                </c:pt>
                <c:pt idx="56">
                  <c:v>422.54100000000005</c:v>
                </c:pt>
                <c:pt idx="57">
                  <c:v>413.79999999999995</c:v>
                </c:pt>
                <c:pt idx="58">
                  <c:v>397.92899999999997</c:v>
                </c:pt>
                <c:pt idx="59">
                  <c:v>392.06000000000006</c:v>
                </c:pt>
                <c:pt idx="60">
                  <c:v>392.14899999999989</c:v>
                </c:pt>
                <c:pt idx="61">
                  <c:v>389.51200000000006</c:v>
                </c:pt>
                <c:pt idx="62">
                  <c:v>383.95099999999991</c:v>
                </c:pt>
                <c:pt idx="63">
                  <c:v>379.13200000000006</c:v>
                </c:pt>
                <c:pt idx="64">
                  <c:v>371.75400000000013</c:v>
                </c:pt>
                <c:pt idx="65">
                  <c:v>360.02299999999991</c:v>
                </c:pt>
                <c:pt idx="66">
                  <c:v>368.6049999999999</c:v>
                </c:pt>
                <c:pt idx="67">
                  <c:v>398.81700000000001</c:v>
                </c:pt>
                <c:pt idx="68">
                  <c:v>393.43200000000002</c:v>
                </c:pt>
                <c:pt idx="69">
                  <c:v>385.12500000000011</c:v>
                </c:pt>
                <c:pt idx="70">
                  <c:v>374.18500000000006</c:v>
                </c:pt>
                <c:pt idx="71">
                  <c:v>376.11599999999999</c:v>
                </c:pt>
                <c:pt idx="72">
                  <c:v>366.37399999999991</c:v>
                </c:pt>
                <c:pt idx="73">
                  <c:v>357.25000000000011</c:v>
                </c:pt>
                <c:pt idx="74">
                  <c:v>345.72400000000005</c:v>
                </c:pt>
                <c:pt idx="75">
                  <c:v>347.49</c:v>
                </c:pt>
                <c:pt idx="76">
                  <c:v>334.54000000000008</c:v>
                </c:pt>
                <c:pt idx="77">
                  <c:v>343.06100000000004</c:v>
                </c:pt>
                <c:pt idx="78">
                  <c:v>335.322</c:v>
                </c:pt>
                <c:pt idx="79">
                  <c:v>333.27599999999995</c:v>
                </c:pt>
                <c:pt idx="80">
                  <c:v>326.87600000000009</c:v>
                </c:pt>
                <c:pt idx="81">
                  <c:v>329.43000000000006</c:v>
                </c:pt>
                <c:pt idx="82">
                  <c:v>324.95699999999988</c:v>
                </c:pt>
                <c:pt idx="83">
                  <c:v>318.447</c:v>
                </c:pt>
                <c:pt idx="84">
                  <c:v>304.71199999999999</c:v>
                </c:pt>
                <c:pt idx="85">
                  <c:v>299.56599999999992</c:v>
                </c:pt>
                <c:pt idx="86">
                  <c:v>294.69600000000003</c:v>
                </c:pt>
                <c:pt idx="87">
                  <c:v>292.06699999999989</c:v>
                </c:pt>
                <c:pt idx="88">
                  <c:v>288.59100000000001</c:v>
                </c:pt>
                <c:pt idx="89">
                  <c:v>281.74699999999996</c:v>
                </c:pt>
                <c:pt idx="90">
                  <c:v>284.44600000000003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汇总'!$AO$31:$AO$101</c:f>
              <c:numCache>
                <c:formatCode>General</c:formatCode>
                <c:ptCount val="71"/>
                <c:pt idx="0">
                  <c:v>251.33299999999997</c:v>
                </c:pt>
                <c:pt idx="1">
                  <c:v>231.99200000000008</c:v>
                </c:pt>
                <c:pt idx="2">
                  <c:v>253.65699999999993</c:v>
                </c:pt>
                <c:pt idx="3">
                  <c:v>272.33900000000006</c:v>
                </c:pt>
                <c:pt idx="4">
                  <c:v>287.12400000000002</c:v>
                </c:pt>
                <c:pt idx="5">
                  <c:v>315.85700000000008</c:v>
                </c:pt>
                <c:pt idx="6">
                  <c:v>321.60200000000009</c:v>
                </c:pt>
                <c:pt idx="7">
                  <c:v>321.57200000000012</c:v>
                </c:pt>
                <c:pt idx="8">
                  <c:v>333.05799999999999</c:v>
                </c:pt>
                <c:pt idx="9">
                  <c:v>331.32300000000009</c:v>
                </c:pt>
                <c:pt idx="10">
                  <c:v>351.20300000000009</c:v>
                </c:pt>
                <c:pt idx="11">
                  <c:v>370.40500000000009</c:v>
                </c:pt>
                <c:pt idx="12">
                  <c:v>410.05899999999997</c:v>
                </c:pt>
                <c:pt idx="13">
                  <c:v>454.12</c:v>
                </c:pt>
                <c:pt idx="14">
                  <c:v>468.25900000000013</c:v>
                </c:pt>
                <c:pt idx="15">
                  <c:v>477.46100000000001</c:v>
                </c:pt>
                <c:pt idx="16">
                  <c:v>478.53</c:v>
                </c:pt>
                <c:pt idx="17">
                  <c:v>484.36300000000006</c:v>
                </c:pt>
                <c:pt idx="18">
                  <c:v>476.82899999999995</c:v>
                </c:pt>
                <c:pt idx="19">
                  <c:v>470.49999999999989</c:v>
                </c:pt>
                <c:pt idx="20">
                  <c:v>448.745</c:v>
                </c:pt>
                <c:pt idx="21">
                  <c:v>455.66700000000003</c:v>
                </c:pt>
                <c:pt idx="22">
                  <c:v>434.63400000000001</c:v>
                </c:pt>
                <c:pt idx="23">
                  <c:v>450.79600000000005</c:v>
                </c:pt>
                <c:pt idx="24">
                  <c:v>479.25200000000007</c:v>
                </c:pt>
                <c:pt idx="25">
                  <c:v>457.15599999999995</c:v>
                </c:pt>
                <c:pt idx="26">
                  <c:v>450.13799999999992</c:v>
                </c:pt>
                <c:pt idx="27">
                  <c:v>447.38599999999985</c:v>
                </c:pt>
                <c:pt idx="28">
                  <c:v>440.53300000000002</c:v>
                </c:pt>
                <c:pt idx="29">
                  <c:v>420.96600000000001</c:v>
                </c:pt>
                <c:pt idx="30">
                  <c:v>417.07999999999993</c:v>
                </c:pt>
                <c:pt idx="31">
                  <c:v>411.61900000000003</c:v>
                </c:pt>
                <c:pt idx="32">
                  <c:v>395.62599999999998</c:v>
                </c:pt>
                <c:pt idx="33">
                  <c:v>405.52500000000009</c:v>
                </c:pt>
                <c:pt idx="34">
                  <c:v>423.55499999999995</c:v>
                </c:pt>
                <c:pt idx="35">
                  <c:v>440.41200000000015</c:v>
                </c:pt>
                <c:pt idx="36">
                  <c:v>466.5089999999999</c:v>
                </c:pt>
                <c:pt idx="37">
                  <c:v>486.11300000000006</c:v>
                </c:pt>
                <c:pt idx="38">
                  <c:v>504.81100000000004</c:v>
                </c:pt>
                <c:pt idx="39">
                  <c:v>501.84199999999998</c:v>
                </c:pt>
                <c:pt idx="40">
                  <c:v>519.53600000000006</c:v>
                </c:pt>
                <c:pt idx="41">
                  <c:v>544.73799999999994</c:v>
                </c:pt>
                <c:pt idx="42">
                  <c:v>542.27499999999998</c:v>
                </c:pt>
                <c:pt idx="43">
                  <c:v>565.52399999999989</c:v>
                </c:pt>
                <c:pt idx="44">
                  <c:v>588.64800000000014</c:v>
                </c:pt>
                <c:pt idx="45">
                  <c:v>601.64200000000005</c:v>
                </c:pt>
                <c:pt idx="46">
                  <c:v>643.16700000000003</c:v>
                </c:pt>
                <c:pt idx="47">
                  <c:v>688.99700000000007</c:v>
                </c:pt>
                <c:pt idx="48">
                  <c:v>715.1869999999999</c:v>
                </c:pt>
                <c:pt idx="49">
                  <c:v>755.80399999999997</c:v>
                </c:pt>
                <c:pt idx="50">
                  <c:v>785.51599999999996</c:v>
                </c:pt>
                <c:pt idx="51">
                  <c:v>775.95799999999986</c:v>
                </c:pt>
                <c:pt idx="52">
                  <c:v>809.40899999999999</c:v>
                </c:pt>
                <c:pt idx="53">
                  <c:v>798.80599999999993</c:v>
                </c:pt>
                <c:pt idx="54">
                  <c:v>739.18600000000004</c:v>
                </c:pt>
                <c:pt idx="55">
                  <c:v>747.53600000000006</c:v>
                </c:pt>
                <c:pt idx="56">
                  <c:v>752.76799999999992</c:v>
                </c:pt>
                <c:pt idx="57">
                  <c:v>749.6160000000001</c:v>
                </c:pt>
                <c:pt idx="58">
                  <c:v>723.53100000000006</c:v>
                </c:pt>
                <c:pt idx="59">
                  <c:v>755.02200000000005</c:v>
                </c:pt>
                <c:pt idx="60">
                  <c:v>763.74200000000008</c:v>
                </c:pt>
                <c:pt idx="61">
                  <c:v>784.79499999999985</c:v>
                </c:pt>
                <c:pt idx="62">
                  <c:v>775.07799999999997</c:v>
                </c:pt>
                <c:pt idx="63">
                  <c:v>818.22799999999995</c:v>
                </c:pt>
                <c:pt idx="64">
                  <c:v>837.45299999999997</c:v>
                </c:pt>
                <c:pt idx="65">
                  <c:v>841.56499999999994</c:v>
                </c:pt>
                <c:pt idx="66">
                  <c:v>803.6160000000001</c:v>
                </c:pt>
                <c:pt idx="67">
                  <c:v>807.59199999999998</c:v>
                </c:pt>
                <c:pt idx="68">
                  <c:v>788.40600000000006</c:v>
                </c:pt>
                <c:pt idx="69">
                  <c:v>802.30399999999997</c:v>
                </c:pt>
                <c:pt idx="70">
                  <c:v>815.45500000000004</c:v>
                </c:pt>
              </c:numCache>
            </c:numRef>
          </c:yVal>
          <c:smooth val="0"/>
        </c:ser>
        <c:ser>
          <c:idx val="9"/>
          <c:order val="9"/>
          <c:tx>
            <c:strRef>
              <c:f>'T354A20 汇总'!$W$71</c:f>
              <c:strCache>
                <c:ptCount val="1"/>
                <c:pt idx="0">
                  <c:v>651.361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汇总'!$AP$29:$AP$101</c:f>
              <c:numCache>
                <c:formatCode>General</c:formatCode>
                <c:ptCount val="73"/>
                <c:pt idx="0">
                  <c:v>205.87800000000016</c:v>
                </c:pt>
                <c:pt idx="1">
                  <c:v>215.75900000000001</c:v>
                </c:pt>
                <c:pt idx="2">
                  <c:v>233.34199999999987</c:v>
                </c:pt>
                <c:pt idx="3">
                  <c:v>241.75900000000001</c:v>
                </c:pt>
                <c:pt idx="4">
                  <c:v>270.68700000000013</c:v>
                </c:pt>
                <c:pt idx="5">
                  <c:v>315.44900000000007</c:v>
                </c:pt>
                <c:pt idx="6">
                  <c:v>350.55800000000011</c:v>
                </c:pt>
                <c:pt idx="7">
                  <c:v>406.31899999999996</c:v>
                </c:pt>
                <c:pt idx="8">
                  <c:v>470.29300000000001</c:v>
                </c:pt>
                <c:pt idx="9">
                  <c:v>534.37699999999995</c:v>
                </c:pt>
                <c:pt idx="10">
                  <c:v>574.92399999999998</c:v>
                </c:pt>
                <c:pt idx="11">
                  <c:v>613.34900000000005</c:v>
                </c:pt>
                <c:pt idx="12">
                  <c:v>652.25299999999993</c:v>
                </c:pt>
                <c:pt idx="13">
                  <c:v>654.53500000000008</c:v>
                </c:pt>
                <c:pt idx="14">
                  <c:v>686.86400000000003</c:v>
                </c:pt>
                <c:pt idx="15">
                  <c:v>693.03199999999993</c:v>
                </c:pt>
                <c:pt idx="16">
                  <c:v>709.26200000000006</c:v>
                </c:pt>
                <c:pt idx="17">
                  <c:v>676.94100000000003</c:v>
                </c:pt>
                <c:pt idx="18">
                  <c:v>702.50800000000004</c:v>
                </c:pt>
                <c:pt idx="19">
                  <c:v>703.21500000000003</c:v>
                </c:pt>
                <c:pt idx="20">
                  <c:v>705.2349999999999</c:v>
                </c:pt>
                <c:pt idx="21">
                  <c:v>685.24699999999996</c:v>
                </c:pt>
                <c:pt idx="22">
                  <c:v>667.22099999999989</c:v>
                </c:pt>
                <c:pt idx="23">
                  <c:v>674.34800000000007</c:v>
                </c:pt>
                <c:pt idx="24">
                  <c:v>664.56299999999999</c:v>
                </c:pt>
                <c:pt idx="25">
                  <c:v>660.37100000000009</c:v>
                </c:pt>
                <c:pt idx="26">
                  <c:v>679.59899999999993</c:v>
                </c:pt>
                <c:pt idx="27">
                  <c:v>672.94099999999992</c:v>
                </c:pt>
                <c:pt idx="28">
                  <c:v>672.26499999999999</c:v>
                </c:pt>
                <c:pt idx="29">
                  <c:v>654.49200000000008</c:v>
                </c:pt>
                <c:pt idx="30">
                  <c:v>642.26799999999992</c:v>
                </c:pt>
                <c:pt idx="31">
                  <c:v>657.51199999999994</c:v>
                </c:pt>
                <c:pt idx="32">
                  <c:v>668.53600000000006</c:v>
                </c:pt>
                <c:pt idx="33">
                  <c:v>695.61200000000008</c:v>
                </c:pt>
                <c:pt idx="34">
                  <c:v>730.774</c:v>
                </c:pt>
                <c:pt idx="35">
                  <c:v>739.14699999999993</c:v>
                </c:pt>
                <c:pt idx="36">
                  <c:v>807.12300000000005</c:v>
                </c:pt>
                <c:pt idx="37">
                  <c:v>828.06299999999999</c:v>
                </c:pt>
                <c:pt idx="38">
                  <c:v>853.98</c:v>
                </c:pt>
                <c:pt idx="39">
                  <c:v>892.8130000000001</c:v>
                </c:pt>
                <c:pt idx="40">
                  <c:v>925.67600000000004</c:v>
                </c:pt>
                <c:pt idx="41">
                  <c:v>993.245</c:v>
                </c:pt>
                <c:pt idx="42">
                  <c:v>1069.489</c:v>
                </c:pt>
                <c:pt idx="43">
                  <c:v>1146.1020000000001</c:v>
                </c:pt>
                <c:pt idx="44">
                  <c:v>1205.9969999999998</c:v>
                </c:pt>
                <c:pt idx="45">
                  <c:v>1224.2430000000002</c:v>
                </c:pt>
                <c:pt idx="46">
                  <c:v>1273.9059999999999</c:v>
                </c:pt>
                <c:pt idx="47">
                  <c:v>1322.9970000000001</c:v>
                </c:pt>
                <c:pt idx="48">
                  <c:v>1306.1250000000002</c:v>
                </c:pt>
                <c:pt idx="49">
                  <c:v>1363.7919999999999</c:v>
                </c:pt>
                <c:pt idx="50">
                  <c:v>1307.1660000000002</c:v>
                </c:pt>
                <c:pt idx="51">
                  <c:v>1352.8010000000002</c:v>
                </c:pt>
                <c:pt idx="52">
                  <c:v>1326.1499999999999</c:v>
                </c:pt>
                <c:pt idx="53">
                  <c:v>1298.3589999999999</c:v>
                </c:pt>
                <c:pt idx="54">
                  <c:v>1295.7469999999998</c:v>
                </c:pt>
                <c:pt idx="55">
                  <c:v>1254.3910000000001</c:v>
                </c:pt>
                <c:pt idx="56">
                  <c:v>1237.9559999999999</c:v>
                </c:pt>
                <c:pt idx="57">
                  <c:v>1200.4670000000001</c:v>
                </c:pt>
                <c:pt idx="58">
                  <c:v>1144.3499999999999</c:v>
                </c:pt>
                <c:pt idx="59">
                  <c:v>1190.0140000000001</c:v>
                </c:pt>
                <c:pt idx="60">
                  <c:v>1159.1990000000001</c:v>
                </c:pt>
                <c:pt idx="61">
                  <c:v>1108.7260000000001</c:v>
                </c:pt>
                <c:pt idx="62">
                  <c:v>1095.8789999999999</c:v>
                </c:pt>
                <c:pt idx="63">
                  <c:v>1025.8960000000002</c:v>
                </c:pt>
                <c:pt idx="64">
                  <c:v>1071.201</c:v>
                </c:pt>
                <c:pt idx="65">
                  <c:v>1054.9650000000001</c:v>
                </c:pt>
                <c:pt idx="66">
                  <c:v>991.00699999999995</c:v>
                </c:pt>
                <c:pt idx="67">
                  <c:v>1021.133</c:v>
                </c:pt>
                <c:pt idx="68">
                  <c:v>958.71</c:v>
                </c:pt>
                <c:pt idx="69">
                  <c:v>931.13700000000006</c:v>
                </c:pt>
                <c:pt idx="70">
                  <c:v>912.38100000000009</c:v>
                </c:pt>
                <c:pt idx="71">
                  <c:v>898.79700000000003</c:v>
                </c:pt>
                <c:pt idx="72">
                  <c:v>913.52499999999998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汇总'!$AQ$22:$AQ$101</c:f>
              <c:numCache>
                <c:formatCode>General</c:formatCode>
                <c:ptCount val="80"/>
                <c:pt idx="0">
                  <c:v>169.05200000000002</c:v>
                </c:pt>
                <c:pt idx="1">
                  <c:v>182.98599999999999</c:v>
                </c:pt>
                <c:pt idx="2">
                  <c:v>197.94599999999991</c:v>
                </c:pt>
                <c:pt idx="3">
                  <c:v>209.80499999999995</c:v>
                </c:pt>
                <c:pt idx="4">
                  <c:v>229.55599999999993</c:v>
                </c:pt>
                <c:pt idx="5">
                  <c:v>240.51400000000001</c:v>
                </c:pt>
                <c:pt idx="6">
                  <c:v>262.06499999999994</c:v>
                </c:pt>
                <c:pt idx="7">
                  <c:v>279.35900000000004</c:v>
                </c:pt>
                <c:pt idx="8">
                  <c:v>303.45100000000002</c:v>
                </c:pt>
                <c:pt idx="9">
                  <c:v>316.053</c:v>
                </c:pt>
                <c:pt idx="10">
                  <c:v>331.15800000000002</c:v>
                </c:pt>
                <c:pt idx="11">
                  <c:v>342.17400000000009</c:v>
                </c:pt>
                <c:pt idx="12">
                  <c:v>362.80999999999995</c:v>
                </c:pt>
                <c:pt idx="13">
                  <c:v>376.59699999999987</c:v>
                </c:pt>
                <c:pt idx="14">
                  <c:v>385.30400000000009</c:v>
                </c:pt>
                <c:pt idx="15">
                  <c:v>411.52300000000002</c:v>
                </c:pt>
                <c:pt idx="16">
                  <c:v>415.47400000000005</c:v>
                </c:pt>
                <c:pt idx="17">
                  <c:v>429.65499999999986</c:v>
                </c:pt>
                <c:pt idx="18">
                  <c:v>445.73799999999994</c:v>
                </c:pt>
                <c:pt idx="19">
                  <c:v>480.86700000000008</c:v>
                </c:pt>
                <c:pt idx="20">
                  <c:v>521.82699999999988</c:v>
                </c:pt>
                <c:pt idx="21">
                  <c:v>545.06400000000008</c:v>
                </c:pt>
                <c:pt idx="22">
                  <c:v>610.9079999999999</c:v>
                </c:pt>
                <c:pt idx="23">
                  <c:v>661.33199999999999</c:v>
                </c:pt>
                <c:pt idx="24">
                  <c:v>640.84800000000007</c:v>
                </c:pt>
                <c:pt idx="25">
                  <c:v>608.61400000000015</c:v>
                </c:pt>
                <c:pt idx="26">
                  <c:v>628.66</c:v>
                </c:pt>
                <c:pt idx="27">
                  <c:v>608.93100000000004</c:v>
                </c:pt>
                <c:pt idx="28">
                  <c:v>617.89600000000007</c:v>
                </c:pt>
                <c:pt idx="29">
                  <c:v>600.19799999999998</c:v>
                </c:pt>
                <c:pt idx="30">
                  <c:v>591.04600000000005</c:v>
                </c:pt>
                <c:pt idx="31">
                  <c:v>576.7600000000001</c:v>
                </c:pt>
                <c:pt idx="32">
                  <c:v>560.50600000000009</c:v>
                </c:pt>
                <c:pt idx="33">
                  <c:v>549.66100000000006</c:v>
                </c:pt>
                <c:pt idx="34">
                  <c:v>528.654</c:v>
                </c:pt>
                <c:pt idx="35">
                  <c:v>538.94099999999992</c:v>
                </c:pt>
                <c:pt idx="36">
                  <c:v>527.39499999999987</c:v>
                </c:pt>
                <c:pt idx="37">
                  <c:v>533.65300000000002</c:v>
                </c:pt>
                <c:pt idx="38">
                  <c:v>557.87699999999995</c:v>
                </c:pt>
                <c:pt idx="39">
                  <c:v>602.25900000000001</c:v>
                </c:pt>
                <c:pt idx="40">
                  <c:v>664.495</c:v>
                </c:pt>
                <c:pt idx="41">
                  <c:v>724.90600000000006</c:v>
                </c:pt>
                <c:pt idx="42">
                  <c:v>714.01400000000001</c:v>
                </c:pt>
                <c:pt idx="43">
                  <c:v>807.14199999999994</c:v>
                </c:pt>
                <c:pt idx="44">
                  <c:v>826.8370000000001</c:v>
                </c:pt>
                <c:pt idx="45">
                  <c:v>849.14</c:v>
                </c:pt>
                <c:pt idx="46">
                  <c:v>856.4910000000001</c:v>
                </c:pt>
                <c:pt idx="47">
                  <c:v>863.86699999999996</c:v>
                </c:pt>
                <c:pt idx="48">
                  <c:v>855.33999999999992</c:v>
                </c:pt>
                <c:pt idx="49">
                  <c:v>842.31500000000005</c:v>
                </c:pt>
                <c:pt idx="50">
                  <c:v>853.70799999999997</c:v>
                </c:pt>
                <c:pt idx="51">
                  <c:v>809.78099999999995</c:v>
                </c:pt>
                <c:pt idx="52">
                  <c:v>763.36500000000001</c:v>
                </c:pt>
                <c:pt idx="53">
                  <c:v>758.06299999999987</c:v>
                </c:pt>
                <c:pt idx="54">
                  <c:v>722.15100000000007</c:v>
                </c:pt>
                <c:pt idx="55">
                  <c:v>689.43200000000002</c:v>
                </c:pt>
                <c:pt idx="56">
                  <c:v>722.27900000000011</c:v>
                </c:pt>
                <c:pt idx="57">
                  <c:v>747.65200000000004</c:v>
                </c:pt>
                <c:pt idx="58">
                  <c:v>800.85899999999992</c:v>
                </c:pt>
                <c:pt idx="59">
                  <c:v>765.51900000000012</c:v>
                </c:pt>
                <c:pt idx="60">
                  <c:v>740.81</c:v>
                </c:pt>
                <c:pt idx="61">
                  <c:v>744.07500000000016</c:v>
                </c:pt>
                <c:pt idx="62">
                  <c:v>723.03899999999999</c:v>
                </c:pt>
                <c:pt idx="63">
                  <c:v>699.38700000000006</c:v>
                </c:pt>
                <c:pt idx="64">
                  <c:v>673.57700000000011</c:v>
                </c:pt>
                <c:pt idx="65">
                  <c:v>661.33299999999986</c:v>
                </c:pt>
                <c:pt idx="66">
                  <c:v>642.61900000000014</c:v>
                </c:pt>
                <c:pt idx="67">
                  <c:v>632.21699999999998</c:v>
                </c:pt>
                <c:pt idx="68">
                  <c:v>623.81699999999989</c:v>
                </c:pt>
                <c:pt idx="69">
                  <c:v>605.45100000000002</c:v>
                </c:pt>
                <c:pt idx="70">
                  <c:v>583.79999999999995</c:v>
                </c:pt>
                <c:pt idx="71">
                  <c:v>587.13000000000011</c:v>
                </c:pt>
                <c:pt idx="72">
                  <c:v>576.04800000000012</c:v>
                </c:pt>
                <c:pt idx="73">
                  <c:v>570.64699999999993</c:v>
                </c:pt>
                <c:pt idx="74">
                  <c:v>578.33799999999997</c:v>
                </c:pt>
                <c:pt idx="75">
                  <c:v>561.68999999999994</c:v>
                </c:pt>
                <c:pt idx="76">
                  <c:v>568.93700000000001</c:v>
                </c:pt>
                <c:pt idx="77">
                  <c:v>596.84799999999996</c:v>
                </c:pt>
                <c:pt idx="78">
                  <c:v>613.23399999999992</c:v>
                </c:pt>
                <c:pt idx="79">
                  <c:v>646.16199999999992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汇总'!$AR$19:$AR$101</c:f>
              <c:numCache>
                <c:formatCode>0.00_);[Red]\(0.00\)</c:formatCode>
                <c:ptCount val="83"/>
                <c:pt idx="0">
                  <c:v>189.20500000000004</c:v>
                </c:pt>
                <c:pt idx="1">
                  <c:v>196.17399999999986</c:v>
                </c:pt>
                <c:pt idx="2">
                  <c:v>197.88000000000011</c:v>
                </c:pt>
                <c:pt idx="3">
                  <c:v>217.82799999999986</c:v>
                </c:pt>
                <c:pt idx="4">
                  <c:v>247.99300000000005</c:v>
                </c:pt>
                <c:pt idx="5">
                  <c:v>293.51800000000003</c:v>
                </c:pt>
                <c:pt idx="6">
                  <c:v>334.976</c:v>
                </c:pt>
                <c:pt idx="7">
                  <c:v>374.68700000000001</c:v>
                </c:pt>
                <c:pt idx="8">
                  <c:v>428.12500000000011</c:v>
                </c:pt>
                <c:pt idx="9">
                  <c:v>488.97500000000002</c:v>
                </c:pt>
                <c:pt idx="10">
                  <c:v>549.7890000000001</c:v>
                </c:pt>
                <c:pt idx="11">
                  <c:v>579.58500000000004</c:v>
                </c:pt>
                <c:pt idx="12">
                  <c:v>582.72500000000002</c:v>
                </c:pt>
                <c:pt idx="13">
                  <c:v>600.79800000000012</c:v>
                </c:pt>
                <c:pt idx="14">
                  <c:v>616.1450000000001</c:v>
                </c:pt>
                <c:pt idx="15">
                  <c:v>616.58999999999992</c:v>
                </c:pt>
                <c:pt idx="16">
                  <c:v>604.03499999999997</c:v>
                </c:pt>
                <c:pt idx="17">
                  <c:v>576.17000000000007</c:v>
                </c:pt>
                <c:pt idx="18">
                  <c:v>605.678</c:v>
                </c:pt>
                <c:pt idx="19">
                  <c:v>586.9</c:v>
                </c:pt>
                <c:pt idx="20">
                  <c:v>584.73199999999986</c:v>
                </c:pt>
                <c:pt idx="21">
                  <c:v>567.28700000000015</c:v>
                </c:pt>
                <c:pt idx="22">
                  <c:v>566.91200000000015</c:v>
                </c:pt>
                <c:pt idx="23">
                  <c:v>549.17999999999995</c:v>
                </c:pt>
                <c:pt idx="24">
                  <c:v>538.15800000000013</c:v>
                </c:pt>
                <c:pt idx="25">
                  <c:v>549.58999999999992</c:v>
                </c:pt>
                <c:pt idx="26">
                  <c:v>532.24699999999996</c:v>
                </c:pt>
                <c:pt idx="27">
                  <c:v>520.01900000000012</c:v>
                </c:pt>
                <c:pt idx="28">
                  <c:v>512.62300000000016</c:v>
                </c:pt>
                <c:pt idx="29">
                  <c:v>497.73500000000001</c:v>
                </c:pt>
                <c:pt idx="30">
                  <c:v>488.10699999999997</c:v>
                </c:pt>
                <c:pt idx="31">
                  <c:v>493.11099999999999</c:v>
                </c:pt>
                <c:pt idx="32">
                  <c:v>478.92200000000014</c:v>
                </c:pt>
                <c:pt idx="33">
                  <c:v>477.90800000000013</c:v>
                </c:pt>
                <c:pt idx="34">
                  <c:v>485.55499999999995</c:v>
                </c:pt>
                <c:pt idx="35">
                  <c:v>474.41499999999996</c:v>
                </c:pt>
                <c:pt idx="36">
                  <c:v>467.97499999999991</c:v>
                </c:pt>
                <c:pt idx="37">
                  <c:v>467.95399999999995</c:v>
                </c:pt>
                <c:pt idx="38">
                  <c:v>460.69200000000012</c:v>
                </c:pt>
                <c:pt idx="39">
                  <c:v>448.1339999999999</c:v>
                </c:pt>
                <c:pt idx="40">
                  <c:v>436.10400000000004</c:v>
                </c:pt>
                <c:pt idx="41">
                  <c:v>461.21499999999992</c:v>
                </c:pt>
                <c:pt idx="42">
                  <c:v>510.89800000000014</c:v>
                </c:pt>
                <c:pt idx="43">
                  <c:v>577.36399999999992</c:v>
                </c:pt>
                <c:pt idx="44">
                  <c:v>636.20099999999991</c:v>
                </c:pt>
                <c:pt idx="45">
                  <c:v>691.86500000000012</c:v>
                </c:pt>
                <c:pt idx="46">
                  <c:v>754.45400000000006</c:v>
                </c:pt>
                <c:pt idx="47">
                  <c:v>842.48400000000004</c:v>
                </c:pt>
                <c:pt idx="48">
                  <c:v>854.03599999999994</c:v>
                </c:pt>
                <c:pt idx="49">
                  <c:v>845.9910000000001</c:v>
                </c:pt>
                <c:pt idx="50">
                  <c:v>867.12200000000007</c:v>
                </c:pt>
                <c:pt idx="51">
                  <c:v>907.6579999999999</c:v>
                </c:pt>
                <c:pt idx="52">
                  <c:v>955.96800000000007</c:v>
                </c:pt>
                <c:pt idx="53">
                  <c:v>904.84399999999994</c:v>
                </c:pt>
                <c:pt idx="54">
                  <c:v>878.00099999999998</c:v>
                </c:pt>
                <c:pt idx="55">
                  <c:v>857.88599999999997</c:v>
                </c:pt>
                <c:pt idx="56">
                  <c:v>845.09699999999998</c:v>
                </c:pt>
                <c:pt idx="57">
                  <c:v>882.24</c:v>
                </c:pt>
                <c:pt idx="58">
                  <c:v>810.13699999999994</c:v>
                </c:pt>
                <c:pt idx="59">
                  <c:v>843.73799999999994</c:v>
                </c:pt>
                <c:pt idx="60">
                  <c:v>794.39599999999996</c:v>
                </c:pt>
                <c:pt idx="61">
                  <c:v>806.98800000000006</c:v>
                </c:pt>
                <c:pt idx="62">
                  <c:v>785.572</c:v>
                </c:pt>
                <c:pt idx="63">
                  <c:v>764.67699999999991</c:v>
                </c:pt>
                <c:pt idx="64">
                  <c:v>749.6930000000001</c:v>
                </c:pt>
                <c:pt idx="65">
                  <c:v>730.16899999999987</c:v>
                </c:pt>
                <c:pt idx="66">
                  <c:v>695.86800000000005</c:v>
                </c:pt>
                <c:pt idx="67">
                  <c:v>697.85</c:v>
                </c:pt>
                <c:pt idx="68">
                  <c:v>686.40899999999988</c:v>
                </c:pt>
                <c:pt idx="69">
                  <c:v>679.39400000000001</c:v>
                </c:pt>
                <c:pt idx="70">
                  <c:v>675.62</c:v>
                </c:pt>
                <c:pt idx="71">
                  <c:v>680.02499999999998</c:v>
                </c:pt>
                <c:pt idx="72">
                  <c:v>647.71</c:v>
                </c:pt>
                <c:pt idx="73">
                  <c:v>642.32299999999987</c:v>
                </c:pt>
                <c:pt idx="74">
                  <c:v>697.827</c:v>
                </c:pt>
                <c:pt idx="75">
                  <c:v>716.44200000000012</c:v>
                </c:pt>
                <c:pt idx="76">
                  <c:v>741.62200000000007</c:v>
                </c:pt>
                <c:pt idx="77">
                  <c:v>773.346</c:v>
                </c:pt>
                <c:pt idx="78">
                  <c:v>844.48799999999994</c:v>
                </c:pt>
                <c:pt idx="79">
                  <c:v>974.53399999999999</c:v>
                </c:pt>
                <c:pt idx="80">
                  <c:v>1041.02</c:v>
                </c:pt>
                <c:pt idx="81">
                  <c:v>1111.451</c:v>
                </c:pt>
                <c:pt idx="82">
                  <c:v>1197.942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汇总'!$AS$13:$AS$101</c:f>
              <c:numCache>
                <c:formatCode>General</c:formatCode>
                <c:ptCount val="89"/>
                <c:pt idx="0">
                  <c:v>128.83400000000006</c:v>
                </c:pt>
                <c:pt idx="1">
                  <c:v>130.37900000000002</c:v>
                </c:pt>
                <c:pt idx="2">
                  <c:v>131.37099999999998</c:v>
                </c:pt>
                <c:pt idx="3">
                  <c:v>133.0379999999999</c:v>
                </c:pt>
                <c:pt idx="4">
                  <c:v>130.21400000000006</c:v>
                </c:pt>
                <c:pt idx="5">
                  <c:v>134.64499999999987</c:v>
                </c:pt>
                <c:pt idx="6">
                  <c:v>132.56200000000001</c:v>
                </c:pt>
                <c:pt idx="7">
                  <c:v>129.47799999999995</c:v>
                </c:pt>
                <c:pt idx="8">
                  <c:v>121.35800000000006</c:v>
                </c:pt>
                <c:pt idx="9">
                  <c:v>115.70699999999999</c:v>
                </c:pt>
                <c:pt idx="10">
                  <c:v>106.61799999999994</c:v>
                </c:pt>
                <c:pt idx="11">
                  <c:v>106.14700000000005</c:v>
                </c:pt>
                <c:pt idx="12">
                  <c:v>104.87099999999998</c:v>
                </c:pt>
                <c:pt idx="13">
                  <c:v>111.99599999999998</c:v>
                </c:pt>
                <c:pt idx="14">
                  <c:v>117.51499999999999</c:v>
                </c:pt>
                <c:pt idx="15">
                  <c:v>122.45699999999999</c:v>
                </c:pt>
                <c:pt idx="16">
                  <c:v>132.24400000000003</c:v>
                </c:pt>
                <c:pt idx="17">
                  <c:v>149.78999999999996</c:v>
                </c:pt>
                <c:pt idx="18">
                  <c:v>163.52700000000004</c:v>
                </c:pt>
                <c:pt idx="19">
                  <c:v>175.79999999999995</c:v>
                </c:pt>
                <c:pt idx="20">
                  <c:v>184.75</c:v>
                </c:pt>
                <c:pt idx="21">
                  <c:v>211.41799999999989</c:v>
                </c:pt>
                <c:pt idx="22">
                  <c:v>237.154</c:v>
                </c:pt>
                <c:pt idx="23">
                  <c:v>242.2299999999999</c:v>
                </c:pt>
                <c:pt idx="24">
                  <c:v>247.84499999999991</c:v>
                </c:pt>
                <c:pt idx="25">
                  <c:v>252.65000000000009</c:v>
                </c:pt>
                <c:pt idx="26">
                  <c:v>250.65900000000011</c:v>
                </c:pt>
                <c:pt idx="27">
                  <c:v>254.3549999999999</c:v>
                </c:pt>
                <c:pt idx="28">
                  <c:v>247.50099999999998</c:v>
                </c:pt>
                <c:pt idx="29">
                  <c:v>238.28599999999994</c:v>
                </c:pt>
                <c:pt idx="30">
                  <c:v>229.46999999999991</c:v>
                </c:pt>
                <c:pt idx="31">
                  <c:v>232.04999999999995</c:v>
                </c:pt>
                <c:pt idx="32">
                  <c:v>224.84699999999998</c:v>
                </c:pt>
                <c:pt idx="33">
                  <c:v>222.96599999999989</c:v>
                </c:pt>
                <c:pt idx="34">
                  <c:v>228.37099999999998</c:v>
                </c:pt>
                <c:pt idx="35">
                  <c:v>238.85399999999993</c:v>
                </c:pt>
                <c:pt idx="36">
                  <c:v>238.62100000000009</c:v>
                </c:pt>
                <c:pt idx="37">
                  <c:v>244.02200000000005</c:v>
                </c:pt>
                <c:pt idx="38">
                  <c:v>253.59599999999989</c:v>
                </c:pt>
                <c:pt idx="39">
                  <c:v>252.67699999999991</c:v>
                </c:pt>
                <c:pt idx="40">
                  <c:v>260.66599999999994</c:v>
                </c:pt>
                <c:pt idx="41">
                  <c:v>275.15800000000013</c:v>
                </c:pt>
                <c:pt idx="42">
                  <c:v>288.37099999999998</c:v>
                </c:pt>
                <c:pt idx="43">
                  <c:v>304.20799999999986</c:v>
                </c:pt>
                <c:pt idx="44">
                  <c:v>319.78899999999999</c:v>
                </c:pt>
                <c:pt idx="45">
                  <c:v>352.67899999999997</c:v>
                </c:pt>
                <c:pt idx="46">
                  <c:v>362.01899999999989</c:v>
                </c:pt>
                <c:pt idx="47">
                  <c:v>359.11200000000008</c:v>
                </c:pt>
                <c:pt idx="48">
                  <c:v>410.06700000000012</c:v>
                </c:pt>
                <c:pt idx="49">
                  <c:v>436.90499999999986</c:v>
                </c:pt>
                <c:pt idx="50">
                  <c:v>439.16499999999996</c:v>
                </c:pt>
                <c:pt idx="51">
                  <c:v>429.68799999999987</c:v>
                </c:pt>
                <c:pt idx="52">
                  <c:v>438.69500000000005</c:v>
                </c:pt>
                <c:pt idx="53">
                  <c:v>440.39700000000005</c:v>
                </c:pt>
                <c:pt idx="54">
                  <c:v>436.44900000000007</c:v>
                </c:pt>
                <c:pt idx="55">
                  <c:v>430.08799999999997</c:v>
                </c:pt>
                <c:pt idx="56">
                  <c:v>434.11</c:v>
                </c:pt>
                <c:pt idx="57">
                  <c:v>438.14400000000001</c:v>
                </c:pt>
                <c:pt idx="58">
                  <c:v>432.1450000000001</c:v>
                </c:pt>
                <c:pt idx="59">
                  <c:v>423.67200000000003</c:v>
                </c:pt>
                <c:pt idx="60">
                  <c:v>416.76700000000005</c:v>
                </c:pt>
                <c:pt idx="61">
                  <c:v>414.65</c:v>
                </c:pt>
                <c:pt idx="62">
                  <c:v>416.28899999999999</c:v>
                </c:pt>
                <c:pt idx="63">
                  <c:v>431.26900000000001</c:v>
                </c:pt>
                <c:pt idx="64">
                  <c:v>470.2879999999999</c:v>
                </c:pt>
                <c:pt idx="65">
                  <c:v>520.20499999999993</c:v>
                </c:pt>
                <c:pt idx="66">
                  <c:v>566.0390000000001</c:v>
                </c:pt>
                <c:pt idx="67">
                  <c:v>611.529</c:v>
                </c:pt>
                <c:pt idx="68">
                  <c:v>643.76</c:v>
                </c:pt>
                <c:pt idx="69">
                  <c:v>687.94299999999998</c:v>
                </c:pt>
                <c:pt idx="70">
                  <c:v>751.6160000000001</c:v>
                </c:pt>
                <c:pt idx="71">
                  <c:v>811.58499999999992</c:v>
                </c:pt>
                <c:pt idx="72">
                  <c:v>835.0619999999999</c:v>
                </c:pt>
                <c:pt idx="73">
                  <c:v>903.20800000000008</c:v>
                </c:pt>
                <c:pt idx="74">
                  <c:v>969.78400000000011</c:v>
                </c:pt>
                <c:pt idx="75">
                  <c:v>1076.6880000000001</c:v>
                </c:pt>
                <c:pt idx="76">
                  <c:v>1156.5340000000001</c:v>
                </c:pt>
                <c:pt idx="77">
                  <c:v>1226.1409999999998</c:v>
                </c:pt>
                <c:pt idx="78">
                  <c:v>1228.1709999999998</c:v>
                </c:pt>
                <c:pt idx="79">
                  <c:v>1249.3910000000001</c:v>
                </c:pt>
                <c:pt idx="80">
                  <c:v>1318.7509999999997</c:v>
                </c:pt>
                <c:pt idx="81">
                  <c:v>1268.1179999999999</c:v>
                </c:pt>
                <c:pt idx="82">
                  <c:v>1246.8020000000001</c:v>
                </c:pt>
                <c:pt idx="83">
                  <c:v>1210.124</c:v>
                </c:pt>
                <c:pt idx="84">
                  <c:v>1145.0949999999998</c:v>
                </c:pt>
                <c:pt idx="85">
                  <c:v>1107.0129999999999</c:v>
                </c:pt>
                <c:pt idx="86">
                  <c:v>1077.0620000000001</c:v>
                </c:pt>
                <c:pt idx="87">
                  <c:v>1002.1660000000001</c:v>
                </c:pt>
                <c:pt idx="88">
                  <c:v>959.99699999999996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汇总'!$AT$9:$AT$101</c:f>
              <c:numCache>
                <c:formatCode>0.00_);[Red]\(0.00\)</c:formatCode>
                <c:ptCount val="93"/>
                <c:pt idx="0">
                  <c:v>154.47100000000012</c:v>
                </c:pt>
                <c:pt idx="1">
                  <c:v>150.17000000000007</c:v>
                </c:pt>
                <c:pt idx="2">
                  <c:v>145.96299999999997</c:v>
                </c:pt>
                <c:pt idx="3">
                  <c:v>142.71100000000013</c:v>
                </c:pt>
                <c:pt idx="4">
                  <c:v>146.71399999999994</c:v>
                </c:pt>
                <c:pt idx="5">
                  <c:v>160.66999999999996</c:v>
                </c:pt>
                <c:pt idx="6">
                  <c:v>180.4899999999999</c:v>
                </c:pt>
                <c:pt idx="7">
                  <c:v>219.08100000000002</c:v>
                </c:pt>
                <c:pt idx="8">
                  <c:v>239.76200000000006</c:v>
                </c:pt>
                <c:pt idx="9">
                  <c:v>278.93999999999994</c:v>
                </c:pt>
                <c:pt idx="10">
                  <c:v>306.61500000000001</c:v>
                </c:pt>
                <c:pt idx="11">
                  <c:v>352.53000000000009</c:v>
                </c:pt>
                <c:pt idx="12">
                  <c:v>384.85500000000013</c:v>
                </c:pt>
                <c:pt idx="13">
                  <c:v>436.19299999999998</c:v>
                </c:pt>
                <c:pt idx="14">
                  <c:v>456.49600000000009</c:v>
                </c:pt>
                <c:pt idx="15">
                  <c:v>472.07900000000006</c:v>
                </c:pt>
                <c:pt idx="16">
                  <c:v>492.24700000000007</c:v>
                </c:pt>
                <c:pt idx="17">
                  <c:v>482.721</c:v>
                </c:pt>
                <c:pt idx="18">
                  <c:v>501.05499999999995</c:v>
                </c:pt>
                <c:pt idx="19">
                  <c:v>499.01099999999997</c:v>
                </c:pt>
                <c:pt idx="20">
                  <c:v>520.42700000000002</c:v>
                </c:pt>
                <c:pt idx="21">
                  <c:v>528.62100000000009</c:v>
                </c:pt>
                <c:pt idx="22">
                  <c:v>544.82300000000009</c:v>
                </c:pt>
                <c:pt idx="23">
                  <c:v>567.4380000000001</c:v>
                </c:pt>
                <c:pt idx="24">
                  <c:v>593.84400000000005</c:v>
                </c:pt>
                <c:pt idx="25">
                  <c:v>544.14099999999985</c:v>
                </c:pt>
                <c:pt idx="26">
                  <c:v>543.11699999999996</c:v>
                </c:pt>
                <c:pt idx="27">
                  <c:v>547.88099999999997</c:v>
                </c:pt>
                <c:pt idx="28">
                  <c:v>634.00400000000002</c:v>
                </c:pt>
                <c:pt idx="29">
                  <c:v>613.40000000000009</c:v>
                </c:pt>
                <c:pt idx="30">
                  <c:v>603.60300000000007</c:v>
                </c:pt>
                <c:pt idx="31">
                  <c:v>646.45299999999986</c:v>
                </c:pt>
                <c:pt idx="32">
                  <c:v>612.19699999999989</c:v>
                </c:pt>
                <c:pt idx="33">
                  <c:v>627.58100000000002</c:v>
                </c:pt>
                <c:pt idx="34">
                  <c:v>615.43899999999996</c:v>
                </c:pt>
                <c:pt idx="35">
                  <c:v>647.22800000000007</c:v>
                </c:pt>
                <c:pt idx="36">
                  <c:v>650.11099999999988</c:v>
                </c:pt>
                <c:pt idx="37">
                  <c:v>648.54199999999992</c:v>
                </c:pt>
                <c:pt idx="38">
                  <c:v>631.36299999999994</c:v>
                </c:pt>
                <c:pt idx="39">
                  <c:v>659.02999999999986</c:v>
                </c:pt>
                <c:pt idx="40">
                  <c:v>644.16300000000001</c:v>
                </c:pt>
                <c:pt idx="41">
                  <c:v>647.39199999999994</c:v>
                </c:pt>
                <c:pt idx="42">
                  <c:v>643.57599999999991</c:v>
                </c:pt>
                <c:pt idx="43">
                  <c:v>637.18299999999999</c:v>
                </c:pt>
                <c:pt idx="44">
                  <c:v>645.05500000000006</c:v>
                </c:pt>
                <c:pt idx="45">
                  <c:v>657.49399999999991</c:v>
                </c:pt>
                <c:pt idx="46">
                  <c:v>655.31900000000007</c:v>
                </c:pt>
                <c:pt idx="47">
                  <c:v>659.64899999999989</c:v>
                </c:pt>
                <c:pt idx="48">
                  <c:v>676.34999999999991</c:v>
                </c:pt>
                <c:pt idx="49">
                  <c:v>696.6930000000001</c:v>
                </c:pt>
                <c:pt idx="50">
                  <c:v>729.65299999999991</c:v>
                </c:pt>
                <c:pt idx="51">
                  <c:v>753.16300000000001</c:v>
                </c:pt>
                <c:pt idx="52">
                  <c:v>819.69500000000005</c:v>
                </c:pt>
                <c:pt idx="53">
                  <c:v>857.49799999999993</c:v>
                </c:pt>
                <c:pt idx="54">
                  <c:v>929.26099999999997</c:v>
                </c:pt>
                <c:pt idx="55">
                  <c:v>979.09899999999993</c:v>
                </c:pt>
                <c:pt idx="56">
                  <c:v>1048.7190000000001</c:v>
                </c:pt>
                <c:pt idx="57">
                  <c:v>1139.3849999999998</c:v>
                </c:pt>
                <c:pt idx="58">
                  <c:v>1269.0179999999998</c:v>
                </c:pt>
                <c:pt idx="59">
                  <c:v>1356.1989999999998</c:v>
                </c:pt>
                <c:pt idx="60">
                  <c:v>1451.962</c:v>
                </c:pt>
                <c:pt idx="61">
                  <c:v>1568.9660000000001</c:v>
                </c:pt>
                <c:pt idx="62">
                  <c:v>1668.828</c:v>
                </c:pt>
                <c:pt idx="63">
                  <c:v>1651.8519999999999</c:v>
                </c:pt>
                <c:pt idx="64">
                  <c:v>1671.1760000000002</c:v>
                </c:pt>
                <c:pt idx="65">
                  <c:v>1679.5969999999998</c:v>
                </c:pt>
                <c:pt idx="66">
                  <c:v>1671.2140000000002</c:v>
                </c:pt>
                <c:pt idx="67">
                  <c:v>1669.0880000000002</c:v>
                </c:pt>
                <c:pt idx="68">
                  <c:v>1701.08</c:v>
                </c:pt>
                <c:pt idx="69">
                  <c:v>1587.8890000000001</c:v>
                </c:pt>
                <c:pt idx="70">
                  <c:v>1776.116</c:v>
                </c:pt>
                <c:pt idx="71">
                  <c:v>1909.1329999999998</c:v>
                </c:pt>
                <c:pt idx="72">
                  <c:v>1778.4029999999998</c:v>
                </c:pt>
                <c:pt idx="73">
                  <c:v>1764.6699999999998</c:v>
                </c:pt>
                <c:pt idx="74">
                  <c:v>1654.8920000000003</c:v>
                </c:pt>
                <c:pt idx="75">
                  <c:v>1663.0909999999999</c:v>
                </c:pt>
                <c:pt idx="76">
                  <c:v>1579.12</c:v>
                </c:pt>
                <c:pt idx="77">
                  <c:v>1454.9769999999999</c:v>
                </c:pt>
                <c:pt idx="78">
                  <c:v>1421.943</c:v>
                </c:pt>
                <c:pt idx="79">
                  <c:v>1450.4739999999997</c:v>
                </c:pt>
                <c:pt idx="80">
                  <c:v>1444.9270000000001</c:v>
                </c:pt>
                <c:pt idx="81">
                  <c:v>1360.9309999999998</c:v>
                </c:pt>
                <c:pt idx="82">
                  <c:v>1350.9560000000001</c:v>
                </c:pt>
                <c:pt idx="83">
                  <c:v>1333.0819999999999</c:v>
                </c:pt>
                <c:pt idx="84">
                  <c:v>1337.6410000000001</c:v>
                </c:pt>
                <c:pt idx="85">
                  <c:v>1290.0459999999998</c:v>
                </c:pt>
                <c:pt idx="86">
                  <c:v>1249.221</c:v>
                </c:pt>
                <c:pt idx="87">
                  <c:v>1235.9680000000001</c:v>
                </c:pt>
                <c:pt idx="88">
                  <c:v>1221.395</c:v>
                </c:pt>
                <c:pt idx="89">
                  <c:v>1205.0080000000003</c:v>
                </c:pt>
                <c:pt idx="90">
                  <c:v>1229.241</c:v>
                </c:pt>
                <c:pt idx="91">
                  <c:v>1200.4070000000002</c:v>
                </c:pt>
                <c:pt idx="92">
                  <c:v>1218.252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汇总'!$H$8:$H$101</c:f>
              <c:numCache>
                <c:formatCode>General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'T354A20 汇总'!$AU$27:$AU$101</c:f>
              <c:numCache>
                <c:formatCode>General</c:formatCode>
                <c:ptCount val="75"/>
                <c:pt idx="0">
                  <c:v>197.3950000000001</c:v>
                </c:pt>
                <c:pt idx="1">
                  <c:v>203.51400000000012</c:v>
                </c:pt>
                <c:pt idx="2">
                  <c:v>218.46300000000008</c:v>
                </c:pt>
                <c:pt idx="3">
                  <c:v>235.476</c:v>
                </c:pt>
                <c:pt idx="4">
                  <c:v>240.91199999999992</c:v>
                </c:pt>
                <c:pt idx="5">
                  <c:v>249.27300000000002</c:v>
                </c:pt>
                <c:pt idx="6">
                  <c:v>262.28999999999996</c:v>
                </c:pt>
                <c:pt idx="7">
                  <c:v>279.73500000000001</c:v>
                </c:pt>
                <c:pt idx="8">
                  <c:v>298.71400000000006</c:v>
                </c:pt>
                <c:pt idx="9">
                  <c:v>309.54100000000005</c:v>
                </c:pt>
                <c:pt idx="10">
                  <c:v>329.97400000000005</c:v>
                </c:pt>
                <c:pt idx="11">
                  <c:v>348.11699999999996</c:v>
                </c:pt>
                <c:pt idx="12">
                  <c:v>358.2109999999999</c:v>
                </c:pt>
                <c:pt idx="13">
                  <c:v>374.67199999999991</c:v>
                </c:pt>
                <c:pt idx="14">
                  <c:v>386.16399999999999</c:v>
                </c:pt>
                <c:pt idx="15">
                  <c:v>402.43900000000008</c:v>
                </c:pt>
                <c:pt idx="16">
                  <c:v>397.64599999999996</c:v>
                </c:pt>
                <c:pt idx="17">
                  <c:v>408.62</c:v>
                </c:pt>
                <c:pt idx="18">
                  <c:v>423.2349999999999</c:v>
                </c:pt>
                <c:pt idx="19">
                  <c:v>400.70299999999997</c:v>
                </c:pt>
                <c:pt idx="20">
                  <c:v>395.99799999999993</c:v>
                </c:pt>
                <c:pt idx="21">
                  <c:v>384.1629999999999</c:v>
                </c:pt>
                <c:pt idx="22">
                  <c:v>399.70199999999988</c:v>
                </c:pt>
                <c:pt idx="23">
                  <c:v>386.65999999999997</c:v>
                </c:pt>
                <c:pt idx="24">
                  <c:v>421.21900000000005</c:v>
                </c:pt>
                <c:pt idx="25">
                  <c:v>416.16500000000008</c:v>
                </c:pt>
                <c:pt idx="26">
                  <c:v>419.68400000000008</c:v>
                </c:pt>
                <c:pt idx="27">
                  <c:v>415.34600000000012</c:v>
                </c:pt>
                <c:pt idx="28">
                  <c:v>416.03099999999995</c:v>
                </c:pt>
                <c:pt idx="29">
                  <c:v>403.03899999999999</c:v>
                </c:pt>
                <c:pt idx="30">
                  <c:v>399.38099999999997</c:v>
                </c:pt>
                <c:pt idx="31">
                  <c:v>395.62899999999991</c:v>
                </c:pt>
                <c:pt idx="32">
                  <c:v>391.1640000000001</c:v>
                </c:pt>
                <c:pt idx="33">
                  <c:v>394.06700000000001</c:v>
                </c:pt>
                <c:pt idx="34">
                  <c:v>411.32499999999993</c:v>
                </c:pt>
                <c:pt idx="35">
                  <c:v>422.3370000000001</c:v>
                </c:pt>
                <c:pt idx="36">
                  <c:v>434.89599999999984</c:v>
                </c:pt>
                <c:pt idx="37">
                  <c:v>440.53899999999987</c:v>
                </c:pt>
                <c:pt idx="38">
                  <c:v>458.08100000000002</c:v>
                </c:pt>
                <c:pt idx="39">
                  <c:v>447.3889999999999</c:v>
                </c:pt>
                <c:pt idx="40">
                  <c:v>447.32799999999997</c:v>
                </c:pt>
                <c:pt idx="41">
                  <c:v>446.94699999999989</c:v>
                </c:pt>
                <c:pt idx="42">
                  <c:v>425.94899999999996</c:v>
                </c:pt>
                <c:pt idx="43">
                  <c:v>434.11400000000003</c:v>
                </c:pt>
                <c:pt idx="44">
                  <c:v>408.90800000000002</c:v>
                </c:pt>
                <c:pt idx="45">
                  <c:v>408.43900000000008</c:v>
                </c:pt>
                <c:pt idx="46">
                  <c:v>386.67000000000007</c:v>
                </c:pt>
                <c:pt idx="47">
                  <c:v>376.40599999999995</c:v>
                </c:pt>
                <c:pt idx="48">
                  <c:v>386.81500000000005</c:v>
                </c:pt>
                <c:pt idx="49">
                  <c:v>389.63499999999999</c:v>
                </c:pt>
                <c:pt idx="50">
                  <c:v>390.221</c:v>
                </c:pt>
                <c:pt idx="51">
                  <c:v>409.41600000000005</c:v>
                </c:pt>
                <c:pt idx="52">
                  <c:v>429.18900000000008</c:v>
                </c:pt>
                <c:pt idx="53">
                  <c:v>439.51100000000008</c:v>
                </c:pt>
                <c:pt idx="54">
                  <c:v>444.24599999999998</c:v>
                </c:pt>
                <c:pt idx="55">
                  <c:v>457.30299999999988</c:v>
                </c:pt>
                <c:pt idx="56">
                  <c:v>488.09699999999998</c:v>
                </c:pt>
                <c:pt idx="57">
                  <c:v>485.17700000000002</c:v>
                </c:pt>
                <c:pt idx="58">
                  <c:v>502.93200000000002</c:v>
                </c:pt>
                <c:pt idx="59">
                  <c:v>504.97400000000005</c:v>
                </c:pt>
                <c:pt idx="60">
                  <c:v>511.26400000000012</c:v>
                </c:pt>
                <c:pt idx="61">
                  <c:v>502.12200000000007</c:v>
                </c:pt>
                <c:pt idx="62">
                  <c:v>505.59299999999996</c:v>
                </c:pt>
                <c:pt idx="63">
                  <c:v>504.40499999999986</c:v>
                </c:pt>
                <c:pt idx="64">
                  <c:v>500.16100000000006</c:v>
                </c:pt>
                <c:pt idx="65">
                  <c:v>503.6160000000001</c:v>
                </c:pt>
                <c:pt idx="66">
                  <c:v>519.25200000000007</c:v>
                </c:pt>
                <c:pt idx="67">
                  <c:v>506.90900000000011</c:v>
                </c:pt>
                <c:pt idx="68">
                  <c:v>539.57099999999991</c:v>
                </c:pt>
                <c:pt idx="69">
                  <c:v>567.52499999999998</c:v>
                </c:pt>
                <c:pt idx="70">
                  <c:v>615.44399999999996</c:v>
                </c:pt>
                <c:pt idx="71">
                  <c:v>633.61000000000013</c:v>
                </c:pt>
                <c:pt idx="72">
                  <c:v>666.50299999999993</c:v>
                </c:pt>
                <c:pt idx="73">
                  <c:v>660.92400000000009</c:v>
                </c:pt>
                <c:pt idx="74">
                  <c:v>673.60699999999997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4261600"/>
        <c:axId val="944262688"/>
      </c:scatterChart>
      <c:valAx>
        <c:axId val="944261600"/>
        <c:scaling>
          <c:orientation val="minMax"/>
          <c:max val="48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0" i="0" baseline="0" dirty="0" smtClean="0">
                    <a:effectLst/>
                  </a:rPr>
                  <a:t>Time/min</a:t>
                </a:r>
                <a:endParaRPr lang="zh-CN" altLang="zh-CN" sz="1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62688"/>
        <c:crosses val="autoZero"/>
        <c:crossBetween val="midCat"/>
      </c:valAx>
      <c:valAx>
        <c:axId val="944262688"/>
        <c:scaling>
          <c:orientation val="minMax"/>
          <c:max val="1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0" i="0" baseline="0" dirty="0" smtClean="0">
                    <a:effectLst/>
                  </a:rPr>
                  <a:t>Rnr3-gfp Fluorescence Intensity/A.U. </a:t>
                </a:r>
                <a:endParaRPr lang="zh-CN" altLang="zh-CN" sz="14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9390235915655115E-2"/>
              <c:y val="0.231653111064685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616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Cell</a:t>
            </a:r>
            <a:r>
              <a:rPr lang="en-US" altLang="zh-CN" baseline="0"/>
              <a:t> Cycle Delay Time vs HU concentration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4144644868035065E-2"/>
          <c:y val="9.205393000573725E-2"/>
          <c:w val="0.88332612555242851"/>
          <c:h val="0.76622688730173794"/>
        </c:manualLayout>
      </c:layout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"/>
                  <c:y val="1.57353926460579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40 100比较'!$I$6:$I$8</c:f>
              <c:numCache>
                <c:formatCode>General</c:formatCode>
                <c:ptCount val="3"/>
                <c:pt idx="0">
                  <c:v>100.54499999999999</c:v>
                </c:pt>
                <c:pt idx="1">
                  <c:v>123.33333333333333</c:v>
                </c:pt>
                <c:pt idx="2">
                  <c:v>258.16666666666669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40 100比较'!$J$6:$J$8</c:f>
              <c:numCache>
                <c:formatCode>General</c:formatCode>
                <c:ptCount val="3"/>
                <c:pt idx="0">
                  <c:v>88.75</c:v>
                </c:pt>
                <c:pt idx="1">
                  <c:v>115</c:v>
                </c:pt>
                <c:pt idx="2">
                  <c:v>240</c:v>
                </c:pt>
              </c:numCache>
            </c:numRef>
          </c:yVal>
          <c:smooth val="0"/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40 100比较'!$K$6:$K$8</c:f>
              <c:numCache>
                <c:formatCode>General</c:formatCode>
                <c:ptCount val="3"/>
                <c:pt idx="0">
                  <c:v>90</c:v>
                </c:pt>
                <c:pt idx="1">
                  <c:v>130</c:v>
                </c:pt>
                <c:pt idx="2">
                  <c:v>290</c:v>
                </c:pt>
              </c:numCache>
            </c:numRef>
          </c:yVal>
          <c:smooth val="0"/>
        </c:ser>
        <c:ser>
          <c:idx val="3"/>
          <c:order val="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40 100比较'!$L$6:$L$8</c:f>
              <c:numCache>
                <c:formatCode>General</c:formatCode>
                <c:ptCount val="3"/>
                <c:pt idx="0">
                  <c:v>97.5</c:v>
                </c:pt>
                <c:pt idx="1">
                  <c:v>125</c:v>
                </c:pt>
                <c:pt idx="2">
                  <c:v>250</c:v>
                </c:pt>
              </c:numCache>
            </c:numRef>
          </c:yVal>
          <c:smooth val="0"/>
        </c:ser>
        <c:ser>
          <c:idx val="4"/>
          <c:order val="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40 100比较'!$M$6:$M$8</c:f>
              <c:numCache>
                <c:formatCode>General</c:formatCode>
                <c:ptCount val="3"/>
                <c:pt idx="0">
                  <c:v>111.7</c:v>
                </c:pt>
                <c:pt idx="2">
                  <c:v>250</c:v>
                </c:pt>
              </c:numCache>
            </c:numRef>
          </c:yVal>
          <c:smooth val="0"/>
        </c:ser>
        <c:ser>
          <c:idx val="5"/>
          <c:order val="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40 100比较'!$N$6:$N$8</c:f>
              <c:numCache>
                <c:formatCode>General</c:formatCode>
                <c:ptCount val="3"/>
                <c:pt idx="0">
                  <c:v>110</c:v>
                </c:pt>
                <c:pt idx="2">
                  <c:v>222.5</c:v>
                </c:pt>
              </c:numCache>
            </c:numRef>
          </c:yVal>
          <c:smooth val="0"/>
        </c:ser>
        <c:ser>
          <c:idx val="6"/>
          <c:order val="6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40 100比较'!$O$6:$O$8</c:f>
              <c:numCache>
                <c:formatCode>General</c:formatCode>
                <c:ptCount val="3"/>
                <c:pt idx="0">
                  <c:v>96.7</c:v>
                </c:pt>
                <c:pt idx="2">
                  <c:v>260</c:v>
                </c:pt>
              </c:numCache>
            </c:numRef>
          </c:yVal>
          <c:smooth val="0"/>
        </c:ser>
        <c:ser>
          <c:idx val="7"/>
          <c:order val="7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40 100比较'!$P$6:$P$8</c:f>
              <c:numCache>
                <c:formatCode>General</c:formatCode>
                <c:ptCount val="3"/>
                <c:pt idx="0">
                  <c:v>108.3</c:v>
                </c:pt>
                <c:pt idx="2">
                  <c:v>270</c:v>
                </c:pt>
              </c:numCache>
            </c:numRef>
          </c:yVal>
          <c:smooth val="0"/>
        </c:ser>
        <c:ser>
          <c:idx val="8"/>
          <c:order val="8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40 100比较'!$Q$6:$Q$8</c:f>
              <c:numCache>
                <c:formatCode>General</c:formatCode>
                <c:ptCount val="3"/>
                <c:pt idx="0">
                  <c:v>118.3</c:v>
                </c:pt>
                <c:pt idx="2">
                  <c:v>210</c:v>
                </c:pt>
              </c:numCache>
            </c:numRef>
          </c:yVal>
          <c:smooth val="0"/>
        </c:ser>
        <c:ser>
          <c:idx val="9"/>
          <c:order val="9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40 100比较'!$R$6:$R$8</c:f>
              <c:numCache>
                <c:formatCode>General</c:formatCode>
                <c:ptCount val="3"/>
                <c:pt idx="0">
                  <c:v>86.7</c:v>
                </c:pt>
                <c:pt idx="2">
                  <c:v>260</c:v>
                </c:pt>
              </c:numCache>
            </c:numRef>
          </c:yVal>
          <c:smooth val="0"/>
        </c:ser>
        <c:ser>
          <c:idx val="10"/>
          <c:order val="1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40 100比较'!$S$6:$S$8</c:f>
              <c:numCache>
                <c:formatCode>General</c:formatCode>
                <c:ptCount val="3"/>
                <c:pt idx="0">
                  <c:v>97.5</c:v>
                </c:pt>
                <c:pt idx="2">
                  <c:v>275</c:v>
                </c:pt>
              </c:numCache>
            </c:numRef>
          </c:yVal>
          <c:smooth val="0"/>
        </c:ser>
        <c:ser>
          <c:idx val="11"/>
          <c:order val="1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40 100比较'!$T$6:$T$8</c:f>
              <c:numCache>
                <c:formatCode>General</c:formatCode>
                <c:ptCount val="3"/>
                <c:pt idx="2">
                  <c:v>305</c:v>
                </c:pt>
              </c:numCache>
            </c:numRef>
          </c:yVal>
          <c:smooth val="0"/>
        </c:ser>
        <c:ser>
          <c:idx val="12"/>
          <c:order val="1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40 100比较'!$U$6:$U$8</c:f>
              <c:numCache>
                <c:formatCode>General</c:formatCode>
                <c:ptCount val="3"/>
                <c:pt idx="2">
                  <c:v>300</c:v>
                </c:pt>
              </c:numCache>
            </c:numRef>
          </c:yVal>
          <c:smooth val="0"/>
        </c:ser>
        <c:ser>
          <c:idx val="13"/>
          <c:order val="13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40 100比较'!$V$6:$V$8</c:f>
              <c:numCache>
                <c:formatCode>General</c:formatCode>
                <c:ptCount val="3"/>
                <c:pt idx="2">
                  <c:v>190</c:v>
                </c:pt>
              </c:numCache>
            </c:numRef>
          </c:yVal>
          <c:smooth val="0"/>
        </c:ser>
        <c:ser>
          <c:idx val="14"/>
          <c:order val="14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40 100比较'!$W$6:$W$8</c:f>
              <c:numCache>
                <c:formatCode>General</c:formatCode>
                <c:ptCount val="3"/>
                <c:pt idx="2">
                  <c:v>260</c:v>
                </c:pt>
              </c:numCache>
            </c:numRef>
          </c:yVal>
          <c:smooth val="0"/>
        </c:ser>
        <c:ser>
          <c:idx val="15"/>
          <c:order val="15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'blank 40 100比较'!$H$6:$H$8</c:f>
              <c:numCache>
                <c:formatCode>General</c:formatCode>
                <c:ptCount val="3"/>
                <c:pt idx="0">
                  <c:v>0</c:v>
                </c:pt>
                <c:pt idx="1">
                  <c:v>40</c:v>
                </c:pt>
                <c:pt idx="2">
                  <c:v>100</c:v>
                </c:pt>
              </c:numCache>
            </c:numRef>
          </c:xVal>
          <c:yVal>
            <c:numRef>
              <c:f>'blank 40 100比较'!$X$6:$X$8</c:f>
              <c:numCache>
                <c:formatCode>General</c:formatCode>
                <c:ptCount val="3"/>
                <c:pt idx="2">
                  <c:v>290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4592016"/>
        <c:axId val="894590928"/>
      </c:scatterChart>
      <c:valAx>
        <c:axId val="894592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HU Concentration(mM)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590928"/>
        <c:crosses val="autoZero"/>
        <c:crossBetween val="midCat"/>
      </c:valAx>
      <c:valAx>
        <c:axId val="89459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Cell</a:t>
                </a:r>
                <a:r>
                  <a:rPr lang="en-US" altLang="zh-CN" baseline="0"/>
                  <a:t> Cycle Delay Time(min)</a:t>
                </a:r>
                <a:endParaRPr lang="en-US" alt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5920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Mother Cells(24</a:t>
            </a:r>
            <a:r>
              <a:rPr lang="en-US" altLang="zh-CN" baseline="0"/>
              <a:t> cells</a:t>
            </a:r>
            <a:r>
              <a:rPr lang="en-US" altLang="zh-CN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汇总'!$J$118:$J$153</c:f>
              <c:numCache>
                <c:formatCode>General</c:formatCode>
                <c:ptCount val="36"/>
                <c:pt idx="0">
                  <c:v>278.471</c:v>
                </c:pt>
                <c:pt idx="1">
                  <c:v>328.99300000000005</c:v>
                </c:pt>
                <c:pt idx="2">
                  <c:v>366.19699999999989</c:v>
                </c:pt>
                <c:pt idx="3">
                  <c:v>388.22199999999987</c:v>
                </c:pt>
                <c:pt idx="4">
                  <c:v>414.57000000000005</c:v>
                </c:pt>
                <c:pt idx="5">
                  <c:v>421.74300000000005</c:v>
                </c:pt>
                <c:pt idx="6">
                  <c:v>410.03099999999995</c:v>
                </c:pt>
                <c:pt idx="7">
                  <c:v>433.95199999999988</c:v>
                </c:pt>
                <c:pt idx="8">
                  <c:v>457.86899999999991</c:v>
                </c:pt>
                <c:pt idx="9">
                  <c:v>510.75400000000002</c:v>
                </c:pt>
                <c:pt idx="10">
                  <c:v>531.05900000000008</c:v>
                </c:pt>
                <c:pt idx="11">
                  <c:v>597.66300000000001</c:v>
                </c:pt>
                <c:pt idx="12">
                  <c:v>616.68600000000004</c:v>
                </c:pt>
                <c:pt idx="13">
                  <c:v>637.72800000000007</c:v>
                </c:pt>
                <c:pt idx="14">
                  <c:v>675.49700000000007</c:v>
                </c:pt>
                <c:pt idx="15">
                  <c:v>706.24099999999999</c:v>
                </c:pt>
                <c:pt idx="16">
                  <c:v>765.80600000000004</c:v>
                </c:pt>
                <c:pt idx="17">
                  <c:v>749.70499999999993</c:v>
                </c:pt>
                <c:pt idx="18">
                  <c:v>721.63400000000013</c:v>
                </c:pt>
                <c:pt idx="19">
                  <c:v>736.53800000000012</c:v>
                </c:pt>
                <c:pt idx="20">
                  <c:v>727.976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汇总'!$K$118:$K$153</c:f>
              <c:numCache>
                <c:formatCode>General</c:formatCode>
                <c:ptCount val="36"/>
                <c:pt idx="0">
                  <c:v>160.04699999999991</c:v>
                </c:pt>
                <c:pt idx="1">
                  <c:v>166.98699999999997</c:v>
                </c:pt>
                <c:pt idx="2">
                  <c:v>174.553</c:v>
                </c:pt>
                <c:pt idx="3">
                  <c:v>191.11899999999991</c:v>
                </c:pt>
                <c:pt idx="4">
                  <c:v>212.89199999999994</c:v>
                </c:pt>
                <c:pt idx="5">
                  <c:v>241.94199999999989</c:v>
                </c:pt>
                <c:pt idx="6">
                  <c:v>267.22800000000007</c:v>
                </c:pt>
                <c:pt idx="7">
                  <c:v>287.84499999999991</c:v>
                </c:pt>
                <c:pt idx="8">
                  <c:v>316.04299999999989</c:v>
                </c:pt>
                <c:pt idx="9">
                  <c:v>344.11199999999997</c:v>
                </c:pt>
                <c:pt idx="10">
                  <c:v>358.62900000000002</c:v>
                </c:pt>
                <c:pt idx="11">
                  <c:v>384.11900000000003</c:v>
                </c:pt>
                <c:pt idx="12">
                  <c:v>407.32500000000005</c:v>
                </c:pt>
                <c:pt idx="13">
                  <c:v>412.31699999999989</c:v>
                </c:pt>
                <c:pt idx="14">
                  <c:v>421.62999999999988</c:v>
                </c:pt>
                <c:pt idx="15">
                  <c:v>421.76599999999996</c:v>
                </c:pt>
                <c:pt idx="16">
                  <c:v>421.16999999999996</c:v>
                </c:pt>
                <c:pt idx="17">
                  <c:v>461.09899999999993</c:v>
                </c:pt>
                <c:pt idx="18">
                  <c:v>476.09699999999987</c:v>
                </c:pt>
                <c:pt idx="19">
                  <c:v>461.01099999999997</c:v>
                </c:pt>
                <c:pt idx="20">
                  <c:v>445.37999999999988</c:v>
                </c:pt>
                <c:pt idx="21">
                  <c:v>437.52599999999984</c:v>
                </c:pt>
                <c:pt idx="22">
                  <c:v>440.61400000000003</c:v>
                </c:pt>
                <c:pt idx="23">
                  <c:v>449.66399999999999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汇总'!$L$118:$L$153</c:f>
              <c:numCache>
                <c:formatCode>General</c:formatCode>
                <c:ptCount val="36"/>
                <c:pt idx="0">
                  <c:v>159.79500000000007</c:v>
                </c:pt>
                <c:pt idx="1">
                  <c:v>127.4899999999999</c:v>
                </c:pt>
                <c:pt idx="2">
                  <c:v>132.81500000000005</c:v>
                </c:pt>
                <c:pt idx="3">
                  <c:v>130.024</c:v>
                </c:pt>
                <c:pt idx="4">
                  <c:v>136.39800000000002</c:v>
                </c:pt>
                <c:pt idx="5">
                  <c:v>145.1099999999999</c:v>
                </c:pt>
                <c:pt idx="6">
                  <c:v>154.70699999999999</c:v>
                </c:pt>
                <c:pt idx="7">
                  <c:v>159.53699999999992</c:v>
                </c:pt>
                <c:pt idx="8">
                  <c:v>168.80200000000002</c:v>
                </c:pt>
                <c:pt idx="9">
                  <c:v>174.86</c:v>
                </c:pt>
                <c:pt idx="10">
                  <c:v>192.67900000000009</c:v>
                </c:pt>
                <c:pt idx="11">
                  <c:v>209.40899999999999</c:v>
                </c:pt>
                <c:pt idx="12">
                  <c:v>219.00399999999991</c:v>
                </c:pt>
                <c:pt idx="13">
                  <c:v>233.38700000000006</c:v>
                </c:pt>
                <c:pt idx="14">
                  <c:v>231.83299999999997</c:v>
                </c:pt>
                <c:pt idx="15">
                  <c:v>253.9190000000001</c:v>
                </c:pt>
                <c:pt idx="16">
                  <c:v>243.14300000000003</c:v>
                </c:pt>
                <c:pt idx="17">
                  <c:v>245.14099999999985</c:v>
                </c:pt>
                <c:pt idx="18">
                  <c:v>248.41300000000001</c:v>
                </c:pt>
                <c:pt idx="19">
                  <c:v>268.14799999999991</c:v>
                </c:pt>
                <c:pt idx="20">
                  <c:v>260.6869999999999</c:v>
                </c:pt>
                <c:pt idx="21">
                  <c:v>265.51800000000003</c:v>
                </c:pt>
                <c:pt idx="22">
                  <c:v>266.09399999999994</c:v>
                </c:pt>
                <c:pt idx="23">
                  <c:v>265.09800000000007</c:v>
                </c:pt>
                <c:pt idx="24">
                  <c:v>267.98000000000013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汇总'!$M$118:$M$153</c:f>
              <c:numCache>
                <c:formatCode>General</c:formatCode>
                <c:ptCount val="36"/>
                <c:pt idx="0">
                  <c:v>224.14</c:v>
                </c:pt>
                <c:pt idx="1">
                  <c:v>199.51800000000003</c:v>
                </c:pt>
                <c:pt idx="2">
                  <c:v>202.2639999999999</c:v>
                </c:pt>
                <c:pt idx="3">
                  <c:v>208.21400000000006</c:v>
                </c:pt>
                <c:pt idx="4">
                  <c:v>215.74800000000005</c:v>
                </c:pt>
                <c:pt idx="5">
                  <c:v>216.15300000000013</c:v>
                </c:pt>
                <c:pt idx="6">
                  <c:v>220.46400000000006</c:v>
                </c:pt>
                <c:pt idx="7">
                  <c:v>217.34799999999996</c:v>
                </c:pt>
                <c:pt idx="8">
                  <c:v>217.72399999999993</c:v>
                </c:pt>
                <c:pt idx="9">
                  <c:v>220.01699999999994</c:v>
                </c:pt>
                <c:pt idx="10">
                  <c:v>209.69100000000014</c:v>
                </c:pt>
                <c:pt idx="11">
                  <c:v>204.20799999999997</c:v>
                </c:pt>
                <c:pt idx="12">
                  <c:v>207.46799999999996</c:v>
                </c:pt>
                <c:pt idx="13">
                  <c:v>202.77699999999993</c:v>
                </c:pt>
                <c:pt idx="14">
                  <c:v>209.29300000000001</c:v>
                </c:pt>
                <c:pt idx="15">
                  <c:v>213.42399999999998</c:v>
                </c:pt>
                <c:pt idx="16">
                  <c:v>216.10000000000002</c:v>
                </c:pt>
                <c:pt idx="17">
                  <c:v>226.97099999999989</c:v>
                </c:pt>
                <c:pt idx="18">
                  <c:v>222.53800000000001</c:v>
                </c:pt>
                <c:pt idx="19">
                  <c:v>236.05200000000002</c:v>
                </c:pt>
                <c:pt idx="20">
                  <c:v>250.25</c:v>
                </c:pt>
                <c:pt idx="21">
                  <c:v>243.8950000000001</c:v>
                </c:pt>
                <c:pt idx="22">
                  <c:v>246.87600000000009</c:v>
                </c:pt>
                <c:pt idx="23">
                  <c:v>254.36</c:v>
                </c:pt>
                <c:pt idx="24">
                  <c:v>255.17000000000007</c:v>
                </c:pt>
                <c:pt idx="25">
                  <c:v>250.87700000000007</c:v>
                </c:pt>
                <c:pt idx="26">
                  <c:v>245.75599999999997</c:v>
                </c:pt>
                <c:pt idx="27">
                  <c:v>247.48400000000004</c:v>
                </c:pt>
                <c:pt idx="28">
                  <c:v>252.61199999999985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汇总'!$N$118:$N$153</c:f>
              <c:numCache>
                <c:formatCode>General</c:formatCode>
                <c:ptCount val="36"/>
                <c:pt idx="0">
                  <c:v>174.20600000000002</c:v>
                </c:pt>
                <c:pt idx="1">
                  <c:v>174.92000000000007</c:v>
                </c:pt>
                <c:pt idx="2">
                  <c:v>187.31100000000004</c:v>
                </c:pt>
                <c:pt idx="3">
                  <c:v>198.93099999999993</c:v>
                </c:pt>
                <c:pt idx="4">
                  <c:v>241.34500000000014</c:v>
                </c:pt>
                <c:pt idx="5">
                  <c:v>302.404</c:v>
                </c:pt>
                <c:pt idx="6">
                  <c:v>375.61399999999992</c:v>
                </c:pt>
                <c:pt idx="7">
                  <c:v>419.0809999999999</c:v>
                </c:pt>
                <c:pt idx="8">
                  <c:v>469.10900000000004</c:v>
                </c:pt>
                <c:pt idx="9">
                  <c:v>496.49900000000002</c:v>
                </c:pt>
                <c:pt idx="10">
                  <c:v>512.17600000000004</c:v>
                </c:pt>
                <c:pt idx="11">
                  <c:v>512.65000000000009</c:v>
                </c:pt>
                <c:pt idx="12">
                  <c:v>528.75099999999998</c:v>
                </c:pt>
                <c:pt idx="13">
                  <c:v>515.09299999999996</c:v>
                </c:pt>
                <c:pt idx="14">
                  <c:v>500.56900000000007</c:v>
                </c:pt>
                <c:pt idx="15">
                  <c:v>489.44499999999994</c:v>
                </c:pt>
                <c:pt idx="16">
                  <c:v>448.59100000000001</c:v>
                </c:pt>
                <c:pt idx="17">
                  <c:v>457</c:v>
                </c:pt>
                <c:pt idx="18">
                  <c:v>449.346</c:v>
                </c:pt>
                <c:pt idx="19">
                  <c:v>426.87599999999998</c:v>
                </c:pt>
                <c:pt idx="20">
                  <c:v>427.06200000000013</c:v>
                </c:pt>
                <c:pt idx="21">
                  <c:v>424.69999999999993</c:v>
                </c:pt>
                <c:pt idx="22">
                  <c:v>446.85100000000011</c:v>
                </c:pt>
                <c:pt idx="23">
                  <c:v>427.88799999999992</c:v>
                </c:pt>
                <c:pt idx="24">
                  <c:v>429.66999999999996</c:v>
                </c:pt>
                <c:pt idx="25">
                  <c:v>426.0100000000001</c:v>
                </c:pt>
                <c:pt idx="26">
                  <c:v>415.46699999999987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汇总'!$O$118:$O$153</c:f>
              <c:numCache>
                <c:formatCode>0.00_);[Red]\(0.00\)</c:formatCode>
                <c:ptCount val="36"/>
                <c:pt idx="0">
                  <c:v>276.98899999999992</c:v>
                </c:pt>
                <c:pt idx="1">
                  <c:v>280.59400000000005</c:v>
                </c:pt>
                <c:pt idx="2">
                  <c:v>283.33800000000008</c:v>
                </c:pt>
                <c:pt idx="3">
                  <c:v>270.29599999999994</c:v>
                </c:pt>
                <c:pt idx="4">
                  <c:v>273.81600000000014</c:v>
                </c:pt>
                <c:pt idx="5">
                  <c:v>271.78999999999996</c:v>
                </c:pt>
                <c:pt idx="6">
                  <c:v>281.78499999999997</c:v>
                </c:pt>
                <c:pt idx="7">
                  <c:v>279.39599999999996</c:v>
                </c:pt>
                <c:pt idx="8">
                  <c:v>279.54399999999998</c:v>
                </c:pt>
                <c:pt idx="9">
                  <c:v>278.452</c:v>
                </c:pt>
                <c:pt idx="10">
                  <c:v>291.81699999999989</c:v>
                </c:pt>
                <c:pt idx="11">
                  <c:v>310.08400000000006</c:v>
                </c:pt>
                <c:pt idx="12">
                  <c:v>332.87599999999998</c:v>
                </c:pt>
                <c:pt idx="13">
                  <c:v>369.85900000000004</c:v>
                </c:pt>
                <c:pt idx="14">
                  <c:v>382.06900000000007</c:v>
                </c:pt>
                <c:pt idx="15">
                  <c:v>418.46900000000005</c:v>
                </c:pt>
                <c:pt idx="16">
                  <c:v>437.90099999999995</c:v>
                </c:pt>
                <c:pt idx="17">
                  <c:v>458.09300000000007</c:v>
                </c:pt>
                <c:pt idx="18">
                  <c:v>478.01099999999997</c:v>
                </c:pt>
                <c:pt idx="19">
                  <c:v>515.654</c:v>
                </c:pt>
                <c:pt idx="20">
                  <c:v>538.96399999999994</c:v>
                </c:pt>
                <c:pt idx="21">
                  <c:v>543.77099999999984</c:v>
                </c:pt>
                <c:pt idx="22">
                  <c:v>532.28400000000011</c:v>
                </c:pt>
                <c:pt idx="23">
                  <c:v>522.65300000000002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汇总'!$P$118:$P$153</c:f>
              <c:numCache>
                <c:formatCode>General</c:formatCode>
                <c:ptCount val="36"/>
                <c:pt idx="0">
                  <c:v>119.53399999999999</c:v>
                </c:pt>
                <c:pt idx="1">
                  <c:v>121.42199999999991</c:v>
                </c:pt>
                <c:pt idx="2">
                  <c:v>117.72000000000003</c:v>
                </c:pt>
                <c:pt idx="3">
                  <c:v>119.899</c:v>
                </c:pt>
                <c:pt idx="4">
                  <c:v>123.62800000000004</c:v>
                </c:pt>
                <c:pt idx="5">
                  <c:v>123.42100000000005</c:v>
                </c:pt>
                <c:pt idx="6">
                  <c:v>129.21100000000001</c:v>
                </c:pt>
                <c:pt idx="7">
                  <c:v>143.19900000000007</c:v>
                </c:pt>
                <c:pt idx="8">
                  <c:v>170.77099999999996</c:v>
                </c:pt>
                <c:pt idx="9">
                  <c:v>199.45200000000011</c:v>
                </c:pt>
                <c:pt idx="10">
                  <c:v>223.65899999999999</c:v>
                </c:pt>
                <c:pt idx="11">
                  <c:v>240.25900000000001</c:v>
                </c:pt>
                <c:pt idx="12">
                  <c:v>259.27099999999984</c:v>
                </c:pt>
                <c:pt idx="13">
                  <c:v>264.28400000000011</c:v>
                </c:pt>
                <c:pt idx="14">
                  <c:v>272.58699999999999</c:v>
                </c:pt>
                <c:pt idx="15">
                  <c:v>283.63599999999985</c:v>
                </c:pt>
                <c:pt idx="16">
                  <c:v>275.52399999999989</c:v>
                </c:pt>
                <c:pt idx="17">
                  <c:v>274.34500000000003</c:v>
                </c:pt>
                <c:pt idx="18">
                  <c:v>287.69600000000003</c:v>
                </c:pt>
                <c:pt idx="19">
                  <c:v>289.94999999999993</c:v>
                </c:pt>
                <c:pt idx="20">
                  <c:v>285.76400000000001</c:v>
                </c:pt>
                <c:pt idx="21">
                  <c:v>298.15300000000002</c:v>
                </c:pt>
                <c:pt idx="22">
                  <c:v>297.428</c:v>
                </c:pt>
                <c:pt idx="23">
                  <c:v>295.68600000000004</c:v>
                </c:pt>
                <c:pt idx="24">
                  <c:v>286.3549999999999</c:v>
                </c:pt>
                <c:pt idx="25">
                  <c:v>282.79999999999995</c:v>
                </c:pt>
                <c:pt idx="26">
                  <c:v>277.28300000000013</c:v>
                </c:pt>
                <c:pt idx="27">
                  <c:v>275.50599999999997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汇总'!$Q$118:$Q$153</c:f>
              <c:numCache>
                <c:formatCode>0.00_);[Red]\(0.00\)</c:formatCode>
                <c:ptCount val="36"/>
                <c:pt idx="0">
                  <c:v>196.08900000000006</c:v>
                </c:pt>
                <c:pt idx="1">
                  <c:v>203.46600000000012</c:v>
                </c:pt>
                <c:pt idx="2">
                  <c:v>202.03600000000006</c:v>
                </c:pt>
                <c:pt idx="3">
                  <c:v>215.30799999999999</c:v>
                </c:pt>
                <c:pt idx="4">
                  <c:v>218.87300000000005</c:v>
                </c:pt>
                <c:pt idx="5">
                  <c:v>232.40899999999999</c:v>
                </c:pt>
                <c:pt idx="6">
                  <c:v>237.19299999999998</c:v>
                </c:pt>
                <c:pt idx="7">
                  <c:v>247.79899999999998</c:v>
                </c:pt>
                <c:pt idx="8">
                  <c:v>265.74200000000008</c:v>
                </c:pt>
                <c:pt idx="9">
                  <c:v>272.78000000000009</c:v>
                </c:pt>
                <c:pt idx="10">
                  <c:v>279.2829999999999</c:v>
                </c:pt>
                <c:pt idx="11">
                  <c:v>288.00400000000002</c:v>
                </c:pt>
                <c:pt idx="12">
                  <c:v>290.42800000000011</c:v>
                </c:pt>
                <c:pt idx="13">
                  <c:v>307.32600000000002</c:v>
                </c:pt>
                <c:pt idx="14">
                  <c:v>320.69099999999992</c:v>
                </c:pt>
                <c:pt idx="15">
                  <c:v>343.24699999999984</c:v>
                </c:pt>
                <c:pt idx="16">
                  <c:v>359.35699999999997</c:v>
                </c:pt>
                <c:pt idx="17">
                  <c:v>369.98599999999999</c:v>
                </c:pt>
                <c:pt idx="18">
                  <c:v>368.75800000000015</c:v>
                </c:pt>
                <c:pt idx="19">
                  <c:v>406.05100000000004</c:v>
                </c:pt>
                <c:pt idx="20">
                  <c:v>434.50900000000001</c:v>
                </c:pt>
                <c:pt idx="21">
                  <c:v>489.15099999999995</c:v>
                </c:pt>
                <c:pt idx="22">
                  <c:v>502.40600000000006</c:v>
                </c:pt>
                <c:pt idx="23">
                  <c:v>531.66899999999998</c:v>
                </c:pt>
                <c:pt idx="24">
                  <c:v>551.60500000000002</c:v>
                </c:pt>
                <c:pt idx="25">
                  <c:v>542.048</c:v>
                </c:pt>
                <c:pt idx="26">
                  <c:v>577.78599999999994</c:v>
                </c:pt>
                <c:pt idx="27">
                  <c:v>544.49300000000005</c:v>
                </c:pt>
                <c:pt idx="28">
                  <c:v>578.50300000000004</c:v>
                </c:pt>
                <c:pt idx="29">
                  <c:v>525.10700000000008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汇总'!$R$118:$R$153</c:f>
              <c:numCache>
                <c:formatCode>0.00_);[Red]\(0.00\)</c:formatCode>
                <c:ptCount val="36"/>
                <c:pt idx="0">
                  <c:v>196.48299999999995</c:v>
                </c:pt>
                <c:pt idx="1">
                  <c:v>158.42100000000005</c:v>
                </c:pt>
                <c:pt idx="2">
                  <c:v>149.85399999999993</c:v>
                </c:pt>
                <c:pt idx="3">
                  <c:v>144.68300000000011</c:v>
                </c:pt>
                <c:pt idx="4">
                  <c:v>146.49600000000009</c:v>
                </c:pt>
                <c:pt idx="5">
                  <c:v>150.20500000000004</c:v>
                </c:pt>
                <c:pt idx="6">
                  <c:v>148.44999999999993</c:v>
                </c:pt>
                <c:pt idx="7">
                  <c:v>159.6350000000001</c:v>
                </c:pt>
                <c:pt idx="8">
                  <c:v>172.08800000000008</c:v>
                </c:pt>
                <c:pt idx="9">
                  <c:v>194.327</c:v>
                </c:pt>
                <c:pt idx="10">
                  <c:v>219.92999999999995</c:v>
                </c:pt>
                <c:pt idx="11">
                  <c:v>255.73000000000002</c:v>
                </c:pt>
                <c:pt idx="12">
                  <c:v>289.58299999999997</c:v>
                </c:pt>
                <c:pt idx="13">
                  <c:v>322.53600000000006</c:v>
                </c:pt>
                <c:pt idx="14">
                  <c:v>364.25799999999992</c:v>
                </c:pt>
                <c:pt idx="15">
                  <c:v>406.26100000000008</c:v>
                </c:pt>
                <c:pt idx="16">
                  <c:v>439.67099999999994</c:v>
                </c:pt>
                <c:pt idx="17">
                  <c:v>443.28200000000004</c:v>
                </c:pt>
                <c:pt idx="18">
                  <c:v>446.22199999999998</c:v>
                </c:pt>
                <c:pt idx="19">
                  <c:v>442.76900000000001</c:v>
                </c:pt>
                <c:pt idx="20">
                  <c:v>464.63200000000006</c:v>
                </c:pt>
                <c:pt idx="21">
                  <c:v>493.97699999999986</c:v>
                </c:pt>
                <c:pt idx="22">
                  <c:v>513.96699999999987</c:v>
                </c:pt>
                <c:pt idx="23">
                  <c:v>504.30300000000011</c:v>
                </c:pt>
                <c:pt idx="24">
                  <c:v>499.33600000000001</c:v>
                </c:pt>
                <c:pt idx="25">
                  <c:v>491.71899999999994</c:v>
                </c:pt>
                <c:pt idx="26">
                  <c:v>490.28699999999992</c:v>
                </c:pt>
                <c:pt idx="27">
                  <c:v>484.23299999999995</c:v>
                </c:pt>
                <c:pt idx="28">
                  <c:v>500.34799999999996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汇总'!$S$118:$S$153</c:f>
              <c:numCache>
                <c:formatCode>General</c:formatCode>
                <c:ptCount val="36"/>
                <c:pt idx="0">
                  <c:v>180.255</c:v>
                </c:pt>
                <c:pt idx="1">
                  <c:v>180.9079999999999</c:v>
                </c:pt>
                <c:pt idx="2">
                  <c:v>189.07800000000009</c:v>
                </c:pt>
                <c:pt idx="3">
                  <c:v>187.05600000000004</c:v>
                </c:pt>
                <c:pt idx="4">
                  <c:v>194.34199999999998</c:v>
                </c:pt>
                <c:pt idx="5">
                  <c:v>206.62300000000005</c:v>
                </c:pt>
                <c:pt idx="6">
                  <c:v>219.30599999999993</c:v>
                </c:pt>
                <c:pt idx="7">
                  <c:v>231.09699999999998</c:v>
                </c:pt>
                <c:pt idx="8">
                  <c:v>250.63599999999997</c:v>
                </c:pt>
                <c:pt idx="9">
                  <c:v>278.57599999999991</c:v>
                </c:pt>
                <c:pt idx="10">
                  <c:v>301.12499999999989</c:v>
                </c:pt>
                <c:pt idx="11">
                  <c:v>313.38200000000006</c:v>
                </c:pt>
                <c:pt idx="12">
                  <c:v>336.48300000000006</c:v>
                </c:pt>
                <c:pt idx="13">
                  <c:v>361.44200000000001</c:v>
                </c:pt>
                <c:pt idx="14">
                  <c:v>364.33199999999988</c:v>
                </c:pt>
                <c:pt idx="15">
                  <c:v>371.31899999999996</c:v>
                </c:pt>
                <c:pt idx="16">
                  <c:v>392.95500000000004</c:v>
                </c:pt>
                <c:pt idx="17">
                  <c:v>399.30400000000009</c:v>
                </c:pt>
                <c:pt idx="18">
                  <c:v>406.86800000000005</c:v>
                </c:pt>
                <c:pt idx="19">
                  <c:v>416.34199999999998</c:v>
                </c:pt>
                <c:pt idx="20">
                  <c:v>428.64200000000005</c:v>
                </c:pt>
                <c:pt idx="21">
                  <c:v>420.7589999999999</c:v>
                </c:pt>
                <c:pt idx="22">
                  <c:v>421.90900000000011</c:v>
                </c:pt>
                <c:pt idx="23">
                  <c:v>421.77900000000011</c:v>
                </c:pt>
                <c:pt idx="24">
                  <c:v>477.7639999999999</c:v>
                </c:pt>
                <c:pt idx="25">
                  <c:v>481.97299999999996</c:v>
                </c:pt>
                <c:pt idx="26">
                  <c:v>483.25900000000001</c:v>
                </c:pt>
                <c:pt idx="27">
                  <c:v>476.41499999999996</c:v>
                </c:pt>
                <c:pt idx="28">
                  <c:v>460.68899999999996</c:v>
                </c:pt>
                <c:pt idx="29">
                  <c:v>465.12999999999988</c:v>
                </c:pt>
                <c:pt idx="30">
                  <c:v>456.13900000000001</c:v>
                </c:pt>
                <c:pt idx="31">
                  <c:v>458.70399999999995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汇总'!$T$118:$T$153</c:f>
              <c:numCache>
                <c:formatCode>General</c:formatCode>
                <c:ptCount val="36"/>
                <c:pt idx="0">
                  <c:v>180.34199999999987</c:v>
                </c:pt>
                <c:pt idx="1">
                  <c:v>182.09799999999996</c:v>
                </c:pt>
                <c:pt idx="2">
                  <c:v>177.59999999999991</c:v>
                </c:pt>
                <c:pt idx="3">
                  <c:v>178.2879999999999</c:v>
                </c:pt>
                <c:pt idx="4">
                  <c:v>173.68499999999995</c:v>
                </c:pt>
                <c:pt idx="5">
                  <c:v>173.61399999999992</c:v>
                </c:pt>
                <c:pt idx="6">
                  <c:v>165.28399999999988</c:v>
                </c:pt>
                <c:pt idx="7">
                  <c:v>168.36</c:v>
                </c:pt>
                <c:pt idx="8">
                  <c:v>165.15100000000007</c:v>
                </c:pt>
                <c:pt idx="9">
                  <c:v>168.12600000000009</c:v>
                </c:pt>
                <c:pt idx="10">
                  <c:v>167.31799999999998</c:v>
                </c:pt>
                <c:pt idx="11">
                  <c:v>167.33100000000002</c:v>
                </c:pt>
                <c:pt idx="12">
                  <c:v>169.25800000000004</c:v>
                </c:pt>
                <c:pt idx="13">
                  <c:v>171.21499999999992</c:v>
                </c:pt>
                <c:pt idx="14">
                  <c:v>178.10000000000002</c:v>
                </c:pt>
                <c:pt idx="15">
                  <c:v>185.17700000000002</c:v>
                </c:pt>
                <c:pt idx="16">
                  <c:v>188.20600000000013</c:v>
                </c:pt>
                <c:pt idx="17">
                  <c:v>193.03499999999997</c:v>
                </c:pt>
                <c:pt idx="18">
                  <c:v>214.57999999999993</c:v>
                </c:pt>
                <c:pt idx="19">
                  <c:v>208.38699999999994</c:v>
                </c:pt>
                <c:pt idx="20">
                  <c:v>218.02999999999997</c:v>
                </c:pt>
                <c:pt idx="21">
                  <c:v>220.28100000000006</c:v>
                </c:pt>
                <c:pt idx="22">
                  <c:v>218.71499999999992</c:v>
                </c:pt>
                <c:pt idx="23">
                  <c:v>225.36</c:v>
                </c:pt>
                <c:pt idx="24">
                  <c:v>230.67299999999989</c:v>
                </c:pt>
                <c:pt idx="25">
                  <c:v>231.45399999999995</c:v>
                </c:pt>
                <c:pt idx="26">
                  <c:v>236.03999999999985</c:v>
                </c:pt>
                <c:pt idx="27">
                  <c:v>237.0440000000001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汇总'!$U$118:$U$153</c:f>
              <c:numCache>
                <c:formatCode>0.00_);[Red]\(0.00\)</c:formatCode>
                <c:ptCount val="36"/>
                <c:pt idx="0">
                  <c:v>269.65599999999995</c:v>
                </c:pt>
                <c:pt idx="1">
                  <c:v>265.10199999999998</c:v>
                </c:pt>
                <c:pt idx="2">
                  <c:v>265.2109999999999</c:v>
                </c:pt>
                <c:pt idx="3">
                  <c:v>267.18100000000004</c:v>
                </c:pt>
                <c:pt idx="4">
                  <c:v>267.50600000000009</c:v>
                </c:pt>
                <c:pt idx="5">
                  <c:v>268.31999999999994</c:v>
                </c:pt>
                <c:pt idx="6">
                  <c:v>278.68999999999994</c:v>
                </c:pt>
                <c:pt idx="7">
                  <c:v>284.64400000000001</c:v>
                </c:pt>
                <c:pt idx="8">
                  <c:v>301.69500000000005</c:v>
                </c:pt>
                <c:pt idx="9">
                  <c:v>322.30299999999988</c:v>
                </c:pt>
                <c:pt idx="10">
                  <c:v>347.80100000000004</c:v>
                </c:pt>
                <c:pt idx="11">
                  <c:v>368.97900000000004</c:v>
                </c:pt>
                <c:pt idx="12">
                  <c:v>413.22799999999995</c:v>
                </c:pt>
                <c:pt idx="13">
                  <c:v>457.87200000000007</c:v>
                </c:pt>
                <c:pt idx="14">
                  <c:v>529.774</c:v>
                </c:pt>
                <c:pt idx="15">
                  <c:v>580.40900000000011</c:v>
                </c:pt>
                <c:pt idx="16">
                  <c:v>617.37300000000005</c:v>
                </c:pt>
                <c:pt idx="17">
                  <c:v>643.79699999999991</c:v>
                </c:pt>
                <c:pt idx="18">
                  <c:v>662.92400000000009</c:v>
                </c:pt>
                <c:pt idx="19">
                  <c:v>684.48900000000003</c:v>
                </c:pt>
                <c:pt idx="20">
                  <c:v>700.09499999999991</c:v>
                </c:pt>
                <c:pt idx="21">
                  <c:v>710.85199999999986</c:v>
                </c:pt>
                <c:pt idx="22">
                  <c:v>700.35500000000002</c:v>
                </c:pt>
                <c:pt idx="23">
                  <c:v>689.19799999999987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汇总'!$V$118:$V$153</c:f>
              <c:numCache>
                <c:formatCode>0.00_);[Red]\(0.00\)</c:formatCode>
                <c:ptCount val="36"/>
                <c:pt idx="0">
                  <c:v>161.33299999999986</c:v>
                </c:pt>
                <c:pt idx="1">
                  <c:v>163.72800000000007</c:v>
                </c:pt>
                <c:pt idx="2">
                  <c:v>166.59000000000003</c:v>
                </c:pt>
                <c:pt idx="3">
                  <c:v>172.56699999999989</c:v>
                </c:pt>
                <c:pt idx="4">
                  <c:v>173.36999999999989</c:v>
                </c:pt>
                <c:pt idx="5">
                  <c:v>178.52299999999991</c:v>
                </c:pt>
                <c:pt idx="6">
                  <c:v>175.67399999999998</c:v>
                </c:pt>
                <c:pt idx="7">
                  <c:v>185.87399999999991</c:v>
                </c:pt>
                <c:pt idx="8">
                  <c:v>193.05799999999988</c:v>
                </c:pt>
                <c:pt idx="9">
                  <c:v>208.23299999999995</c:v>
                </c:pt>
                <c:pt idx="10">
                  <c:v>228.10900000000004</c:v>
                </c:pt>
                <c:pt idx="11">
                  <c:v>240.79099999999994</c:v>
                </c:pt>
                <c:pt idx="12">
                  <c:v>263.59300000000007</c:v>
                </c:pt>
                <c:pt idx="13">
                  <c:v>281.09399999999994</c:v>
                </c:pt>
                <c:pt idx="14">
                  <c:v>307.78899999999999</c:v>
                </c:pt>
                <c:pt idx="15">
                  <c:v>341.25799999999992</c:v>
                </c:pt>
                <c:pt idx="16">
                  <c:v>391.71800000000007</c:v>
                </c:pt>
                <c:pt idx="17">
                  <c:v>429.33399999999995</c:v>
                </c:pt>
                <c:pt idx="18">
                  <c:v>440.73200000000008</c:v>
                </c:pt>
                <c:pt idx="19">
                  <c:v>446.39400000000012</c:v>
                </c:pt>
                <c:pt idx="20">
                  <c:v>471.30600000000004</c:v>
                </c:pt>
                <c:pt idx="21">
                  <c:v>529.01599999999996</c:v>
                </c:pt>
                <c:pt idx="22">
                  <c:v>546.46199999999999</c:v>
                </c:pt>
                <c:pt idx="23">
                  <c:v>579.9609999999999</c:v>
                </c:pt>
                <c:pt idx="24">
                  <c:v>624.97800000000007</c:v>
                </c:pt>
                <c:pt idx="25">
                  <c:v>659.52400000000011</c:v>
                </c:pt>
                <c:pt idx="26">
                  <c:v>654.35500000000002</c:v>
                </c:pt>
                <c:pt idx="27">
                  <c:v>628.68100000000004</c:v>
                </c:pt>
                <c:pt idx="28">
                  <c:v>639.74400000000003</c:v>
                </c:pt>
                <c:pt idx="29">
                  <c:v>623.8180000000001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汇总'!$W$118:$W$153</c:f>
              <c:numCache>
                <c:formatCode>General</c:formatCode>
                <c:ptCount val="36"/>
                <c:pt idx="0">
                  <c:v>130.93700000000013</c:v>
                </c:pt>
                <c:pt idx="1">
                  <c:v>132.51200000000006</c:v>
                </c:pt>
                <c:pt idx="2">
                  <c:v>130.81900000000007</c:v>
                </c:pt>
                <c:pt idx="3">
                  <c:v>135.68099999999993</c:v>
                </c:pt>
                <c:pt idx="4">
                  <c:v>136.2360000000001</c:v>
                </c:pt>
                <c:pt idx="5">
                  <c:v>136.08500000000004</c:v>
                </c:pt>
                <c:pt idx="6">
                  <c:v>137.697</c:v>
                </c:pt>
                <c:pt idx="7">
                  <c:v>135.12800000000004</c:v>
                </c:pt>
                <c:pt idx="8">
                  <c:v>132.21600000000001</c:v>
                </c:pt>
                <c:pt idx="9">
                  <c:v>130.67599999999993</c:v>
                </c:pt>
                <c:pt idx="10">
                  <c:v>134.33199999999999</c:v>
                </c:pt>
                <c:pt idx="11">
                  <c:v>128.71199999999999</c:v>
                </c:pt>
                <c:pt idx="12">
                  <c:v>133.90999999999997</c:v>
                </c:pt>
                <c:pt idx="13">
                  <c:v>137.66300000000001</c:v>
                </c:pt>
                <c:pt idx="14">
                  <c:v>137.673</c:v>
                </c:pt>
                <c:pt idx="15">
                  <c:v>143.3370000000001</c:v>
                </c:pt>
                <c:pt idx="16">
                  <c:v>152.64300000000003</c:v>
                </c:pt>
                <c:pt idx="17">
                  <c:v>152.14299999999992</c:v>
                </c:pt>
                <c:pt idx="18">
                  <c:v>149.79100000000005</c:v>
                </c:pt>
                <c:pt idx="19">
                  <c:v>154.32400000000007</c:v>
                </c:pt>
                <c:pt idx="20">
                  <c:v>150.37099999999998</c:v>
                </c:pt>
                <c:pt idx="21">
                  <c:v>150.94799999999998</c:v>
                </c:pt>
                <c:pt idx="22">
                  <c:v>154.66100000000006</c:v>
                </c:pt>
                <c:pt idx="23">
                  <c:v>158.75400000000002</c:v>
                </c:pt>
                <c:pt idx="24">
                  <c:v>158.74600000000009</c:v>
                </c:pt>
                <c:pt idx="25">
                  <c:v>167.55000000000007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汇总'!$X$118:$X$153</c:f>
              <c:numCache>
                <c:formatCode>General</c:formatCode>
                <c:ptCount val="36"/>
                <c:pt idx="0">
                  <c:v>150.64400000000001</c:v>
                </c:pt>
                <c:pt idx="1">
                  <c:v>157.75400000000002</c:v>
                </c:pt>
                <c:pt idx="2">
                  <c:v>159.97400000000005</c:v>
                </c:pt>
                <c:pt idx="3">
                  <c:v>170.37099999999998</c:v>
                </c:pt>
                <c:pt idx="4">
                  <c:v>175.68500000000006</c:v>
                </c:pt>
                <c:pt idx="5">
                  <c:v>181.54500000000007</c:v>
                </c:pt>
                <c:pt idx="6">
                  <c:v>186.13800000000003</c:v>
                </c:pt>
                <c:pt idx="7">
                  <c:v>200.23800000000006</c:v>
                </c:pt>
                <c:pt idx="8">
                  <c:v>230.1819999999999</c:v>
                </c:pt>
                <c:pt idx="9">
                  <c:v>254.35199999999998</c:v>
                </c:pt>
                <c:pt idx="10">
                  <c:v>283.00000000000011</c:v>
                </c:pt>
                <c:pt idx="11">
                  <c:v>308.02600000000007</c:v>
                </c:pt>
                <c:pt idx="12">
                  <c:v>334.00799999999992</c:v>
                </c:pt>
                <c:pt idx="13">
                  <c:v>360.49200000000008</c:v>
                </c:pt>
                <c:pt idx="14">
                  <c:v>373.73900000000003</c:v>
                </c:pt>
                <c:pt idx="15">
                  <c:v>398.53499999999985</c:v>
                </c:pt>
                <c:pt idx="16">
                  <c:v>407.11799999999994</c:v>
                </c:pt>
                <c:pt idx="17">
                  <c:v>390.923</c:v>
                </c:pt>
                <c:pt idx="18">
                  <c:v>397.38000000000011</c:v>
                </c:pt>
                <c:pt idx="19">
                  <c:v>390.02199999999993</c:v>
                </c:pt>
                <c:pt idx="20">
                  <c:v>365.5200000000001</c:v>
                </c:pt>
                <c:pt idx="21">
                  <c:v>375.15499999999997</c:v>
                </c:pt>
                <c:pt idx="22">
                  <c:v>387.47899999999993</c:v>
                </c:pt>
                <c:pt idx="23">
                  <c:v>409.40499999999997</c:v>
                </c:pt>
                <c:pt idx="24">
                  <c:v>441.02600000000007</c:v>
                </c:pt>
                <c:pt idx="25">
                  <c:v>423.71999999999991</c:v>
                </c:pt>
                <c:pt idx="26">
                  <c:v>425.11400000000003</c:v>
                </c:pt>
                <c:pt idx="27">
                  <c:v>422.5440000000001</c:v>
                </c:pt>
                <c:pt idx="28">
                  <c:v>421.39100000000008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汇总'!$Y$118:$Y$153</c:f>
              <c:numCache>
                <c:formatCode>General</c:formatCode>
                <c:ptCount val="36"/>
                <c:pt idx="0">
                  <c:v>138.28700000000015</c:v>
                </c:pt>
                <c:pt idx="1">
                  <c:v>136.49400000000014</c:v>
                </c:pt>
                <c:pt idx="2">
                  <c:v>140.45499999999993</c:v>
                </c:pt>
                <c:pt idx="3">
                  <c:v>151.23699999999985</c:v>
                </c:pt>
                <c:pt idx="4">
                  <c:v>158.11900000000003</c:v>
                </c:pt>
                <c:pt idx="5">
                  <c:v>169.50600000000009</c:v>
                </c:pt>
                <c:pt idx="6">
                  <c:v>191.13099999999997</c:v>
                </c:pt>
                <c:pt idx="7">
                  <c:v>205.14099999999996</c:v>
                </c:pt>
                <c:pt idx="8">
                  <c:v>207.0379999999999</c:v>
                </c:pt>
                <c:pt idx="9">
                  <c:v>203.95600000000002</c:v>
                </c:pt>
                <c:pt idx="10">
                  <c:v>213.98099999999999</c:v>
                </c:pt>
                <c:pt idx="11">
                  <c:v>206.32700000000011</c:v>
                </c:pt>
                <c:pt idx="12">
                  <c:v>221.80999999999995</c:v>
                </c:pt>
                <c:pt idx="13">
                  <c:v>235.76400000000001</c:v>
                </c:pt>
                <c:pt idx="14">
                  <c:v>248.38199999999995</c:v>
                </c:pt>
                <c:pt idx="15">
                  <c:v>254.71300000000008</c:v>
                </c:pt>
                <c:pt idx="16">
                  <c:v>261.26800000000003</c:v>
                </c:pt>
                <c:pt idx="17">
                  <c:v>257.97500000000002</c:v>
                </c:pt>
                <c:pt idx="18">
                  <c:v>257.05100000000004</c:v>
                </c:pt>
                <c:pt idx="19">
                  <c:v>250.13699999999994</c:v>
                </c:pt>
                <c:pt idx="20">
                  <c:v>255.18299999999999</c:v>
                </c:pt>
                <c:pt idx="21">
                  <c:v>264.03999999999996</c:v>
                </c:pt>
                <c:pt idx="22">
                  <c:v>299.23099999999999</c:v>
                </c:pt>
                <c:pt idx="23">
                  <c:v>327.61300000000006</c:v>
                </c:pt>
                <c:pt idx="24">
                  <c:v>330.65300000000002</c:v>
                </c:pt>
                <c:pt idx="25">
                  <c:v>332.8180000000001</c:v>
                </c:pt>
                <c:pt idx="26">
                  <c:v>340.06600000000003</c:v>
                </c:pt>
                <c:pt idx="27">
                  <c:v>351.58100000000002</c:v>
                </c:pt>
                <c:pt idx="28">
                  <c:v>347.55899999999997</c:v>
                </c:pt>
                <c:pt idx="29">
                  <c:v>349.61699999999996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汇总'!$Z$118:$Z$153</c:f>
              <c:numCache>
                <c:formatCode>0.00_);[Red]\(0.00\)</c:formatCode>
                <c:ptCount val="36"/>
                <c:pt idx="0">
                  <c:v>168.09599999999989</c:v>
                </c:pt>
                <c:pt idx="1">
                  <c:v>169.33299999999997</c:v>
                </c:pt>
                <c:pt idx="2">
                  <c:v>172.94899999999996</c:v>
                </c:pt>
                <c:pt idx="3">
                  <c:v>172.93799999999987</c:v>
                </c:pt>
                <c:pt idx="4">
                  <c:v>177.54599999999994</c:v>
                </c:pt>
                <c:pt idx="5">
                  <c:v>190.28100000000006</c:v>
                </c:pt>
                <c:pt idx="6">
                  <c:v>205.08300000000008</c:v>
                </c:pt>
                <c:pt idx="7">
                  <c:v>228.0619999999999</c:v>
                </c:pt>
                <c:pt idx="8">
                  <c:v>253.93899999999985</c:v>
                </c:pt>
                <c:pt idx="9">
                  <c:v>272.78800000000001</c:v>
                </c:pt>
                <c:pt idx="10">
                  <c:v>300.39499999999998</c:v>
                </c:pt>
                <c:pt idx="11">
                  <c:v>311.2829999999999</c:v>
                </c:pt>
                <c:pt idx="12">
                  <c:v>317.47200000000009</c:v>
                </c:pt>
                <c:pt idx="13">
                  <c:v>340.02299999999991</c:v>
                </c:pt>
                <c:pt idx="14">
                  <c:v>359.79499999999996</c:v>
                </c:pt>
                <c:pt idx="15">
                  <c:v>348.25</c:v>
                </c:pt>
                <c:pt idx="16">
                  <c:v>343.49800000000005</c:v>
                </c:pt>
                <c:pt idx="17">
                  <c:v>349.46999999999991</c:v>
                </c:pt>
                <c:pt idx="18">
                  <c:v>352.18299999999999</c:v>
                </c:pt>
                <c:pt idx="19">
                  <c:v>355.9670000000001</c:v>
                </c:pt>
                <c:pt idx="20">
                  <c:v>359.77499999999986</c:v>
                </c:pt>
                <c:pt idx="21">
                  <c:v>394.96000000000004</c:v>
                </c:pt>
                <c:pt idx="22">
                  <c:v>393.98799999999994</c:v>
                </c:pt>
                <c:pt idx="23">
                  <c:v>380.33500000000004</c:v>
                </c:pt>
                <c:pt idx="24">
                  <c:v>386.59699999999998</c:v>
                </c:pt>
                <c:pt idx="25">
                  <c:v>391.44500000000005</c:v>
                </c:pt>
                <c:pt idx="26">
                  <c:v>379.86500000000001</c:v>
                </c:pt>
                <c:pt idx="27">
                  <c:v>368.44999999999993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汇总'!$AA$118:$AA$153</c:f>
              <c:numCache>
                <c:formatCode>0.00_);[Red]\(0.00\)</c:formatCode>
                <c:ptCount val="36"/>
                <c:pt idx="0">
                  <c:v>259.3130000000001</c:v>
                </c:pt>
                <c:pt idx="1">
                  <c:v>262.57799999999997</c:v>
                </c:pt>
                <c:pt idx="2">
                  <c:v>266.36500000000001</c:v>
                </c:pt>
                <c:pt idx="3">
                  <c:v>262.67200000000003</c:v>
                </c:pt>
                <c:pt idx="4">
                  <c:v>271.45900000000006</c:v>
                </c:pt>
                <c:pt idx="5">
                  <c:v>276.55700000000002</c:v>
                </c:pt>
                <c:pt idx="6">
                  <c:v>287.44100000000014</c:v>
                </c:pt>
                <c:pt idx="7">
                  <c:v>304.8309999999999</c:v>
                </c:pt>
                <c:pt idx="8">
                  <c:v>327.64600000000007</c:v>
                </c:pt>
                <c:pt idx="9">
                  <c:v>353.48099999999999</c:v>
                </c:pt>
                <c:pt idx="10">
                  <c:v>384.88300000000004</c:v>
                </c:pt>
                <c:pt idx="11">
                  <c:v>430.88499999999988</c:v>
                </c:pt>
                <c:pt idx="12">
                  <c:v>471.49800000000005</c:v>
                </c:pt>
                <c:pt idx="13">
                  <c:v>524.95800000000008</c:v>
                </c:pt>
                <c:pt idx="14">
                  <c:v>573.49099999999999</c:v>
                </c:pt>
                <c:pt idx="15">
                  <c:v>629.75900000000001</c:v>
                </c:pt>
                <c:pt idx="16">
                  <c:v>647.76200000000006</c:v>
                </c:pt>
                <c:pt idx="17">
                  <c:v>641.98099999999999</c:v>
                </c:pt>
                <c:pt idx="18">
                  <c:v>677.38200000000006</c:v>
                </c:pt>
                <c:pt idx="19">
                  <c:v>721.0089999999999</c:v>
                </c:pt>
                <c:pt idx="20">
                  <c:v>697.55399999999986</c:v>
                </c:pt>
                <c:pt idx="21">
                  <c:v>689.24200000000008</c:v>
                </c:pt>
                <c:pt idx="22">
                  <c:v>681.25300000000004</c:v>
                </c:pt>
                <c:pt idx="23">
                  <c:v>675.31000000000006</c:v>
                </c:pt>
                <c:pt idx="24">
                  <c:v>658.00200000000007</c:v>
                </c:pt>
                <c:pt idx="25">
                  <c:v>641.97199999999998</c:v>
                </c:pt>
                <c:pt idx="26">
                  <c:v>653.7639999999999</c:v>
                </c:pt>
                <c:pt idx="27">
                  <c:v>631.41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汇总'!$AB$118:$AB$153</c:f>
              <c:numCache>
                <c:formatCode>General</c:formatCode>
                <c:ptCount val="36"/>
                <c:pt idx="0">
                  <c:v>275.78899999999999</c:v>
                </c:pt>
                <c:pt idx="1">
                  <c:v>278.07299999999998</c:v>
                </c:pt>
                <c:pt idx="2">
                  <c:v>275.46599999999989</c:v>
                </c:pt>
                <c:pt idx="3">
                  <c:v>292.29200000000003</c:v>
                </c:pt>
                <c:pt idx="4">
                  <c:v>295.09399999999994</c:v>
                </c:pt>
                <c:pt idx="5">
                  <c:v>320.90599999999984</c:v>
                </c:pt>
                <c:pt idx="6">
                  <c:v>353.94400000000007</c:v>
                </c:pt>
                <c:pt idx="7">
                  <c:v>400.45799999999997</c:v>
                </c:pt>
                <c:pt idx="8">
                  <c:v>450.95500000000004</c:v>
                </c:pt>
                <c:pt idx="9">
                  <c:v>493.77</c:v>
                </c:pt>
                <c:pt idx="10">
                  <c:v>572.5809999999999</c:v>
                </c:pt>
                <c:pt idx="11">
                  <c:v>625.53599999999994</c:v>
                </c:pt>
                <c:pt idx="12">
                  <c:v>688.46100000000013</c:v>
                </c:pt>
                <c:pt idx="13">
                  <c:v>718.49900000000014</c:v>
                </c:pt>
                <c:pt idx="14">
                  <c:v>731.93099999999993</c:v>
                </c:pt>
                <c:pt idx="15">
                  <c:v>749.12599999999998</c:v>
                </c:pt>
                <c:pt idx="16">
                  <c:v>755.39600000000007</c:v>
                </c:pt>
                <c:pt idx="17">
                  <c:v>775.22300000000007</c:v>
                </c:pt>
                <c:pt idx="18">
                  <c:v>816.5150000000001</c:v>
                </c:pt>
                <c:pt idx="19">
                  <c:v>827.21600000000001</c:v>
                </c:pt>
                <c:pt idx="20">
                  <c:v>816.30200000000013</c:v>
                </c:pt>
                <c:pt idx="21">
                  <c:v>805.31999999999994</c:v>
                </c:pt>
                <c:pt idx="22">
                  <c:v>767.73299999999995</c:v>
                </c:pt>
                <c:pt idx="23">
                  <c:v>767.7120000000001</c:v>
                </c:pt>
                <c:pt idx="24">
                  <c:v>762.45999999999992</c:v>
                </c:pt>
                <c:pt idx="25">
                  <c:v>741.64400000000001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汇总'!$AC$118:$AC$153</c:f>
              <c:numCache>
                <c:formatCode>0.00_);[Red]\(0.00\)</c:formatCode>
                <c:ptCount val="36"/>
                <c:pt idx="0">
                  <c:v>214.16399999999999</c:v>
                </c:pt>
                <c:pt idx="1">
                  <c:v>210.03200000000004</c:v>
                </c:pt>
                <c:pt idx="2">
                  <c:v>212.83800000000008</c:v>
                </c:pt>
                <c:pt idx="3">
                  <c:v>217.697</c:v>
                </c:pt>
                <c:pt idx="4">
                  <c:v>225.11799999999994</c:v>
                </c:pt>
                <c:pt idx="5">
                  <c:v>234.69999999999993</c:v>
                </c:pt>
                <c:pt idx="6">
                  <c:v>222.96599999999989</c:v>
                </c:pt>
                <c:pt idx="7">
                  <c:v>232.50699999999995</c:v>
                </c:pt>
                <c:pt idx="8">
                  <c:v>235.197</c:v>
                </c:pt>
                <c:pt idx="9">
                  <c:v>233.62499999999989</c:v>
                </c:pt>
                <c:pt idx="10">
                  <c:v>237.81700000000012</c:v>
                </c:pt>
                <c:pt idx="11">
                  <c:v>248.76599999999996</c:v>
                </c:pt>
                <c:pt idx="12">
                  <c:v>269.52499999999998</c:v>
                </c:pt>
                <c:pt idx="13">
                  <c:v>273.25</c:v>
                </c:pt>
                <c:pt idx="14">
                  <c:v>300.54899999999998</c:v>
                </c:pt>
                <c:pt idx="15">
                  <c:v>310.73400000000004</c:v>
                </c:pt>
                <c:pt idx="16">
                  <c:v>297.96699999999998</c:v>
                </c:pt>
                <c:pt idx="17">
                  <c:v>328.85600000000011</c:v>
                </c:pt>
                <c:pt idx="18">
                  <c:v>340.73400000000004</c:v>
                </c:pt>
                <c:pt idx="19">
                  <c:v>325.69499999999994</c:v>
                </c:pt>
                <c:pt idx="20">
                  <c:v>335.39400000000012</c:v>
                </c:pt>
                <c:pt idx="21">
                  <c:v>354.01300000000003</c:v>
                </c:pt>
                <c:pt idx="22">
                  <c:v>350.08100000000013</c:v>
                </c:pt>
                <c:pt idx="23">
                  <c:v>355.26699999999994</c:v>
                </c:pt>
                <c:pt idx="24">
                  <c:v>360.83600000000001</c:v>
                </c:pt>
                <c:pt idx="25">
                  <c:v>358.49499999999989</c:v>
                </c:pt>
                <c:pt idx="26">
                  <c:v>348.29500000000007</c:v>
                </c:pt>
                <c:pt idx="27">
                  <c:v>350.42400000000009</c:v>
                </c:pt>
                <c:pt idx="28">
                  <c:v>346.49099999999987</c:v>
                </c:pt>
                <c:pt idx="29">
                  <c:v>341.43200000000002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汇总'!$AD$118:$AD$153</c:f>
              <c:numCache>
                <c:formatCode>General</c:formatCode>
                <c:ptCount val="36"/>
                <c:pt idx="0">
                  <c:v>188.12299999999993</c:v>
                </c:pt>
                <c:pt idx="1">
                  <c:v>187.45000000000005</c:v>
                </c:pt>
                <c:pt idx="2">
                  <c:v>185.54599999999994</c:v>
                </c:pt>
                <c:pt idx="3">
                  <c:v>189.73899999999992</c:v>
                </c:pt>
                <c:pt idx="4">
                  <c:v>195.98199999999997</c:v>
                </c:pt>
                <c:pt idx="5">
                  <c:v>209.81000000000006</c:v>
                </c:pt>
                <c:pt idx="6">
                  <c:v>223.13</c:v>
                </c:pt>
                <c:pt idx="7">
                  <c:v>242.35000000000002</c:v>
                </c:pt>
                <c:pt idx="8">
                  <c:v>259.65899999999999</c:v>
                </c:pt>
                <c:pt idx="9">
                  <c:v>267.16699999999992</c:v>
                </c:pt>
                <c:pt idx="10">
                  <c:v>275.13599999999985</c:v>
                </c:pt>
                <c:pt idx="11">
                  <c:v>287.9620000000001</c:v>
                </c:pt>
                <c:pt idx="12">
                  <c:v>316.70900000000006</c:v>
                </c:pt>
                <c:pt idx="13">
                  <c:v>351.7879999999999</c:v>
                </c:pt>
                <c:pt idx="14">
                  <c:v>382.83399999999995</c:v>
                </c:pt>
                <c:pt idx="15">
                  <c:v>452.47899999999993</c:v>
                </c:pt>
                <c:pt idx="16">
                  <c:v>523.46600000000001</c:v>
                </c:pt>
                <c:pt idx="17">
                  <c:v>548.45300000000009</c:v>
                </c:pt>
                <c:pt idx="18">
                  <c:v>583.27500000000009</c:v>
                </c:pt>
                <c:pt idx="19">
                  <c:v>585.65899999999999</c:v>
                </c:pt>
                <c:pt idx="20">
                  <c:v>579.77800000000013</c:v>
                </c:pt>
                <c:pt idx="21">
                  <c:v>591.16500000000008</c:v>
                </c:pt>
                <c:pt idx="22">
                  <c:v>605.28700000000003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汇总'!$AE$118:$AE$153</c:f>
              <c:numCache>
                <c:formatCode>General</c:formatCode>
                <c:ptCount val="36"/>
                <c:pt idx="0">
                  <c:v>163.10400000000004</c:v>
                </c:pt>
                <c:pt idx="1">
                  <c:v>166.18700000000001</c:v>
                </c:pt>
                <c:pt idx="2">
                  <c:v>175.61500000000001</c:v>
                </c:pt>
                <c:pt idx="3">
                  <c:v>184.41499999999996</c:v>
                </c:pt>
                <c:pt idx="4">
                  <c:v>189.00199999999995</c:v>
                </c:pt>
                <c:pt idx="5">
                  <c:v>197.39499999999998</c:v>
                </c:pt>
                <c:pt idx="6">
                  <c:v>197.94700000000012</c:v>
                </c:pt>
                <c:pt idx="7">
                  <c:v>205.21800000000007</c:v>
                </c:pt>
                <c:pt idx="8">
                  <c:v>209.22300000000007</c:v>
                </c:pt>
                <c:pt idx="9">
                  <c:v>216.63400000000013</c:v>
                </c:pt>
                <c:pt idx="10">
                  <c:v>227.94499999999994</c:v>
                </c:pt>
                <c:pt idx="11">
                  <c:v>227.51099999999997</c:v>
                </c:pt>
                <c:pt idx="12">
                  <c:v>240.84800000000007</c:v>
                </c:pt>
                <c:pt idx="13">
                  <c:v>256.51699999999994</c:v>
                </c:pt>
                <c:pt idx="14">
                  <c:v>266.78300000000013</c:v>
                </c:pt>
                <c:pt idx="15">
                  <c:v>287.65700000000004</c:v>
                </c:pt>
                <c:pt idx="16">
                  <c:v>290.48300000000006</c:v>
                </c:pt>
                <c:pt idx="17">
                  <c:v>298.58399999999995</c:v>
                </c:pt>
                <c:pt idx="18">
                  <c:v>310.00300000000004</c:v>
                </c:pt>
                <c:pt idx="19">
                  <c:v>337.50599999999997</c:v>
                </c:pt>
                <c:pt idx="20">
                  <c:v>350.09300000000007</c:v>
                </c:pt>
                <c:pt idx="21">
                  <c:v>352.49500000000012</c:v>
                </c:pt>
                <c:pt idx="22">
                  <c:v>355.26900000000001</c:v>
                </c:pt>
                <c:pt idx="23">
                  <c:v>354.72</c:v>
                </c:pt>
                <c:pt idx="24">
                  <c:v>347.34500000000003</c:v>
                </c:pt>
                <c:pt idx="25">
                  <c:v>355.48399999999992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汇总'!$AF$118:$AF$153</c:f>
              <c:numCache>
                <c:formatCode>General</c:formatCode>
                <c:ptCount val="36"/>
                <c:pt idx="0">
                  <c:v>170.50399999999991</c:v>
                </c:pt>
                <c:pt idx="1">
                  <c:v>174.71699999999987</c:v>
                </c:pt>
                <c:pt idx="2">
                  <c:v>179.40299999999991</c:v>
                </c:pt>
                <c:pt idx="3">
                  <c:v>186.90299999999991</c:v>
                </c:pt>
                <c:pt idx="4">
                  <c:v>193.02799999999991</c:v>
                </c:pt>
                <c:pt idx="5">
                  <c:v>207.65100000000007</c:v>
                </c:pt>
                <c:pt idx="6">
                  <c:v>229.36900000000003</c:v>
                </c:pt>
                <c:pt idx="7">
                  <c:v>248.00499999999988</c:v>
                </c:pt>
                <c:pt idx="8">
                  <c:v>266.60300000000007</c:v>
                </c:pt>
                <c:pt idx="9">
                  <c:v>274.96799999999996</c:v>
                </c:pt>
                <c:pt idx="10">
                  <c:v>287.35400000000004</c:v>
                </c:pt>
                <c:pt idx="11">
                  <c:v>277.73699999999997</c:v>
                </c:pt>
                <c:pt idx="12">
                  <c:v>291.58899999999994</c:v>
                </c:pt>
                <c:pt idx="13">
                  <c:v>285.70600000000002</c:v>
                </c:pt>
                <c:pt idx="14">
                  <c:v>285.90200000000004</c:v>
                </c:pt>
                <c:pt idx="15">
                  <c:v>296.6930000000001</c:v>
                </c:pt>
                <c:pt idx="16">
                  <c:v>335.7109999999999</c:v>
                </c:pt>
                <c:pt idx="17">
                  <c:v>342.12699999999984</c:v>
                </c:pt>
                <c:pt idx="18">
                  <c:v>352.66099999999994</c:v>
                </c:pt>
                <c:pt idx="19">
                  <c:v>350.76700000000005</c:v>
                </c:pt>
                <c:pt idx="20">
                  <c:v>358.91700000000003</c:v>
                </c:pt>
                <c:pt idx="21">
                  <c:v>371.42099999999994</c:v>
                </c:pt>
                <c:pt idx="22">
                  <c:v>377.37199999999996</c:v>
                </c:pt>
                <c:pt idx="23">
                  <c:v>375.75300000000004</c:v>
                </c:pt>
                <c:pt idx="24">
                  <c:v>388.8900000000001</c:v>
                </c:pt>
                <c:pt idx="25">
                  <c:v>363.04000000000008</c:v>
                </c:pt>
                <c:pt idx="26">
                  <c:v>397.18700000000001</c:v>
                </c:pt>
                <c:pt idx="27">
                  <c:v>417.80500000000006</c:v>
                </c:pt>
                <c:pt idx="28">
                  <c:v>408.8119999999999</c:v>
                </c:pt>
                <c:pt idx="29">
                  <c:v>404.98199999999997</c:v>
                </c:pt>
                <c:pt idx="30">
                  <c:v>409.35</c:v>
                </c:pt>
                <c:pt idx="31">
                  <c:v>414.94900000000007</c:v>
                </c:pt>
                <c:pt idx="32">
                  <c:v>398.18900000000008</c:v>
                </c:pt>
                <c:pt idx="33">
                  <c:v>399.71400000000006</c:v>
                </c:pt>
                <c:pt idx="34">
                  <c:v>397.78100000000006</c:v>
                </c:pt>
                <c:pt idx="35">
                  <c:v>396.64299999999992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汇总'!$AG$118:$AG$153</c:f>
              <c:numCache>
                <c:formatCode>General</c:formatCode>
                <c:ptCount val="36"/>
                <c:pt idx="0">
                  <c:v>224.65899999999999</c:v>
                </c:pt>
                <c:pt idx="1">
                  <c:v>228.41700000000003</c:v>
                </c:pt>
                <c:pt idx="2">
                  <c:v>230.89100000000008</c:v>
                </c:pt>
                <c:pt idx="3">
                  <c:v>233.23599999999988</c:v>
                </c:pt>
                <c:pt idx="4">
                  <c:v>242.1339999999999</c:v>
                </c:pt>
                <c:pt idx="5">
                  <c:v>266.48200000000008</c:v>
                </c:pt>
                <c:pt idx="6">
                  <c:v>286.02499999999998</c:v>
                </c:pt>
                <c:pt idx="7">
                  <c:v>313.69099999999992</c:v>
                </c:pt>
                <c:pt idx="8">
                  <c:v>336.38099999999997</c:v>
                </c:pt>
                <c:pt idx="9">
                  <c:v>353.74200000000008</c:v>
                </c:pt>
                <c:pt idx="10">
                  <c:v>366.75800000000004</c:v>
                </c:pt>
                <c:pt idx="11">
                  <c:v>391.46400000000006</c:v>
                </c:pt>
                <c:pt idx="12">
                  <c:v>407.24899999999991</c:v>
                </c:pt>
                <c:pt idx="13">
                  <c:v>396.529</c:v>
                </c:pt>
                <c:pt idx="14">
                  <c:v>411.58800000000008</c:v>
                </c:pt>
                <c:pt idx="15">
                  <c:v>426.10100000000011</c:v>
                </c:pt>
                <c:pt idx="16">
                  <c:v>410.14099999999996</c:v>
                </c:pt>
                <c:pt idx="17">
                  <c:v>443.55399999999997</c:v>
                </c:pt>
                <c:pt idx="18">
                  <c:v>444.68500000000006</c:v>
                </c:pt>
                <c:pt idx="19">
                  <c:v>431.85799999999995</c:v>
                </c:pt>
                <c:pt idx="20">
                  <c:v>442.57399999999996</c:v>
                </c:pt>
                <c:pt idx="21">
                  <c:v>440.13400000000013</c:v>
                </c:pt>
                <c:pt idx="22">
                  <c:v>462.23100000000011</c:v>
                </c:pt>
                <c:pt idx="23">
                  <c:v>480.09199999999987</c:v>
                </c:pt>
                <c:pt idx="24">
                  <c:v>470.72399999999993</c:v>
                </c:pt>
                <c:pt idx="25">
                  <c:v>468.36900000000003</c:v>
                </c:pt>
                <c:pt idx="26">
                  <c:v>464.80799999999988</c:v>
                </c:pt>
                <c:pt idx="27">
                  <c:v>458.31000000000006</c:v>
                </c:pt>
                <c:pt idx="28">
                  <c:v>461.85000000000014</c:v>
                </c:pt>
                <c:pt idx="29">
                  <c:v>462.99699999999984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4267584"/>
        <c:axId val="944263232"/>
      </c:scatterChart>
      <c:valAx>
        <c:axId val="944267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0" i="0" baseline="0" dirty="0" smtClean="0">
                    <a:effectLst/>
                  </a:rPr>
                  <a:t>Time/min</a:t>
                </a:r>
                <a:endParaRPr lang="zh-CN" altLang="zh-CN" sz="1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63232"/>
        <c:crosses val="autoZero"/>
        <c:crossBetween val="midCat"/>
      </c:valAx>
      <c:valAx>
        <c:axId val="944263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0" i="0" baseline="0" dirty="0" smtClean="0">
                    <a:effectLst/>
                  </a:rPr>
                  <a:t>Rnr3-gfp Fluorescence Intensity/A.U. </a:t>
                </a:r>
                <a:endParaRPr lang="zh-CN" altLang="zh-CN" sz="1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67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Daughter Cells(15 cells)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汇总'!$AH$118:$AH$160</c:f>
              <c:numCache>
                <c:formatCode>General</c:formatCode>
                <c:ptCount val="43"/>
                <c:pt idx="0">
                  <c:v>237.26599999999996</c:v>
                </c:pt>
                <c:pt idx="1">
                  <c:v>243.74300000000005</c:v>
                </c:pt>
                <c:pt idx="2">
                  <c:v>258.25399999999991</c:v>
                </c:pt>
                <c:pt idx="3">
                  <c:v>266.16399999999987</c:v>
                </c:pt>
                <c:pt idx="4">
                  <c:v>280.79199999999992</c:v>
                </c:pt>
                <c:pt idx="5">
                  <c:v>317.65200000000004</c:v>
                </c:pt>
                <c:pt idx="6">
                  <c:v>300.68100000000004</c:v>
                </c:pt>
                <c:pt idx="7">
                  <c:v>307.25199999999995</c:v>
                </c:pt>
                <c:pt idx="8">
                  <c:v>331.37</c:v>
                </c:pt>
                <c:pt idx="9">
                  <c:v>360.32300000000009</c:v>
                </c:pt>
                <c:pt idx="10">
                  <c:v>386.78700000000003</c:v>
                </c:pt>
                <c:pt idx="11">
                  <c:v>409.65600000000006</c:v>
                </c:pt>
                <c:pt idx="12">
                  <c:v>430.99400000000003</c:v>
                </c:pt>
                <c:pt idx="13">
                  <c:v>440.41999999999985</c:v>
                </c:pt>
                <c:pt idx="14">
                  <c:v>438.47400000000005</c:v>
                </c:pt>
                <c:pt idx="15">
                  <c:v>430.26499999999999</c:v>
                </c:pt>
                <c:pt idx="16">
                  <c:v>442.9140000000001</c:v>
                </c:pt>
                <c:pt idx="17">
                  <c:v>440.53699999999992</c:v>
                </c:pt>
                <c:pt idx="18">
                  <c:v>457.52399999999989</c:v>
                </c:pt>
                <c:pt idx="19">
                  <c:v>472.79799999999989</c:v>
                </c:pt>
                <c:pt idx="20">
                  <c:v>506.91399999999999</c:v>
                </c:pt>
                <c:pt idx="21">
                  <c:v>541.21499999999992</c:v>
                </c:pt>
                <c:pt idx="22">
                  <c:v>588.67399999999986</c:v>
                </c:pt>
                <c:pt idx="23">
                  <c:v>615.48199999999997</c:v>
                </c:pt>
                <c:pt idx="24">
                  <c:v>610.43700000000001</c:v>
                </c:pt>
                <c:pt idx="25">
                  <c:v>606.90900000000011</c:v>
                </c:pt>
                <c:pt idx="26">
                  <c:v>606.101</c:v>
                </c:pt>
                <c:pt idx="27">
                  <c:v>600.99300000000017</c:v>
                </c:pt>
                <c:pt idx="28">
                  <c:v>596.07400000000007</c:v>
                </c:pt>
                <c:pt idx="29">
                  <c:v>580.30800000000011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汇总'!$AI$118:$AI$160</c:f>
              <c:numCache>
                <c:formatCode>0.00_);[Red]\(0.00\)</c:formatCode>
                <c:ptCount val="43"/>
                <c:pt idx="0">
                  <c:v>193.26300000000003</c:v>
                </c:pt>
                <c:pt idx="1">
                  <c:v>193.41999999999996</c:v>
                </c:pt>
                <c:pt idx="2">
                  <c:v>192.73599999999988</c:v>
                </c:pt>
                <c:pt idx="3">
                  <c:v>195.05499999999995</c:v>
                </c:pt>
                <c:pt idx="4">
                  <c:v>199.86300000000006</c:v>
                </c:pt>
                <c:pt idx="5">
                  <c:v>208.524</c:v>
                </c:pt>
                <c:pt idx="6">
                  <c:v>219.53500000000008</c:v>
                </c:pt>
                <c:pt idx="7">
                  <c:v>243.43400000000008</c:v>
                </c:pt>
                <c:pt idx="8">
                  <c:v>277.26499999999987</c:v>
                </c:pt>
                <c:pt idx="9">
                  <c:v>331.93200000000002</c:v>
                </c:pt>
                <c:pt idx="10">
                  <c:v>407.45999999999992</c:v>
                </c:pt>
                <c:pt idx="11">
                  <c:v>486.29399999999998</c:v>
                </c:pt>
                <c:pt idx="12">
                  <c:v>565.00299999999993</c:v>
                </c:pt>
                <c:pt idx="13">
                  <c:v>628.33199999999999</c:v>
                </c:pt>
                <c:pt idx="14">
                  <c:v>674.24499999999989</c:v>
                </c:pt>
                <c:pt idx="15">
                  <c:v>746.85400000000004</c:v>
                </c:pt>
                <c:pt idx="16">
                  <c:v>769.44200000000001</c:v>
                </c:pt>
                <c:pt idx="17">
                  <c:v>798.11599999999999</c:v>
                </c:pt>
                <c:pt idx="18">
                  <c:v>762.42299999999989</c:v>
                </c:pt>
                <c:pt idx="19">
                  <c:v>770.34699999999998</c:v>
                </c:pt>
                <c:pt idx="20">
                  <c:v>772.27700000000004</c:v>
                </c:pt>
                <c:pt idx="21">
                  <c:v>790.89</c:v>
                </c:pt>
                <c:pt idx="22">
                  <c:v>763.3359999999999</c:v>
                </c:pt>
                <c:pt idx="23">
                  <c:v>764.07999999999993</c:v>
                </c:pt>
                <c:pt idx="24">
                  <c:v>742.197</c:v>
                </c:pt>
                <c:pt idx="25">
                  <c:v>706.572</c:v>
                </c:pt>
                <c:pt idx="26">
                  <c:v>698.35600000000011</c:v>
                </c:pt>
                <c:pt idx="27">
                  <c:v>665.14800000000002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汇总'!$AJ$118:$AJ$160</c:f>
              <c:numCache>
                <c:formatCode>General</c:formatCode>
                <c:ptCount val="43"/>
                <c:pt idx="0">
                  <c:v>165.08699999999988</c:v>
                </c:pt>
                <c:pt idx="1">
                  <c:v>163.43899999999996</c:v>
                </c:pt>
                <c:pt idx="2">
                  <c:v>165.36400000000003</c:v>
                </c:pt>
                <c:pt idx="3">
                  <c:v>172.82900000000006</c:v>
                </c:pt>
                <c:pt idx="4">
                  <c:v>171.59400000000005</c:v>
                </c:pt>
                <c:pt idx="5">
                  <c:v>171.245</c:v>
                </c:pt>
                <c:pt idx="6">
                  <c:v>170.35699999999986</c:v>
                </c:pt>
                <c:pt idx="7">
                  <c:v>170.41300000000001</c:v>
                </c:pt>
                <c:pt idx="8">
                  <c:v>174.15699999999993</c:v>
                </c:pt>
                <c:pt idx="9">
                  <c:v>195.07400000000007</c:v>
                </c:pt>
                <c:pt idx="10">
                  <c:v>212.32200000000012</c:v>
                </c:pt>
                <c:pt idx="11">
                  <c:v>236.80100000000004</c:v>
                </c:pt>
                <c:pt idx="12">
                  <c:v>253.10500000000002</c:v>
                </c:pt>
                <c:pt idx="13">
                  <c:v>262.52</c:v>
                </c:pt>
                <c:pt idx="14">
                  <c:v>293.58299999999997</c:v>
                </c:pt>
                <c:pt idx="15">
                  <c:v>309.99400000000003</c:v>
                </c:pt>
                <c:pt idx="16">
                  <c:v>316.8599999999999</c:v>
                </c:pt>
                <c:pt idx="17">
                  <c:v>317.09499999999991</c:v>
                </c:pt>
                <c:pt idx="18">
                  <c:v>314.77600000000007</c:v>
                </c:pt>
                <c:pt idx="19">
                  <c:v>328.57100000000014</c:v>
                </c:pt>
                <c:pt idx="20">
                  <c:v>327.81799999999987</c:v>
                </c:pt>
                <c:pt idx="21">
                  <c:v>329.76199999999994</c:v>
                </c:pt>
                <c:pt idx="22">
                  <c:v>328.34999999999991</c:v>
                </c:pt>
                <c:pt idx="23">
                  <c:v>361.95099999999991</c:v>
                </c:pt>
                <c:pt idx="24">
                  <c:v>370.26200000000006</c:v>
                </c:pt>
                <c:pt idx="25">
                  <c:v>361.48200000000008</c:v>
                </c:pt>
                <c:pt idx="26">
                  <c:v>364.94399999999996</c:v>
                </c:pt>
                <c:pt idx="27">
                  <c:v>368.64299999999992</c:v>
                </c:pt>
                <c:pt idx="28">
                  <c:v>364.3180000000001</c:v>
                </c:pt>
                <c:pt idx="29">
                  <c:v>356.08299999999997</c:v>
                </c:pt>
                <c:pt idx="30">
                  <c:v>362.096</c:v>
                </c:pt>
                <c:pt idx="31">
                  <c:v>365.96100000000001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汇总'!$AK$118:$AK$160</c:f>
              <c:numCache>
                <c:formatCode>0.00_);[Red]\(0.00\)</c:formatCode>
                <c:ptCount val="43"/>
                <c:pt idx="0">
                  <c:v>218.50300000000004</c:v>
                </c:pt>
                <c:pt idx="1">
                  <c:v>228.24399999999991</c:v>
                </c:pt>
                <c:pt idx="2">
                  <c:v>234.66399999999999</c:v>
                </c:pt>
                <c:pt idx="3">
                  <c:v>242.84800000000007</c:v>
                </c:pt>
                <c:pt idx="4">
                  <c:v>249.95600000000002</c:v>
                </c:pt>
                <c:pt idx="5">
                  <c:v>266.59999999999991</c:v>
                </c:pt>
                <c:pt idx="6">
                  <c:v>277.98799999999994</c:v>
                </c:pt>
                <c:pt idx="7">
                  <c:v>293.24800000000005</c:v>
                </c:pt>
                <c:pt idx="8">
                  <c:v>320.00600000000009</c:v>
                </c:pt>
                <c:pt idx="9">
                  <c:v>352.33199999999999</c:v>
                </c:pt>
                <c:pt idx="10">
                  <c:v>370.24499999999989</c:v>
                </c:pt>
                <c:pt idx="11">
                  <c:v>388.71299999999997</c:v>
                </c:pt>
                <c:pt idx="12">
                  <c:v>417.71300000000008</c:v>
                </c:pt>
                <c:pt idx="13">
                  <c:v>446.68200000000013</c:v>
                </c:pt>
                <c:pt idx="14">
                  <c:v>489.73799999999994</c:v>
                </c:pt>
                <c:pt idx="15">
                  <c:v>540.54700000000003</c:v>
                </c:pt>
                <c:pt idx="16">
                  <c:v>597.54499999999996</c:v>
                </c:pt>
                <c:pt idx="17">
                  <c:v>661.20300000000009</c:v>
                </c:pt>
                <c:pt idx="18">
                  <c:v>726.21600000000001</c:v>
                </c:pt>
                <c:pt idx="19">
                  <c:v>745.50299999999993</c:v>
                </c:pt>
                <c:pt idx="20">
                  <c:v>761.923</c:v>
                </c:pt>
                <c:pt idx="21">
                  <c:v>806.57900000000006</c:v>
                </c:pt>
                <c:pt idx="22">
                  <c:v>810.91700000000003</c:v>
                </c:pt>
                <c:pt idx="23">
                  <c:v>821.86500000000012</c:v>
                </c:pt>
                <c:pt idx="24">
                  <c:v>775.60800000000006</c:v>
                </c:pt>
                <c:pt idx="25">
                  <c:v>824.16300000000001</c:v>
                </c:pt>
                <c:pt idx="26">
                  <c:v>799.10500000000002</c:v>
                </c:pt>
                <c:pt idx="27">
                  <c:v>801.1930000000001</c:v>
                </c:pt>
                <c:pt idx="28">
                  <c:v>794.7299999999999</c:v>
                </c:pt>
                <c:pt idx="29">
                  <c:v>859.01300000000003</c:v>
                </c:pt>
                <c:pt idx="30">
                  <c:v>840.2600000000001</c:v>
                </c:pt>
                <c:pt idx="31">
                  <c:v>842.44699999999989</c:v>
                </c:pt>
                <c:pt idx="32">
                  <c:v>829.63900000000001</c:v>
                </c:pt>
                <c:pt idx="33">
                  <c:v>816.92000000000007</c:v>
                </c:pt>
                <c:pt idx="34">
                  <c:v>797.048</c:v>
                </c:pt>
                <c:pt idx="35">
                  <c:v>787.66699999999992</c:v>
                </c:pt>
                <c:pt idx="36">
                  <c:v>761.91899999999998</c:v>
                </c:pt>
                <c:pt idx="37">
                  <c:v>752.24000000000012</c:v>
                </c:pt>
                <c:pt idx="38">
                  <c:v>736.3069999999999</c:v>
                </c:pt>
                <c:pt idx="39">
                  <c:v>747.15200000000004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汇总'!$AL$118:$AL$160</c:f>
              <c:numCache>
                <c:formatCode>General</c:formatCode>
                <c:ptCount val="43"/>
                <c:pt idx="0">
                  <c:v>193.32799999999997</c:v>
                </c:pt>
                <c:pt idx="1">
                  <c:v>149.827</c:v>
                </c:pt>
                <c:pt idx="2">
                  <c:v>137.30900000000008</c:v>
                </c:pt>
                <c:pt idx="3">
                  <c:v>132.83600000000013</c:v>
                </c:pt>
                <c:pt idx="4">
                  <c:v>131.11400000000003</c:v>
                </c:pt>
                <c:pt idx="5">
                  <c:v>134.10700000000008</c:v>
                </c:pt>
                <c:pt idx="6">
                  <c:v>150.86599999999987</c:v>
                </c:pt>
                <c:pt idx="7">
                  <c:v>178.68700000000001</c:v>
                </c:pt>
                <c:pt idx="8">
                  <c:v>208.76300000000003</c:v>
                </c:pt>
                <c:pt idx="9">
                  <c:v>242.15899999999988</c:v>
                </c:pt>
                <c:pt idx="10">
                  <c:v>274.86199999999997</c:v>
                </c:pt>
                <c:pt idx="11">
                  <c:v>303.45100000000002</c:v>
                </c:pt>
                <c:pt idx="12">
                  <c:v>311.23500000000001</c:v>
                </c:pt>
                <c:pt idx="13">
                  <c:v>309.41800000000012</c:v>
                </c:pt>
                <c:pt idx="14">
                  <c:v>320.17700000000002</c:v>
                </c:pt>
                <c:pt idx="15">
                  <c:v>321.20300000000009</c:v>
                </c:pt>
                <c:pt idx="16">
                  <c:v>309.08900000000006</c:v>
                </c:pt>
                <c:pt idx="17">
                  <c:v>346.947</c:v>
                </c:pt>
                <c:pt idx="18">
                  <c:v>356.67599999999993</c:v>
                </c:pt>
                <c:pt idx="19">
                  <c:v>367.00600000000009</c:v>
                </c:pt>
                <c:pt idx="20">
                  <c:v>390.45000000000005</c:v>
                </c:pt>
                <c:pt idx="21">
                  <c:v>408.75099999999998</c:v>
                </c:pt>
                <c:pt idx="22">
                  <c:v>401.69299999999998</c:v>
                </c:pt>
                <c:pt idx="23">
                  <c:v>423.80899999999997</c:v>
                </c:pt>
                <c:pt idx="24">
                  <c:v>438.29300000000012</c:v>
                </c:pt>
                <c:pt idx="25">
                  <c:v>442.90700000000004</c:v>
                </c:pt>
                <c:pt idx="26">
                  <c:v>454.12800000000004</c:v>
                </c:pt>
                <c:pt idx="27">
                  <c:v>450.09900000000016</c:v>
                </c:pt>
                <c:pt idx="28">
                  <c:v>467.94100000000003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汇总'!$AM$118:$AM$160</c:f>
              <c:numCache>
                <c:formatCode>General</c:formatCode>
                <c:ptCount val="43"/>
                <c:pt idx="0">
                  <c:v>284.12300000000005</c:v>
                </c:pt>
                <c:pt idx="1">
                  <c:v>297.99</c:v>
                </c:pt>
                <c:pt idx="2">
                  <c:v>305.40700000000004</c:v>
                </c:pt>
                <c:pt idx="3">
                  <c:v>318.01799999999992</c:v>
                </c:pt>
                <c:pt idx="4">
                  <c:v>323.15700000000015</c:v>
                </c:pt>
                <c:pt idx="5">
                  <c:v>346.62099999999998</c:v>
                </c:pt>
                <c:pt idx="6">
                  <c:v>364.91899999999987</c:v>
                </c:pt>
                <c:pt idx="7">
                  <c:v>374.58299999999986</c:v>
                </c:pt>
                <c:pt idx="8">
                  <c:v>398.36799999999994</c:v>
                </c:pt>
                <c:pt idx="9">
                  <c:v>416.3180000000001</c:v>
                </c:pt>
                <c:pt idx="10">
                  <c:v>429.0809999999999</c:v>
                </c:pt>
                <c:pt idx="11">
                  <c:v>442.15099999999995</c:v>
                </c:pt>
                <c:pt idx="12">
                  <c:v>460.28200000000004</c:v>
                </c:pt>
                <c:pt idx="13">
                  <c:v>473.20800000000008</c:v>
                </c:pt>
                <c:pt idx="14">
                  <c:v>500.74999999999989</c:v>
                </c:pt>
                <c:pt idx="15">
                  <c:v>512.74900000000002</c:v>
                </c:pt>
                <c:pt idx="16">
                  <c:v>531.78800000000012</c:v>
                </c:pt>
                <c:pt idx="17">
                  <c:v>566.952</c:v>
                </c:pt>
                <c:pt idx="18">
                  <c:v>565.49499999999989</c:v>
                </c:pt>
                <c:pt idx="19">
                  <c:v>608.58799999999997</c:v>
                </c:pt>
                <c:pt idx="20">
                  <c:v>643.78099999999995</c:v>
                </c:pt>
                <c:pt idx="21">
                  <c:v>643.28200000000004</c:v>
                </c:pt>
                <c:pt idx="22">
                  <c:v>686.93899999999985</c:v>
                </c:pt>
                <c:pt idx="23">
                  <c:v>699.42500000000007</c:v>
                </c:pt>
                <c:pt idx="24">
                  <c:v>760.66399999999999</c:v>
                </c:pt>
                <c:pt idx="25">
                  <c:v>805.71600000000012</c:v>
                </c:pt>
                <c:pt idx="26">
                  <c:v>836.40899999999988</c:v>
                </c:pt>
                <c:pt idx="27">
                  <c:v>870.01799999999992</c:v>
                </c:pt>
                <c:pt idx="28">
                  <c:v>873.55900000000008</c:v>
                </c:pt>
                <c:pt idx="29">
                  <c:v>855.07400000000007</c:v>
                </c:pt>
                <c:pt idx="30">
                  <c:v>875.56999999999994</c:v>
                </c:pt>
                <c:pt idx="31">
                  <c:v>839.40899999999999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汇总'!$AN$118:$AN$160</c:f>
              <c:numCache>
                <c:formatCode>0.00_);[Red]\(0.00\)</c:formatCode>
                <c:ptCount val="43"/>
                <c:pt idx="0">
                  <c:v>181.16199999999992</c:v>
                </c:pt>
                <c:pt idx="1">
                  <c:v>185.4369999999999</c:v>
                </c:pt>
                <c:pt idx="2">
                  <c:v>196.19600000000003</c:v>
                </c:pt>
                <c:pt idx="3">
                  <c:v>201.96499999999992</c:v>
                </c:pt>
                <c:pt idx="4">
                  <c:v>219.96500000000003</c:v>
                </c:pt>
                <c:pt idx="5">
                  <c:v>236.66699999999992</c:v>
                </c:pt>
                <c:pt idx="6">
                  <c:v>237.88000000000011</c:v>
                </c:pt>
                <c:pt idx="7">
                  <c:v>249.64999999999998</c:v>
                </c:pt>
                <c:pt idx="8">
                  <c:v>246.12399999999991</c:v>
                </c:pt>
                <c:pt idx="9">
                  <c:v>256.90700000000015</c:v>
                </c:pt>
                <c:pt idx="10">
                  <c:v>265.45400000000006</c:v>
                </c:pt>
                <c:pt idx="11">
                  <c:v>269.76299999999992</c:v>
                </c:pt>
                <c:pt idx="12">
                  <c:v>274.16100000000006</c:v>
                </c:pt>
                <c:pt idx="13">
                  <c:v>303.81899999999996</c:v>
                </c:pt>
                <c:pt idx="14">
                  <c:v>302.20600000000002</c:v>
                </c:pt>
                <c:pt idx="15">
                  <c:v>317.32400000000007</c:v>
                </c:pt>
                <c:pt idx="16">
                  <c:v>332.32399999999996</c:v>
                </c:pt>
                <c:pt idx="17">
                  <c:v>342.78200000000004</c:v>
                </c:pt>
                <c:pt idx="18">
                  <c:v>324.51199999999994</c:v>
                </c:pt>
                <c:pt idx="19">
                  <c:v>334.64700000000005</c:v>
                </c:pt>
                <c:pt idx="20">
                  <c:v>330.05100000000016</c:v>
                </c:pt>
                <c:pt idx="21">
                  <c:v>316.45100000000014</c:v>
                </c:pt>
                <c:pt idx="22">
                  <c:v>345.19399999999996</c:v>
                </c:pt>
                <c:pt idx="23">
                  <c:v>345.61599999999999</c:v>
                </c:pt>
                <c:pt idx="24">
                  <c:v>348.33799999999997</c:v>
                </c:pt>
                <c:pt idx="25">
                  <c:v>340.45299999999997</c:v>
                </c:pt>
                <c:pt idx="26">
                  <c:v>346.14099999999996</c:v>
                </c:pt>
                <c:pt idx="27">
                  <c:v>334.08400000000006</c:v>
                </c:pt>
                <c:pt idx="28">
                  <c:v>342.3950000000001</c:v>
                </c:pt>
                <c:pt idx="29">
                  <c:v>336.18599999999992</c:v>
                </c:pt>
                <c:pt idx="30">
                  <c:v>329.02199999999993</c:v>
                </c:pt>
                <c:pt idx="31">
                  <c:v>332.38999999999987</c:v>
                </c:pt>
                <c:pt idx="32">
                  <c:v>340.78699999999992</c:v>
                </c:pt>
                <c:pt idx="33">
                  <c:v>334.42500000000007</c:v>
                </c:pt>
                <c:pt idx="34">
                  <c:v>335.94200000000001</c:v>
                </c:pt>
                <c:pt idx="35">
                  <c:v>339.13100000000009</c:v>
                </c:pt>
                <c:pt idx="36">
                  <c:v>340.99599999999998</c:v>
                </c:pt>
                <c:pt idx="37">
                  <c:v>340.71199999999999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汇总'!$AO$118:$AO$160</c:f>
              <c:numCache>
                <c:formatCode>General</c:formatCode>
                <c:ptCount val="43"/>
                <c:pt idx="0">
                  <c:v>189.04899999999998</c:v>
                </c:pt>
                <c:pt idx="1">
                  <c:v>191.6389999999999</c:v>
                </c:pt>
                <c:pt idx="2">
                  <c:v>190.40300000000002</c:v>
                </c:pt>
                <c:pt idx="3">
                  <c:v>203.32299999999987</c:v>
                </c:pt>
                <c:pt idx="4">
                  <c:v>207.89800000000002</c:v>
                </c:pt>
                <c:pt idx="5">
                  <c:v>225.3950000000001</c:v>
                </c:pt>
                <c:pt idx="6">
                  <c:v>234.76700000000005</c:v>
                </c:pt>
                <c:pt idx="7">
                  <c:v>241.8130000000001</c:v>
                </c:pt>
                <c:pt idx="8">
                  <c:v>254.69299999999998</c:v>
                </c:pt>
                <c:pt idx="9">
                  <c:v>269.31200000000001</c:v>
                </c:pt>
                <c:pt idx="10">
                  <c:v>286.65499999999986</c:v>
                </c:pt>
                <c:pt idx="11">
                  <c:v>297.64899999999989</c:v>
                </c:pt>
                <c:pt idx="12">
                  <c:v>313.90399999999988</c:v>
                </c:pt>
                <c:pt idx="13">
                  <c:v>332.71399999999994</c:v>
                </c:pt>
                <c:pt idx="14">
                  <c:v>360.56799999999998</c:v>
                </c:pt>
                <c:pt idx="15">
                  <c:v>376.91500000000008</c:v>
                </c:pt>
                <c:pt idx="16">
                  <c:v>415.09899999999993</c:v>
                </c:pt>
                <c:pt idx="17">
                  <c:v>449.89400000000012</c:v>
                </c:pt>
                <c:pt idx="18">
                  <c:v>461.54199999999992</c:v>
                </c:pt>
                <c:pt idx="19">
                  <c:v>503.69899999999996</c:v>
                </c:pt>
                <c:pt idx="20">
                  <c:v>519.71500000000003</c:v>
                </c:pt>
                <c:pt idx="21">
                  <c:v>523.07700000000011</c:v>
                </c:pt>
                <c:pt idx="22">
                  <c:v>557.85599999999999</c:v>
                </c:pt>
                <c:pt idx="23">
                  <c:v>557.74300000000005</c:v>
                </c:pt>
                <c:pt idx="24">
                  <c:v>569.58999999999992</c:v>
                </c:pt>
                <c:pt idx="25">
                  <c:v>582.505</c:v>
                </c:pt>
                <c:pt idx="26">
                  <c:v>573.88699999999994</c:v>
                </c:pt>
                <c:pt idx="27">
                  <c:v>555.87899999999991</c:v>
                </c:pt>
                <c:pt idx="28">
                  <c:v>607.16300000000001</c:v>
                </c:pt>
                <c:pt idx="29">
                  <c:v>664.47600000000011</c:v>
                </c:pt>
                <c:pt idx="30">
                  <c:v>665.17700000000002</c:v>
                </c:pt>
                <c:pt idx="31">
                  <c:v>645.43999999999994</c:v>
                </c:pt>
                <c:pt idx="32">
                  <c:v>633.49800000000005</c:v>
                </c:pt>
                <c:pt idx="33">
                  <c:v>640.65400000000011</c:v>
                </c:pt>
                <c:pt idx="34">
                  <c:v>603.15</c:v>
                </c:pt>
                <c:pt idx="35">
                  <c:v>593.83500000000004</c:v>
                </c:pt>
                <c:pt idx="36">
                  <c:v>581.74900000000002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汇总'!$AP$118:$AP$160</c:f>
              <c:numCache>
                <c:formatCode>General</c:formatCode>
                <c:ptCount val="43"/>
                <c:pt idx="0">
                  <c:v>251.33299999999997</c:v>
                </c:pt>
                <c:pt idx="1">
                  <c:v>231.99200000000008</c:v>
                </c:pt>
                <c:pt idx="2">
                  <c:v>253.65699999999993</c:v>
                </c:pt>
                <c:pt idx="3">
                  <c:v>272.33900000000006</c:v>
                </c:pt>
                <c:pt idx="4">
                  <c:v>287.12400000000002</c:v>
                </c:pt>
                <c:pt idx="5">
                  <c:v>315.85700000000008</c:v>
                </c:pt>
                <c:pt idx="6">
                  <c:v>321.60200000000009</c:v>
                </c:pt>
                <c:pt idx="7">
                  <c:v>321.57200000000012</c:v>
                </c:pt>
                <c:pt idx="8">
                  <c:v>333.05799999999999</c:v>
                </c:pt>
                <c:pt idx="9">
                  <c:v>331.32300000000009</c:v>
                </c:pt>
                <c:pt idx="10">
                  <c:v>351.20300000000009</c:v>
                </c:pt>
                <c:pt idx="11">
                  <c:v>370.40500000000009</c:v>
                </c:pt>
                <c:pt idx="12">
                  <c:v>410.05899999999997</c:v>
                </c:pt>
                <c:pt idx="13">
                  <c:v>454.12</c:v>
                </c:pt>
                <c:pt idx="14">
                  <c:v>468.25900000000013</c:v>
                </c:pt>
                <c:pt idx="15">
                  <c:v>477.46100000000001</c:v>
                </c:pt>
                <c:pt idx="16">
                  <c:v>478.53</c:v>
                </c:pt>
                <c:pt idx="17">
                  <c:v>484.36300000000006</c:v>
                </c:pt>
                <c:pt idx="18">
                  <c:v>476.82899999999995</c:v>
                </c:pt>
                <c:pt idx="19">
                  <c:v>470.49999999999989</c:v>
                </c:pt>
                <c:pt idx="20">
                  <c:v>448.745</c:v>
                </c:pt>
                <c:pt idx="21">
                  <c:v>455.66700000000003</c:v>
                </c:pt>
                <c:pt idx="22">
                  <c:v>434.63400000000001</c:v>
                </c:pt>
                <c:pt idx="23">
                  <c:v>450.79600000000005</c:v>
                </c:pt>
                <c:pt idx="24">
                  <c:v>479.25200000000007</c:v>
                </c:pt>
                <c:pt idx="25">
                  <c:v>457.15599999999995</c:v>
                </c:pt>
                <c:pt idx="26">
                  <c:v>450.13799999999992</c:v>
                </c:pt>
                <c:pt idx="27">
                  <c:v>447.38599999999985</c:v>
                </c:pt>
                <c:pt idx="28">
                  <c:v>440.53300000000002</c:v>
                </c:pt>
                <c:pt idx="29">
                  <c:v>420.96600000000001</c:v>
                </c:pt>
                <c:pt idx="30">
                  <c:v>417.07999999999993</c:v>
                </c:pt>
                <c:pt idx="31">
                  <c:v>411.61900000000003</c:v>
                </c:pt>
                <c:pt idx="32">
                  <c:v>395.62599999999998</c:v>
                </c:pt>
                <c:pt idx="33">
                  <c:v>405.52500000000009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汇总'!$AQ$118:$AQ$160</c:f>
              <c:numCache>
                <c:formatCode>General</c:formatCode>
                <c:ptCount val="43"/>
                <c:pt idx="0">
                  <c:v>205.87800000000016</c:v>
                </c:pt>
                <c:pt idx="1">
                  <c:v>215.75900000000001</c:v>
                </c:pt>
                <c:pt idx="2">
                  <c:v>233.34199999999987</c:v>
                </c:pt>
                <c:pt idx="3">
                  <c:v>241.75900000000001</c:v>
                </c:pt>
                <c:pt idx="4">
                  <c:v>270.68700000000013</c:v>
                </c:pt>
                <c:pt idx="5">
                  <c:v>315.44900000000007</c:v>
                </c:pt>
                <c:pt idx="6">
                  <c:v>350.55800000000011</c:v>
                </c:pt>
                <c:pt idx="7">
                  <c:v>406.31899999999996</c:v>
                </c:pt>
                <c:pt idx="8">
                  <c:v>470.29300000000001</c:v>
                </c:pt>
                <c:pt idx="9">
                  <c:v>534.37699999999995</c:v>
                </c:pt>
                <c:pt idx="10">
                  <c:v>574.92399999999998</c:v>
                </c:pt>
                <c:pt idx="11">
                  <c:v>613.34900000000005</c:v>
                </c:pt>
                <c:pt idx="12">
                  <c:v>652.25299999999993</c:v>
                </c:pt>
                <c:pt idx="13">
                  <c:v>654.53500000000008</c:v>
                </c:pt>
                <c:pt idx="14">
                  <c:v>686.86400000000003</c:v>
                </c:pt>
                <c:pt idx="15">
                  <c:v>693.03199999999993</c:v>
                </c:pt>
                <c:pt idx="16">
                  <c:v>709.26200000000006</c:v>
                </c:pt>
                <c:pt idx="17">
                  <c:v>676.94100000000003</c:v>
                </c:pt>
                <c:pt idx="18">
                  <c:v>702.50800000000004</c:v>
                </c:pt>
                <c:pt idx="19">
                  <c:v>703.21500000000003</c:v>
                </c:pt>
                <c:pt idx="20">
                  <c:v>705.2349999999999</c:v>
                </c:pt>
                <c:pt idx="21">
                  <c:v>685.24699999999996</c:v>
                </c:pt>
                <c:pt idx="22">
                  <c:v>667.22099999999989</c:v>
                </c:pt>
                <c:pt idx="23">
                  <c:v>674.34800000000007</c:v>
                </c:pt>
                <c:pt idx="24">
                  <c:v>664.56299999999999</c:v>
                </c:pt>
                <c:pt idx="25">
                  <c:v>660.37100000000009</c:v>
                </c:pt>
                <c:pt idx="26">
                  <c:v>679.59899999999993</c:v>
                </c:pt>
                <c:pt idx="27">
                  <c:v>672.94099999999992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汇总'!$AR$118:$AR$160</c:f>
              <c:numCache>
                <c:formatCode>General</c:formatCode>
                <c:ptCount val="43"/>
                <c:pt idx="0">
                  <c:v>169.05200000000002</c:v>
                </c:pt>
                <c:pt idx="1">
                  <c:v>182.98599999999999</c:v>
                </c:pt>
                <c:pt idx="2">
                  <c:v>197.94599999999991</c:v>
                </c:pt>
                <c:pt idx="3">
                  <c:v>209.80499999999995</c:v>
                </c:pt>
                <c:pt idx="4">
                  <c:v>229.55599999999993</c:v>
                </c:pt>
                <c:pt idx="5">
                  <c:v>240.51400000000001</c:v>
                </c:pt>
                <c:pt idx="6">
                  <c:v>262.06499999999994</c:v>
                </c:pt>
                <c:pt idx="7">
                  <c:v>279.35900000000004</c:v>
                </c:pt>
                <c:pt idx="8">
                  <c:v>303.45100000000002</c:v>
                </c:pt>
                <c:pt idx="9">
                  <c:v>316.053</c:v>
                </c:pt>
                <c:pt idx="10">
                  <c:v>331.15800000000002</c:v>
                </c:pt>
                <c:pt idx="11">
                  <c:v>342.17400000000009</c:v>
                </c:pt>
                <c:pt idx="12">
                  <c:v>362.80999999999995</c:v>
                </c:pt>
                <c:pt idx="13">
                  <c:v>376.59699999999987</c:v>
                </c:pt>
                <c:pt idx="14">
                  <c:v>385.30400000000009</c:v>
                </c:pt>
                <c:pt idx="15">
                  <c:v>411.52300000000002</c:v>
                </c:pt>
                <c:pt idx="16">
                  <c:v>415.47400000000005</c:v>
                </c:pt>
                <c:pt idx="17">
                  <c:v>429.65499999999986</c:v>
                </c:pt>
                <c:pt idx="18">
                  <c:v>445.73799999999994</c:v>
                </c:pt>
                <c:pt idx="19">
                  <c:v>480.86700000000008</c:v>
                </c:pt>
                <c:pt idx="20">
                  <c:v>521.82699999999988</c:v>
                </c:pt>
                <c:pt idx="21">
                  <c:v>545.06400000000008</c:v>
                </c:pt>
                <c:pt idx="22">
                  <c:v>610.9079999999999</c:v>
                </c:pt>
                <c:pt idx="23">
                  <c:v>661.33199999999999</c:v>
                </c:pt>
                <c:pt idx="24">
                  <c:v>640.84800000000007</c:v>
                </c:pt>
                <c:pt idx="25">
                  <c:v>608.61400000000015</c:v>
                </c:pt>
                <c:pt idx="26">
                  <c:v>628.66</c:v>
                </c:pt>
                <c:pt idx="27">
                  <c:v>608.93100000000004</c:v>
                </c:pt>
                <c:pt idx="28">
                  <c:v>617.89600000000007</c:v>
                </c:pt>
                <c:pt idx="29">
                  <c:v>600.19799999999998</c:v>
                </c:pt>
                <c:pt idx="30">
                  <c:v>591.04600000000005</c:v>
                </c:pt>
                <c:pt idx="31">
                  <c:v>576.7600000000001</c:v>
                </c:pt>
                <c:pt idx="32">
                  <c:v>560.50600000000009</c:v>
                </c:pt>
                <c:pt idx="33">
                  <c:v>549.66100000000006</c:v>
                </c:pt>
                <c:pt idx="34">
                  <c:v>528.654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汇总'!$AS$118:$AS$160</c:f>
              <c:numCache>
                <c:formatCode>0.00_);[Red]\(0.00\)</c:formatCode>
                <c:ptCount val="43"/>
                <c:pt idx="0">
                  <c:v>189.20500000000004</c:v>
                </c:pt>
                <c:pt idx="1">
                  <c:v>196.17399999999986</c:v>
                </c:pt>
                <c:pt idx="2">
                  <c:v>197.88000000000011</c:v>
                </c:pt>
                <c:pt idx="3">
                  <c:v>217.82799999999986</c:v>
                </c:pt>
                <c:pt idx="4">
                  <c:v>247.99300000000005</c:v>
                </c:pt>
                <c:pt idx="5">
                  <c:v>293.51800000000003</c:v>
                </c:pt>
                <c:pt idx="6">
                  <c:v>334.976</c:v>
                </c:pt>
                <c:pt idx="7">
                  <c:v>374.68700000000001</c:v>
                </c:pt>
                <c:pt idx="8">
                  <c:v>428.12500000000011</c:v>
                </c:pt>
                <c:pt idx="9">
                  <c:v>488.97500000000002</c:v>
                </c:pt>
                <c:pt idx="10">
                  <c:v>549.7890000000001</c:v>
                </c:pt>
                <c:pt idx="11">
                  <c:v>579.58500000000004</c:v>
                </c:pt>
                <c:pt idx="12">
                  <c:v>582.72500000000002</c:v>
                </c:pt>
                <c:pt idx="13">
                  <c:v>600.79800000000012</c:v>
                </c:pt>
                <c:pt idx="14">
                  <c:v>616.1450000000001</c:v>
                </c:pt>
                <c:pt idx="15">
                  <c:v>616.58999999999992</c:v>
                </c:pt>
                <c:pt idx="16">
                  <c:v>604.03499999999997</c:v>
                </c:pt>
                <c:pt idx="17">
                  <c:v>576.17000000000007</c:v>
                </c:pt>
                <c:pt idx="18">
                  <c:v>605.678</c:v>
                </c:pt>
                <c:pt idx="19">
                  <c:v>586.9</c:v>
                </c:pt>
                <c:pt idx="20">
                  <c:v>584.73199999999986</c:v>
                </c:pt>
                <c:pt idx="21">
                  <c:v>567.28700000000015</c:v>
                </c:pt>
                <c:pt idx="22">
                  <c:v>566.91200000000015</c:v>
                </c:pt>
                <c:pt idx="23">
                  <c:v>549.17999999999995</c:v>
                </c:pt>
                <c:pt idx="24">
                  <c:v>538.15800000000013</c:v>
                </c:pt>
                <c:pt idx="25">
                  <c:v>549.58999999999992</c:v>
                </c:pt>
                <c:pt idx="26">
                  <c:v>532.24699999999996</c:v>
                </c:pt>
                <c:pt idx="27">
                  <c:v>520.01900000000012</c:v>
                </c:pt>
                <c:pt idx="28">
                  <c:v>512.62300000000016</c:v>
                </c:pt>
                <c:pt idx="29">
                  <c:v>497.73500000000001</c:v>
                </c:pt>
                <c:pt idx="30">
                  <c:v>488.10699999999997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汇总'!$AT$118:$AT$160</c:f>
              <c:numCache>
                <c:formatCode>General</c:formatCode>
                <c:ptCount val="43"/>
                <c:pt idx="0">
                  <c:v>128.83400000000006</c:v>
                </c:pt>
                <c:pt idx="1">
                  <c:v>130.37900000000002</c:v>
                </c:pt>
                <c:pt idx="2">
                  <c:v>131.37099999999998</c:v>
                </c:pt>
                <c:pt idx="3">
                  <c:v>133.0379999999999</c:v>
                </c:pt>
                <c:pt idx="4">
                  <c:v>130.21400000000006</c:v>
                </c:pt>
                <c:pt idx="5">
                  <c:v>134.64499999999987</c:v>
                </c:pt>
                <c:pt idx="6">
                  <c:v>132.56200000000001</c:v>
                </c:pt>
                <c:pt idx="7">
                  <c:v>129.47799999999995</c:v>
                </c:pt>
                <c:pt idx="8">
                  <c:v>121.35800000000006</c:v>
                </c:pt>
                <c:pt idx="9">
                  <c:v>115.70699999999999</c:v>
                </c:pt>
                <c:pt idx="10">
                  <c:v>106.61799999999994</c:v>
                </c:pt>
                <c:pt idx="11">
                  <c:v>106.14700000000005</c:v>
                </c:pt>
                <c:pt idx="12">
                  <c:v>104.87099999999998</c:v>
                </c:pt>
                <c:pt idx="13">
                  <c:v>111.99599999999998</c:v>
                </c:pt>
                <c:pt idx="14">
                  <c:v>117.51499999999999</c:v>
                </c:pt>
                <c:pt idx="15">
                  <c:v>122.45699999999999</c:v>
                </c:pt>
                <c:pt idx="16">
                  <c:v>132.24400000000003</c:v>
                </c:pt>
                <c:pt idx="17">
                  <c:v>149.78999999999996</c:v>
                </c:pt>
                <c:pt idx="18">
                  <c:v>163.52700000000004</c:v>
                </c:pt>
                <c:pt idx="19">
                  <c:v>175.79999999999995</c:v>
                </c:pt>
                <c:pt idx="20">
                  <c:v>184.75</c:v>
                </c:pt>
                <c:pt idx="21">
                  <c:v>211.41799999999989</c:v>
                </c:pt>
                <c:pt idx="22">
                  <c:v>237.154</c:v>
                </c:pt>
                <c:pt idx="23">
                  <c:v>242.2299999999999</c:v>
                </c:pt>
                <c:pt idx="24">
                  <c:v>247.84499999999991</c:v>
                </c:pt>
                <c:pt idx="25">
                  <c:v>252.65000000000009</c:v>
                </c:pt>
                <c:pt idx="26">
                  <c:v>250.65900000000011</c:v>
                </c:pt>
                <c:pt idx="27">
                  <c:v>254.3549999999999</c:v>
                </c:pt>
                <c:pt idx="28">
                  <c:v>247.50099999999998</c:v>
                </c:pt>
                <c:pt idx="29">
                  <c:v>238.28599999999994</c:v>
                </c:pt>
                <c:pt idx="30">
                  <c:v>229.46999999999991</c:v>
                </c:pt>
                <c:pt idx="31">
                  <c:v>232.04999999999995</c:v>
                </c:pt>
                <c:pt idx="32">
                  <c:v>224.84699999999998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汇总'!$AU$118:$AU$160</c:f>
              <c:numCache>
                <c:formatCode>0.00_);[Red]\(0.00\)</c:formatCode>
                <c:ptCount val="43"/>
                <c:pt idx="0">
                  <c:v>154.47100000000012</c:v>
                </c:pt>
                <c:pt idx="1">
                  <c:v>150.17000000000007</c:v>
                </c:pt>
                <c:pt idx="2">
                  <c:v>145.96299999999997</c:v>
                </c:pt>
                <c:pt idx="3">
                  <c:v>142.71100000000013</c:v>
                </c:pt>
                <c:pt idx="4">
                  <c:v>146.71399999999994</c:v>
                </c:pt>
                <c:pt idx="5">
                  <c:v>160.66999999999996</c:v>
                </c:pt>
                <c:pt idx="6">
                  <c:v>180.4899999999999</c:v>
                </c:pt>
                <c:pt idx="7">
                  <c:v>219.08100000000002</c:v>
                </c:pt>
                <c:pt idx="8">
                  <c:v>239.76200000000006</c:v>
                </c:pt>
                <c:pt idx="9">
                  <c:v>278.93999999999994</c:v>
                </c:pt>
                <c:pt idx="10">
                  <c:v>306.61500000000001</c:v>
                </c:pt>
                <c:pt idx="11">
                  <c:v>352.53000000000009</c:v>
                </c:pt>
                <c:pt idx="12">
                  <c:v>384.85500000000013</c:v>
                </c:pt>
                <c:pt idx="13">
                  <c:v>436.19299999999998</c:v>
                </c:pt>
                <c:pt idx="14">
                  <c:v>456.49600000000009</c:v>
                </c:pt>
                <c:pt idx="15">
                  <c:v>472.07900000000006</c:v>
                </c:pt>
                <c:pt idx="16">
                  <c:v>492.24700000000007</c:v>
                </c:pt>
                <c:pt idx="17">
                  <c:v>482.721</c:v>
                </c:pt>
                <c:pt idx="18">
                  <c:v>501.05499999999995</c:v>
                </c:pt>
                <c:pt idx="19">
                  <c:v>499.01099999999997</c:v>
                </c:pt>
                <c:pt idx="20">
                  <c:v>520.42700000000002</c:v>
                </c:pt>
                <c:pt idx="21">
                  <c:v>528.62100000000009</c:v>
                </c:pt>
                <c:pt idx="22">
                  <c:v>544.82300000000009</c:v>
                </c:pt>
                <c:pt idx="23">
                  <c:v>567.4380000000001</c:v>
                </c:pt>
                <c:pt idx="24">
                  <c:v>593.84400000000005</c:v>
                </c:pt>
                <c:pt idx="25">
                  <c:v>544.14099999999985</c:v>
                </c:pt>
                <c:pt idx="26">
                  <c:v>543.11699999999996</c:v>
                </c:pt>
                <c:pt idx="27">
                  <c:v>547.88099999999997</c:v>
                </c:pt>
                <c:pt idx="28">
                  <c:v>634.00400000000002</c:v>
                </c:pt>
                <c:pt idx="29">
                  <c:v>613.40000000000009</c:v>
                </c:pt>
                <c:pt idx="30">
                  <c:v>603.60300000000007</c:v>
                </c:pt>
                <c:pt idx="31">
                  <c:v>646.45299999999986</c:v>
                </c:pt>
                <c:pt idx="32">
                  <c:v>612.19699999999989</c:v>
                </c:pt>
                <c:pt idx="33">
                  <c:v>627.58100000000002</c:v>
                </c:pt>
                <c:pt idx="34">
                  <c:v>615.43899999999996</c:v>
                </c:pt>
                <c:pt idx="35">
                  <c:v>647.22800000000007</c:v>
                </c:pt>
                <c:pt idx="36">
                  <c:v>650.11099999999988</c:v>
                </c:pt>
                <c:pt idx="37">
                  <c:v>648.54199999999992</c:v>
                </c:pt>
                <c:pt idx="38">
                  <c:v>631.36299999999994</c:v>
                </c:pt>
                <c:pt idx="39">
                  <c:v>659.02999999999986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'T354A20 汇总'!$H$118:$H$158</c:f>
              <c:numCache>
                <c:formatCode>General</c:formatCode>
                <c:ptCount val="4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</c:numCache>
            </c:numRef>
          </c:xVal>
          <c:yVal>
            <c:numRef>
              <c:f>'T354A20 汇总'!$AV$118:$AV$160</c:f>
              <c:numCache>
                <c:formatCode>General</c:formatCode>
                <c:ptCount val="43"/>
                <c:pt idx="0">
                  <c:v>197.3950000000001</c:v>
                </c:pt>
                <c:pt idx="1">
                  <c:v>203.51400000000012</c:v>
                </c:pt>
                <c:pt idx="2">
                  <c:v>218.46300000000008</c:v>
                </c:pt>
                <c:pt idx="3">
                  <c:v>235.476</c:v>
                </c:pt>
                <c:pt idx="4">
                  <c:v>240.91199999999992</c:v>
                </c:pt>
                <c:pt idx="5">
                  <c:v>249.27300000000002</c:v>
                </c:pt>
                <c:pt idx="6">
                  <c:v>262.28999999999996</c:v>
                </c:pt>
                <c:pt idx="7">
                  <c:v>279.73500000000001</c:v>
                </c:pt>
                <c:pt idx="8">
                  <c:v>298.71400000000006</c:v>
                </c:pt>
                <c:pt idx="9">
                  <c:v>309.54100000000005</c:v>
                </c:pt>
                <c:pt idx="10">
                  <c:v>329.97400000000005</c:v>
                </c:pt>
                <c:pt idx="11">
                  <c:v>348.11699999999996</c:v>
                </c:pt>
                <c:pt idx="12">
                  <c:v>358.2109999999999</c:v>
                </c:pt>
                <c:pt idx="13">
                  <c:v>374.67199999999991</c:v>
                </c:pt>
                <c:pt idx="14">
                  <c:v>386.16399999999999</c:v>
                </c:pt>
                <c:pt idx="15">
                  <c:v>402.43900000000008</c:v>
                </c:pt>
                <c:pt idx="16">
                  <c:v>397.64599999999996</c:v>
                </c:pt>
                <c:pt idx="17">
                  <c:v>408.62</c:v>
                </c:pt>
                <c:pt idx="18">
                  <c:v>423.2349999999999</c:v>
                </c:pt>
                <c:pt idx="19">
                  <c:v>400.70299999999997</c:v>
                </c:pt>
                <c:pt idx="20">
                  <c:v>395.99799999999993</c:v>
                </c:pt>
                <c:pt idx="21">
                  <c:v>384.1629999999999</c:v>
                </c:pt>
                <c:pt idx="22">
                  <c:v>399.70199999999988</c:v>
                </c:pt>
                <c:pt idx="23">
                  <c:v>386.65999999999997</c:v>
                </c:pt>
                <c:pt idx="24">
                  <c:v>421.21900000000005</c:v>
                </c:pt>
                <c:pt idx="25">
                  <c:v>416.16500000000008</c:v>
                </c:pt>
                <c:pt idx="26">
                  <c:v>419.68400000000008</c:v>
                </c:pt>
                <c:pt idx="27">
                  <c:v>415.34600000000012</c:v>
                </c:pt>
                <c:pt idx="28">
                  <c:v>416.03099999999995</c:v>
                </c:pt>
                <c:pt idx="29">
                  <c:v>403.03899999999999</c:v>
                </c:pt>
                <c:pt idx="30">
                  <c:v>399.38099999999997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4271936"/>
        <c:axId val="944268128"/>
      </c:scatterChart>
      <c:valAx>
        <c:axId val="944271936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0" i="0" baseline="0" dirty="0" smtClean="0">
                    <a:effectLst/>
                  </a:rPr>
                  <a:t>Time/min</a:t>
                </a:r>
                <a:endParaRPr lang="zh-CN" altLang="zh-CN" sz="1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68128"/>
        <c:crosses val="autoZero"/>
        <c:crossBetween val="midCat"/>
      </c:valAx>
      <c:valAx>
        <c:axId val="944268128"/>
        <c:scaling>
          <c:orientation val="minMax"/>
          <c:max val="9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 b="0" i="0" baseline="0" dirty="0" smtClean="0">
                    <a:effectLst/>
                  </a:rPr>
                  <a:t>Rnr3-gfp Fluorescence Intensity/A.U. </a:t>
                </a:r>
                <a:endParaRPr lang="zh-CN" altLang="zh-CN" sz="14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1.8037518037518036E-2"/>
              <c:y val="0.140394455355085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71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1422483559962"/>
          <c:y val="9.3016884487377216E-2"/>
          <c:w val="0.79764320232503128"/>
          <c:h val="0.73099029502755453"/>
        </c:manualLayout>
      </c:layout>
      <c:scatterChart>
        <c:scatterStyle val="lineMarker"/>
        <c:varyColors val="0"/>
        <c:ser>
          <c:idx val="1"/>
          <c:order val="0"/>
          <c:tx>
            <c:v>WT strain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(Sheet1!$F$90,Sheet1!$F$91,Sheet1!$F$93,Sheet1!$F$95)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10</c:v>
                </c:pt>
                <c:pt idx="3">
                  <c:v>20</c:v>
                </c:pt>
              </c:numCache>
            </c:numRef>
          </c:xVal>
          <c:yVal>
            <c:numRef>
              <c:f>(Sheet1!$H$90,Sheet1!$H$91,Sheet1!$H$93,Sheet1!$H$95)</c:f>
              <c:numCache>
                <c:formatCode>General</c:formatCode>
                <c:ptCount val="4"/>
                <c:pt idx="0">
                  <c:v>0</c:v>
                </c:pt>
                <c:pt idx="1">
                  <c:v>0.76</c:v>
                </c:pt>
                <c:pt idx="2">
                  <c:v>2.1800000000000002</c:v>
                </c:pt>
                <c:pt idx="3">
                  <c:v>3.87</c:v>
                </c:pt>
              </c:numCache>
            </c:numRef>
          </c:yVal>
          <c:smooth val="0"/>
        </c:ser>
        <c:ser>
          <c:idx val="0"/>
          <c:order val="1"/>
          <c:tx>
            <c:v>Rad53 T354 Strain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(Sheet1!$F$90,Sheet1!$F$92,Sheet1!$F$93,Sheet1!$F$94,Sheet1!$F$95)</c:f>
              <c:numCache>
                <c:formatCode>General</c:formatCode>
                <c:ptCount val="5"/>
                <c:pt idx="0">
                  <c:v>0</c:v>
                </c:pt>
                <c:pt idx="1">
                  <c:v>6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</c:numCache>
            </c:numRef>
          </c:xVal>
          <c:yVal>
            <c:numRef>
              <c:f>(Sheet1!$G$90,Sheet1!$G$92,Sheet1!$G$93,Sheet1!$G$94,Sheet1!$G$95)</c:f>
              <c:numCache>
                <c:formatCode>0.00</c:formatCode>
                <c:ptCount val="5"/>
                <c:pt idx="0">
                  <c:v>0</c:v>
                </c:pt>
                <c:pt idx="1">
                  <c:v>2.04</c:v>
                </c:pt>
                <c:pt idx="2">
                  <c:v>2.5299999999999998</c:v>
                </c:pt>
                <c:pt idx="3">
                  <c:v>2.57</c:v>
                </c:pt>
                <c:pt idx="4">
                  <c:v>2.8460000000000001</c:v>
                </c:pt>
              </c:numCache>
            </c:numRef>
          </c:yVal>
          <c:smooth val="0"/>
        </c:ser>
        <c:ser>
          <c:idx val="2"/>
          <c:order val="2"/>
          <c:tx>
            <c:v>Rad53 S350A Strain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(Sheet1!$F$90,Sheet1!$F$93,Sheet1!$F$95)</c:f>
              <c:numCache>
                <c:formatCode>General</c:formatCode>
                <c:ptCount val="3"/>
                <c:pt idx="0">
                  <c:v>0</c:v>
                </c:pt>
                <c:pt idx="1">
                  <c:v>10</c:v>
                </c:pt>
                <c:pt idx="2">
                  <c:v>20</c:v>
                </c:pt>
              </c:numCache>
            </c:numRef>
          </c:xVal>
          <c:yVal>
            <c:numRef>
              <c:f>(Sheet1!$I$90,Sheet1!$I$93,Sheet1!$I$95)</c:f>
              <c:numCache>
                <c:formatCode>General</c:formatCode>
                <c:ptCount val="3"/>
                <c:pt idx="0">
                  <c:v>0</c:v>
                </c:pt>
                <c:pt idx="1">
                  <c:v>1.222</c:v>
                </c:pt>
                <c:pt idx="2">
                  <c:v>2.0470000000000002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4255616"/>
        <c:axId val="944272480"/>
      </c:scatterChart>
      <c:valAx>
        <c:axId val="944255616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50"/>
                  <a:t>HU/mM</a:t>
                </a:r>
              </a:p>
            </c:rich>
          </c:tx>
          <c:layout>
            <c:manualLayout>
              <c:xMode val="edge"/>
              <c:yMode val="edge"/>
              <c:x val="0.50687937795515714"/>
              <c:y val="0.890611541774332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72480"/>
        <c:crosses val="autoZero"/>
        <c:crossBetween val="midCat"/>
      </c:valAx>
      <c:valAx>
        <c:axId val="944272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50"/>
                  <a:t>dRnr3-gfp/dt</a:t>
                </a:r>
              </a:p>
            </c:rich>
          </c:tx>
          <c:layout>
            <c:manualLayout>
              <c:xMode val="edge"/>
              <c:yMode val="edge"/>
              <c:x val="3.9650075762487594E-2"/>
              <c:y val="0.4125278913779188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556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9857335423569791"/>
          <c:y val="0.64577670227527295"/>
          <c:w val="0.35072742604007084"/>
          <c:h val="0.174375177625089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118878432878817"/>
          <c:y val="0.12363333333333333"/>
          <c:w val="0.81302635013024871"/>
          <c:h val="0.75278713910761152"/>
        </c:manualLayout>
      </c:layout>
      <c:scatterChart>
        <c:scatterStyle val="lineMarker"/>
        <c:varyColors val="0"/>
        <c:ser>
          <c:idx val="0"/>
          <c:order val="0"/>
          <c:tx>
            <c:v>Rad53 T354A 6mM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Sheet1!$F$8:$F$39</c:f>
              <c:numCache>
                <c:formatCode>General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Sheet1!$G$8:$G$39</c:f>
              <c:numCache>
                <c:formatCode>0.00_);[Red]\(0.00\)</c:formatCode>
                <c:ptCount val="32"/>
                <c:pt idx="0">
                  <c:v>161.0858260869565</c:v>
                </c:pt>
                <c:pt idx="1">
                  <c:v>165.26178260869568</c:v>
                </c:pt>
                <c:pt idx="2">
                  <c:v>171.76321739130429</c:v>
                </c:pt>
                <c:pt idx="3">
                  <c:v>179.32256521739129</c:v>
                </c:pt>
                <c:pt idx="4">
                  <c:v>187.9534347826087</c:v>
                </c:pt>
                <c:pt idx="5">
                  <c:v>197.03408695652169</c:v>
                </c:pt>
                <c:pt idx="6">
                  <c:v>207.67991304347831</c:v>
                </c:pt>
                <c:pt idx="7">
                  <c:v>218.23082608695648</c:v>
                </c:pt>
                <c:pt idx="8">
                  <c:v>229.59760869565224</c:v>
                </c:pt>
                <c:pt idx="9">
                  <c:v>236.74108695652166</c:v>
                </c:pt>
                <c:pt idx="10">
                  <c:v>246.49599999999998</c:v>
                </c:pt>
                <c:pt idx="11">
                  <c:v>251.05421739130435</c:v>
                </c:pt>
                <c:pt idx="12">
                  <c:v>255.99604347826084</c:v>
                </c:pt>
                <c:pt idx="13">
                  <c:v>267.82663636363634</c:v>
                </c:pt>
                <c:pt idx="14">
                  <c:v>271.71109090909084</c:v>
                </c:pt>
                <c:pt idx="15">
                  <c:v>263.69076190476198</c:v>
                </c:pt>
                <c:pt idx="16">
                  <c:v>266.23973684210529</c:v>
                </c:pt>
                <c:pt idx="17">
                  <c:v>271.12888888888892</c:v>
                </c:pt>
                <c:pt idx="18">
                  <c:v>266.40547058823529</c:v>
                </c:pt>
                <c:pt idx="19">
                  <c:v>276.97616666666664</c:v>
                </c:pt>
              </c:numCache>
            </c:numRef>
          </c:yVal>
          <c:smooth val="0"/>
        </c:ser>
        <c:ser>
          <c:idx val="1"/>
          <c:order val="1"/>
          <c:tx>
            <c:v>Rad53 T354A 10mM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Sheet1!$F$8:$F$39</c:f>
              <c:numCache>
                <c:formatCode>General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Sheet1!$H$8:$H$39</c:f>
              <c:numCache>
                <c:formatCode>0.00_);[Red]\(0.00\)</c:formatCode>
                <c:ptCount val="32"/>
                <c:pt idx="0">
                  <c:v>183.136</c:v>
                </c:pt>
                <c:pt idx="1">
                  <c:v>184.97737499999999</c:v>
                </c:pt>
                <c:pt idx="2">
                  <c:v>189.322</c:v>
                </c:pt>
                <c:pt idx="3">
                  <c:v>198.10487500000005</c:v>
                </c:pt>
                <c:pt idx="4">
                  <c:v>210.23362499999996</c:v>
                </c:pt>
                <c:pt idx="5">
                  <c:v>230.33112500000001</c:v>
                </c:pt>
                <c:pt idx="6">
                  <c:v>253.55175</c:v>
                </c:pt>
                <c:pt idx="7">
                  <c:v>276.38062500000001</c:v>
                </c:pt>
                <c:pt idx="8">
                  <c:v>299.32950000000005</c:v>
                </c:pt>
                <c:pt idx="9">
                  <c:v>319.70362499999999</c:v>
                </c:pt>
                <c:pt idx="10">
                  <c:v>331.5865</c:v>
                </c:pt>
                <c:pt idx="11">
                  <c:v>350.09662500000002</c:v>
                </c:pt>
                <c:pt idx="12">
                  <c:v>356.73950000000002</c:v>
                </c:pt>
                <c:pt idx="13">
                  <c:v>370.39087499999994</c:v>
                </c:pt>
                <c:pt idx="14">
                  <c:v>373.19062499999995</c:v>
                </c:pt>
                <c:pt idx="15">
                  <c:v>377.60250000000008</c:v>
                </c:pt>
                <c:pt idx="16">
                  <c:v>382.35512499999999</c:v>
                </c:pt>
                <c:pt idx="17">
                  <c:v>392.33412499999997</c:v>
                </c:pt>
                <c:pt idx="18">
                  <c:v>392.20974999999999</c:v>
                </c:pt>
                <c:pt idx="19">
                  <c:v>396.61562500000002</c:v>
                </c:pt>
                <c:pt idx="20">
                  <c:v>412.42742857142855</c:v>
                </c:pt>
                <c:pt idx="21">
                  <c:v>452.01939999999996</c:v>
                </c:pt>
                <c:pt idx="22">
                  <c:v>451.13780000000008</c:v>
                </c:pt>
                <c:pt idx="23">
                  <c:v>471.43474999999989</c:v>
                </c:pt>
              </c:numCache>
            </c:numRef>
          </c:yVal>
          <c:smooth val="0"/>
        </c:ser>
        <c:ser>
          <c:idx val="2"/>
          <c:order val="2"/>
          <c:tx>
            <c:v>Rad53 T354A 15mM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Sheet1!$F$8:$F$39</c:f>
              <c:numCache>
                <c:formatCode>General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Sheet1!$I$8:$I$39</c:f>
              <c:numCache>
                <c:formatCode>General</c:formatCode>
                <c:ptCount val="32"/>
                <c:pt idx="0">
                  <c:v>186.28736363636364</c:v>
                </c:pt>
                <c:pt idx="1">
                  <c:v>197.88254545454541</c:v>
                </c:pt>
                <c:pt idx="2">
                  <c:v>211.24581818181815</c:v>
                </c:pt>
                <c:pt idx="3">
                  <c:v>227.49963636363637</c:v>
                </c:pt>
                <c:pt idx="4">
                  <c:v>249.67018181818182</c:v>
                </c:pt>
                <c:pt idx="5">
                  <c:v>271.59554545454552</c:v>
                </c:pt>
                <c:pt idx="6">
                  <c:v>295.3484545454545</c:v>
                </c:pt>
                <c:pt idx="7">
                  <c:v>320.24081818181816</c:v>
                </c:pt>
                <c:pt idx="8">
                  <c:v>347.2168181818181</c:v>
                </c:pt>
                <c:pt idx="9">
                  <c:v>361.71254545454542</c:v>
                </c:pt>
                <c:pt idx="10">
                  <c:v>378.73736363636363</c:v>
                </c:pt>
                <c:pt idx="11">
                  <c:v>399.4847272727273</c:v>
                </c:pt>
                <c:pt idx="12">
                  <c:v>430.15872727272728</c:v>
                </c:pt>
                <c:pt idx="13">
                  <c:v>431.65345454545457</c:v>
                </c:pt>
                <c:pt idx="14">
                  <c:v>446.40290909090913</c:v>
                </c:pt>
                <c:pt idx="15">
                  <c:v>451.5752727272727</c:v>
                </c:pt>
                <c:pt idx="16">
                  <c:v>455.4672727272727</c:v>
                </c:pt>
                <c:pt idx="17">
                  <c:v>455.88754545454543</c:v>
                </c:pt>
                <c:pt idx="18">
                  <c:v>466.27809090909085</c:v>
                </c:pt>
                <c:pt idx="19">
                  <c:v>452.78239999999994</c:v>
                </c:pt>
                <c:pt idx="20">
                  <c:v>455.34288888888892</c:v>
                </c:pt>
                <c:pt idx="21">
                  <c:v>461.17099999999999</c:v>
                </c:pt>
                <c:pt idx="22">
                  <c:v>461.16977777777782</c:v>
                </c:pt>
                <c:pt idx="23">
                  <c:v>460.45255555555559</c:v>
                </c:pt>
                <c:pt idx="24">
                  <c:v>497.71083333333331</c:v>
                </c:pt>
              </c:numCache>
            </c:numRef>
          </c:yVal>
          <c:smooth val="0"/>
        </c:ser>
        <c:ser>
          <c:idx val="3"/>
          <c:order val="3"/>
          <c:tx>
            <c:v>Rad53 T354A 20mM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Sheet1!$F$8:$F$39</c:f>
              <c:numCache>
                <c:formatCode>General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Sheet1!$J$8:$J$39</c:f>
              <c:numCache>
                <c:formatCode>General</c:formatCode>
                <c:ptCount val="32"/>
                <c:pt idx="0">
                  <c:v>197.19660000000005</c:v>
                </c:pt>
                <c:pt idx="1">
                  <c:v>197.64753333333331</c:v>
                </c:pt>
                <c:pt idx="2">
                  <c:v>203.93033333333329</c:v>
                </c:pt>
                <c:pt idx="3">
                  <c:v>212.39960000000002</c:v>
                </c:pt>
                <c:pt idx="4">
                  <c:v>222.5026</c:v>
                </c:pt>
                <c:pt idx="5">
                  <c:v>241.11580000000004</c:v>
                </c:pt>
                <c:pt idx="6">
                  <c:v>253.4357333333333</c:v>
                </c:pt>
                <c:pt idx="7">
                  <c:v>271.28739999999999</c:v>
                </c:pt>
                <c:pt idx="8">
                  <c:v>293.70046666666661</c:v>
                </c:pt>
                <c:pt idx="9">
                  <c:v>319.95153333333332</c:v>
                </c:pt>
                <c:pt idx="10">
                  <c:v>345.54313333333329</c:v>
                </c:pt>
                <c:pt idx="11">
                  <c:v>369.78566666666671</c:v>
                </c:pt>
                <c:pt idx="12">
                  <c:v>392.14540000000011</c:v>
                </c:pt>
                <c:pt idx="13">
                  <c:v>413.73493333333329</c:v>
                </c:pt>
                <c:pt idx="14">
                  <c:v>433.0992</c:v>
                </c:pt>
                <c:pt idx="15">
                  <c:v>450.09546666666671</c:v>
                </c:pt>
                <c:pt idx="16">
                  <c:v>462.96659999999991</c:v>
                </c:pt>
                <c:pt idx="17">
                  <c:v>475.45239999999995</c:v>
                </c:pt>
                <c:pt idx="18">
                  <c:v>485.84893333333332</c:v>
                </c:pt>
                <c:pt idx="19">
                  <c:v>496.54366666666658</c:v>
                </c:pt>
                <c:pt idx="20">
                  <c:v>507.64286666666663</c:v>
                </c:pt>
                <c:pt idx="21">
                  <c:v>515.83160000000009</c:v>
                </c:pt>
                <c:pt idx="22">
                  <c:v>529.62086666666664</c:v>
                </c:pt>
                <c:pt idx="23">
                  <c:v>541.46366666666677</c:v>
                </c:pt>
                <c:pt idx="24">
                  <c:v>546.74120000000016</c:v>
                </c:pt>
                <c:pt idx="25">
                  <c:v>543.95960000000002</c:v>
                </c:pt>
                <c:pt idx="26">
                  <c:v>545.54499999999996</c:v>
                </c:pt>
                <c:pt idx="27">
                  <c:v>540.86106666666672</c:v>
                </c:pt>
                <c:pt idx="28">
                  <c:v>531.9052307692308</c:v>
                </c:pt>
                <c:pt idx="29">
                  <c:v>535.39700000000005</c:v>
                </c:pt>
              </c:numCache>
            </c:numRef>
          </c:yVal>
          <c:smooth val="0"/>
        </c:ser>
        <c:ser>
          <c:idx val="4"/>
          <c:order val="4"/>
          <c:tx>
            <c:v>WT 4mM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Sheet1!$F$8:$F$39</c:f>
              <c:numCache>
                <c:formatCode>General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Sheet1!$K$8:$K$39</c:f>
              <c:numCache>
                <c:formatCode>General</c:formatCode>
                <c:ptCount val="32"/>
                <c:pt idx="0">
                  <c:v>209.41919148936168</c:v>
                </c:pt>
                <c:pt idx="1">
                  <c:v>210.75278723404253</c:v>
                </c:pt>
                <c:pt idx="2">
                  <c:v>216.23580851063835</c:v>
                </c:pt>
                <c:pt idx="3">
                  <c:v>221.66517021276599</c:v>
                </c:pt>
                <c:pt idx="4">
                  <c:v>229.74536170212755</c:v>
                </c:pt>
                <c:pt idx="5">
                  <c:v>237.94968085106385</c:v>
                </c:pt>
                <c:pt idx="6">
                  <c:v>249.06942553191487</c:v>
                </c:pt>
                <c:pt idx="7">
                  <c:v>259.28936170212756</c:v>
                </c:pt>
                <c:pt idx="8">
                  <c:v>265.95308510638301</c:v>
                </c:pt>
                <c:pt idx="9">
                  <c:v>270.7077872340426</c:v>
                </c:pt>
                <c:pt idx="10">
                  <c:v>274.91459574468092</c:v>
                </c:pt>
                <c:pt idx="11">
                  <c:v>275.10455319148934</c:v>
                </c:pt>
                <c:pt idx="12">
                  <c:v>276.07425531914885</c:v>
                </c:pt>
                <c:pt idx="13">
                  <c:v>278.11497872340425</c:v>
                </c:pt>
                <c:pt idx="14">
                  <c:v>280.11454347826088</c:v>
                </c:pt>
                <c:pt idx="15">
                  <c:v>281.61056521739135</c:v>
                </c:pt>
                <c:pt idx="16">
                  <c:v>281.30936956521703</c:v>
                </c:pt>
                <c:pt idx="17">
                  <c:v>283.1881086956522</c:v>
                </c:pt>
                <c:pt idx="18">
                  <c:v>280.67742222222228</c:v>
                </c:pt>
                <c:pt idx="19">
                  <c:v>283.4558974358975</c:v>
                </c:pt>
                <c:pt idx="20">
                  <c:v>284.1583333333333</c:v>
                </c:pt>
                <c:pt idx="21">
                  <c:v>299.45062068965524</c:v>
                </c:pt>
                <c:pt idx="22">
                  <c:v>296.13579999999985</c:v>
                </c:pt>
              </c:numCache>
            </c:numRef>
          </c:yVal>
          <c:smooth val="0"/>
        </c:ser>
        <c:ser>
          <c:idx val="5"/>
          <c:order val="5"/>
          <c:tx>
            <c:v>WT 10mM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Sheet1!$F$8:$F$39</c:f>
              <c:numCache>
                <c:formatCode>General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Sheet1!$L$8:$L$39</c:f>
              <c:numCache>
                <c:formatCode>General</c:formatCode>
                <c:ptCount val="32"/>
                <c:pt idx="0">
                  <c:v>234.98264705882357</c:v>
                </c:pt>
                <c:pt idx="1">
                  <c:v>233.23161764705881</c:v>
                </c:pt>
                <c:pt idx="2">
                  <c:v>238.59782352941181</c:v>
                </c:pt>
                <c:pt idx="3">
                  <c:v>248.44732352941173</c:v>
                </c:pt>
                <c:pt idx="4">
                  <c:v>259.85164705882352</c:v>
                </c:pt>
                <c:pt idx="5">
                  <c:v>269.69014705882353</c:v>
                </c:pt>
                <c:pt idx="6">
                  <c:v>284.60102941176478</c:v>
                </c:pt>
                <c:pt idx="7">
                  <c:v>300.21755882352943</c:v>
                </c:pt>
                <c:pt idx="8">
                  <c:v>317.7864117647058</c:v>
                </c:pt>
                <c:pt idx="9">
                  <c:v>337.98267647058816</c:v>
                </c:pt>
                <c:pt idx="10">
                  <c:v>355.41738235294116</c:v>
                </c:pt>
                <c:pt idx="11">
                  <c:v>376.81179411764708</c:v>
                </c:pt>
                <c:pt idx="12">
                  <c:v>393.70717647058837</c:v>
                </c:pt>
                <c:pt idx="13">
                  <c:v>409.42635294117645</c:v>
                </c:pt>
                <c:pt idx="14">
                  <c:v>421.89150000000012</c:v>
                </c:pt>
                <c:pt idx="15">
                  <c:v>434.43102941176471</c:v>
                </c:pt>
                <c:pt idx="16">
                  <c:v>444.93058823529407</c:v>
                </c:pt>
                <c:pt idx="17">
                  <c:v>456.81873529411769</c:v>
                </c:pt>
                <c:pt idx="18">
                  <c:v>462.47829411764712</c:v>
                </c:pt>
                <c:pt idx="19">
                  <c:v>467.88047058823531</c:v>
                </c:pt>
                <c:pt idx="20">
                  <c:v>466.44975757575753</c:v>
                </c:pt>
                <c:pt idx="21">
                  <c:v>466.02615625000021</c:v>
                </c:pt>
                <c:pt idx="22">
                  <c:v>473.87735483870966</c:v>
                </c:pt>
                <c:pt idx="23">
                  <c:v>482.00881481481491</c:v>
                </c:pt>
                <c:pt idx="24">
                  <c:v>476.50742307692303</c:v>
                </c:pt>
                <c:pt idx="25">
                  <c:v>457.07057142857144</c:v>
                </c:pt>
                <c:pt idx="26">
                  <c:v>453.71100000000001</c:v>
                </c:pt>
              </c:numCache>
            </c:numRef>
          </c:yVal>
          <c:smooth val="0"/>
        </c:ser>
        <c:ser>
          <c:idx val="6"/>
          <c:order val="6"/>
          <c:tx>
            <c:v>WT 20mM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Sheet1!$F$8:$F$39</c:f>
              <c:numCache>
                <c:formatCode>General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Sheet1!$M$8:$M$39</c:f>
              <c:numCache>
                <c:formatCode>General</c:formatCode>
                <c:ptCount val="32"/>
                <c:pt idx="0">
                  <c:v>191.57393749999997</c:v>
                </c:pt>
                <c:pt idx="1">
                  <c:v>195.63971874999999</c:v>
                </c:pt>
                <c:pt idx="2">
                  <c:v>201.83587500000002</c:v>
                </c:pt>
                <c:pt idx="3">
                  <c:v>212.56365625000001</c:v>
                </c:pt>
                <c:pt idx="4">
                  <c:v>229.10678124999995</c:v>
                </c:pt>
                <c:pt idx="5">
                  <c:v>249.34349999999995</c:v>
                </c:pt>
                <c:pt idx="6">
                  <c:v>272.96424999999994</c:v>
                </c:pt>
                <c:pt idx="7">
                  <c:v>299.88321874999997</c:v>
                </c:pt>
                <c:pt idx="8">
                  <c:v>330.42584375000007</c:v>
                </c:pt>
                <c:pt idx="9">
                  <c:v>362.38503125</c:v>
                </c:pt>
                <c:pt idx="10">
                  <c:v>396.41143750000003</c:v>
                </c:pt>
                <c:pt idx="11">
                  <c:v>433.03453125000004</c:v>
                </c:pt>
                <c:pt idx="12">
                  <c:v>460.66990624999983</c:v>
                </c:pt>
                <c:pt idx="13">
                  <c:v>489.09418749999992</c:v>
                </c:pt>
                <c:pt idx="14">
                  <c:v>509.78984375000005</c:v>
                </c:pt>
                <c:pt idx="15">
                  <c:v>526.4910000000001</c:v>
                </c:pt>
                <c:pt idx="16">
                  <c:v>543.50618750000012</c:v>
                </c:pt>
                <c:pt idx="17">
                  <c:v>559.98571874999993</c:v>
                </c:pt>
                <c:pt idx="18">
                  <c:v>569.0084374999999</c:v>
                </c:pt>
                <c:pt idx="19">
                  <c:v>578.89175</c:v>
                </c:pt>
                <c:pt idx="20">
                  <c:v>586.12940624999999</c:v>
                </c:pt>
                <c:pt idx="21">
                  <c:v>586.18928124999991</c:v>
                </c:pt>
                <c:pt idx="22">
                  <c:v>597.82264516129044</c:v>
                </c:pt>
                <c:pt idx="23">
                  <c:v>605.51654838709669</c:v>
                </c:pt>
                <c:pt idx="24">
                  <c:v>615.22914285714273</c:v>
                </c:pt>
                <c:pt idx="25">
                  <c:v>630.3449599999999</c:v>
                </c:pt>
                <c:pt idx="26">
                  <c:v>648.93444000000011</c:v>
                </c:pt>
                <c:pt idx="27">
                  <c:v>698.99805000000003</c:v>
                </c:pt>
                <c:pt idx="28">
                  <c:v>718.18263157894728</c:v>
                </c:pt>
                <c:pt idx="29">
                  <c:v>736.90861111111121</c:v>
                </c:pt>
                <c:pt idx="30">
                  <c:v>740.14975000000004</c:v>
                </c:pt>
              </c:numCache>
            </c:numRef>
          </c:yVal>
          <c:smooth val="0"/>
        </c:ser>
        <c:ser>
          <c:idx val="7"/>
          <c:order val="7"/>
          <c:tx>
            <c:v>Rad53 S350A 10mM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Sheet1!$F$8:$F$39</c:f>
              <c:numCache>
                <c:formatCode>General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Sheet1!$N$8:$N$39</c:f>
              <c:numCache>
                <c:formatCode>General</c:formatCode>
                <c:ptCount val="32"/>
                <c:pt idx="0">
                  <c:v>119.64986956521736</c:v>
                </c:pt>
                <c:pt idx="1">
                  <c:v>122.8444347826087</c:v>
                </c:pt>
                <c:pt idx="2">
                  <c:v>125.02630434782613</c:v>
                </c:pt>
                <c:pt idx="3">
                  <c:v>132.23204347826089</c:v>
                </c:pt>
                <c:pt idx="4">
                  <c:v>139.74686956521739</c:v>
                </c:pt>
                <c:pt idx="5">
                  <c:v>148.8216086956522</c:v>
                </c:pt>
                <c:pt idx="6">
                  <c:v>158.64443478260873</c:v>
                </c:pt>
                <c:pt idx="7">
                  <c:v>167.20552173913046</c:v>
                </c:pt>
                <c:pt idx="8">
                  <c:v>177.21260869565216</c:v>
                </c:pt>
                <c:pt idx="9">
                  <c:v>187.27326086956521</c:v>
                </c:pt>
                <c:pt idx="10">
                  <c:v>196.22582608695649</c:v>
                </c:pt>
                <c:pt idx="11">
                  <c:v>204.82086956521735</c:v>
                </c:pt>
                <c:pt idx="12">
                  <c:v>208.71230434782612</c:v>
                </c:pt>
                <c:pt idx="13">
                  <c:v>212.9529130434783</c:v>
                </c:pt>
                <c:pt idx="14">
                  <c:v>218.19939130434773</c:v>
                </c:pt>
                <c:pt idx="15">
                  <c:v>218.53856521739129</c:v>
                </c:pt>
                <c:pt idx="16">
                  <c:v>218.74</c:v>
                </c:pt>
                <c:pt idx="17">
                  <c:v>220.46782608695656</c:v>
                </c:pt>
                <c:pt idx="18">
                  <c:v>224.09550000000004</c:v>
                </c:pt>
                <c:pt idx="19">
                  <c:v>228.38744444444441</c:v>
                </c:pt>
                <c:pt idx="20">
                  <c:v>240.13775000000001</c:v>
                </c:pt>
                <c:pt idx="21">
                  <c:v>244.52853846153846</c:v>
                </c:pt>
                <c:pt idx="22">
                  <c:v>251.53650000000002</c:v>
                </c:pt>
              </c:numCache>
            </c:numRef>
          </c:yVal>
          <c:smooth val="0"/>
        </c:ser>
        <c:ser>
          <c:idx val="8"/>
          <c:order val="8"/>
          <c:tx>
            <c:v>Rad53 S350A 20mM</c:v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Sheet1!$F$8:$F$39</c:f>
              <c:numCache>
                <c:formatCode>General</c:formatCode>
                <c:ptCount val="32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</c:numCache>
            </c:numRef>
          </c:xVal>
          <c:yVal>
            <c:numRef>
              <c:f>Sheet1!$O$8:$O$39</c:f>
              <c:numCache>
                <c:formatCode>0.00</c:formatCode>
                <c:ptCount val="32"/>
                <c:pt idx="0" formatCode="General">
                  <c:v>109.40607692307688</c:v>
                </c:pt>
                <c:pt idx="1">
                  <c:v>113.22292307692305</c:v>
                </c:pt>
                <c:pt idx="2">
                  <c:v>117.49461538461539</c:v>
                </c:pt>
                <c:pt idx="3">
                  <c:v>125.52146153846155</c:v>
                </c:pt>
                <c:pt idx="4">
                  <c:v>136.25730769230773</c:v>
                </c:pt>
                <c:pt idx="5">
                  <c:v>150.45815384615378</c:v>
                </c:pt>
                <c:pt idx="6">
                  <c:v>164.88899999999998</c:v>
                </c:pt>
                <c:pt idx="7">
                  <c:v>182.16184615384617</c:v>
                </c:pt>
                <c:pt idx="8">
                  <c:v>197.14130769230772</c:v>
                </c:pt>
                <c:pt idx="9">
                  <c:v>214.01376923076921</c:v>
                </c:pt>
                <c:pt idx="10">
                  <c:v>232.56276923076925</c:v>
                </c:pt>
                <c:pt idx="11">
                  <c:v>257.73515384615382</c:v>
                </c:pt>
                <c:pt idx="12">
                  <c:v>275.94546153846153</c:v>
                </c:pt>
                <c:pt idx="13">
                  <c:v>291.4891538461539</c:v>
                </c:pt>
                <c:pt idx="14">
                  <c:v>305.81484615384613</c:v>
                </c:pt>
                <c:pt idx="15">
                  <c:v>323.58223076923082</c:v>
                </c:pt>
                <c:pt idx="16">
                  <c:v>328.66023076923079</c:v>
                </c:pt>
                <c:pt idx="17">
                  <c:v>339.43600000000004</c:v>
                </c:pt>
                <c:pt idx="18">
                  <c:v>338.97530769230769</c:v>
                </c:pt>
                <c:pt idx="19">
                  <c:v>349.74053846153856</c:v>
                </c:pt>
                <c:pt idx="20">
                  <c:v>353.94723076923071</c:v>
                </c:pt>
                <c:pt idx="21">
                  <c:v>346.62458333333331</c:v>
                </c:pt>
                <c:pt idx="22">
                  <c:v>344.48525000000001</c:v>
                </c:pt>
                <c:pt idx="23">
                  <c:v>348.15545454545457</c:v>
                </c:pt>
                <c:pt idx="24">
                  <c:v>338.94330000000002</c:v>
                </c:pt>
                <c:pt idx="25">
                  <c:v>334.31550000000004</c:v>
                </c:pt>
                <c:pt idx="26">
                  <c:v>332.8381</c:v>
                </c:pt>
                <c:pt idx="27">
                  <c:v>334.78800000000001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4276832"/>
        <c:axId val="944278464"/>
      </c:scatterChart>
      <c:valAx>
        <c:axId val="944276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Time/min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78464"/>
        <c:crosses val="autoZero"/>
        <c:crossBetween val="midCat"/>
      </c:valAx>
      <c:valAx>
        <c:axId val="944278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>
                    <a:effectLst/>
                  </a:rPr>
                  <a:t>Rnr3-gfp Fluorescence Intensity/A.U. </a:t>
                </a:r>
                <a:endParaRPr lang="zh-CN" altLang="zh-CN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_);\(#,##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768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0065034461817468"/>
          <c:y val="0.61040884837402254"/>
          <c:w val="0.36024765921692437"/>
          <c:h val="0.272479609892784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平均曲线拟合后取最大速率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048222381293248"/>
          <c:y val="0.16440602836879434"/>
          <c:w val="0.80303268909568137"/>
          <c:h val="0.67669207572457701"/>
        </c:manualLayout>
      </c:layout>
      <c:scatterChart>
        <c:scatterStyle val="lineMarker"/>
        <c:varyColors val="0"/>
        <c:ser>
          <c:idx val="1"/>
          <c:order val="0"/>
          <c:tx>
            <c:v>WT Strain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rgbClr val="FF0000"/>
                </a:solidFill>
              </a:ln>
              <a:effectLst/>
            </c:spPr>
          </c:marker>
          <c:dPt>
            <c:idx val="1"/>
            <c:marker>
              <c:symbol val="x"/>
              <c:size val="5"/>
              <c:spPr>
                <a:solidFill>
                  <a:schemeClr val="bg1"/>
                </a:solidFill>
                <a:ln w="41275">
                  <a:solidFill>
                    <a:srgbClr val="00B050"/>
                  </a:solidFill>
                </a:ln>
                <a:effectLst/>
              </c:spPr>
            </c:marker>
            <c:bubble3D val="0"/>
          </c:dPt>
          <c:xVal>
            <c:numRef>
              <c:f>(Sheet1!$F$90,Sheet1!$F$91,Sheet1!$F$93,Sheet1!$F$95)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10</c:v>
                </c:pt>
                <c:pt idx="3">
                  <c:v>20</c:v>
                </c:pt>
              </c:numCache>
            </c:numRef>
          </c:xVal>
          <c:yVal>
            <c:numRef>
              <c:f>(Sheet1!$K$90,Sheet1!$K$91,Sheet1!$K$93,Sheet1!$K$95)</c:f>
              <c:numCache>
                <c:formatCode>General</c:formatCode>
                <c:ptCount val="4"/>
                <c:pt idx="0">
                  <c:v>0</c:v>
                </c:pt>
                <c:pt idx="1">
                  <c:v>2.0630000000000002</c:v>
                </c:pt>
                <c:pt idx="2">
                  <c:v>3.8279999999999998</c:v>
                </c:pt>
                <c:pt idx="3">
                  <c:v>6.6459999999999999</c:v>
                </c:pt>
              </c:numCache>
            </c:numRef>
          </c:yVal>
          <c:smooth val="0"/>
        </c:ser>
        <c:ser>
          <c:idx val="0"/>
          <c:order val="1"/>
          <c:tx>
            <c:v>Rad53 T354A Strain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(Sheet1!$F$90,Sheet1!$F$92:$F$95)</c:f>
              <c:numCache>
                <c:formatCode>General</c:formatCode>
                <c:ptCount val="5"/>
                <c:pt idx="0">
                  <c:v>0</c:v>
                </c:pt>
                <c:pt idx="1">
                  <c:v>6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</c:numCache>
            </c:numRef>
          </c:xVal>
          <c:yVal>
            <c:numRef>
              <c:f>(Sheet1!$J$90,Sheet1!$J$92:$J$95)</c:f>
              <c:numCache>
                <c:formatCode>General</c:formatCode>
                <c:ptCount val="5"/>
                <c:pt idx="0">
                  <c:v>0</c:v>
                </c:pt>
                <c:pt idx="1">
                  <c:v>2.1379999999999999</c:v>
                </c:pt>
                <c:pt idx="2">
                  <c:v>4.617</c:v>
                </c:pt>
                <c:pt idx="3">
                  <c:v>4.6890000000000001</c:v>
                </c:pt>
                <c:pt idx="4">
                  <c:v>5.0659999999999998</c:v>
                </c:pt>
              </c:numCache>
            </c:numRef>
          </c:yVal>
          <c:smooth val="0"/>
        </c:ser>
        <c:ser>
          <c:idx val="2"/>
          <c:order val="2"/>
          <c:tx>
            <c:v>Rad53 S350A Strain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(Sheet1!$F$90,Sheet1!$F$93,Sheet1!$F$95)</c:f>
              <c:numCache>
                <c:formatCode>General</c:formatCode>
                <c:ptCount val="3"/>
                <c:pt idx="0">
                  <c:v>0</c:v>
                </c:pt>
                <c:pt idx="1">
                  <c:v>10</c:v>
                </c:pt>
                <c:pt idx="2">
                  <c:v>20</c:v>
                </c:pt>
              </c:numCache>
            </c:numRef>
          </c:xVal>
          <c:yVal>
            <c:numRef>
              <c:f>(Sheet1!$L$90,Sheet1!$L$93,Sheet1!$L$95)</c:f>
              <c:numCache>
                <c:formatCode>General</c:formatCode>
                <c:ptCount val="3"/>
                <c:pt idx="0">
                  <c:v>0</c:v>
                </c:pt>
                <c:pt idx="1">
                  <c:v>1.9259999999999999</c:v>
                </c:pt>
                <c:pt idx="2">
                  <c:v>3.9180000000000001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4277920"/>
        <c:axId val="944283360"/>
      </c:scatterChart>
      <c:valAx>
        <c:axId val="944277920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>
                    <a:effectLst/>
                  </a:rPr>
                  <a:t>HU/mM</a:t>
                </a:r>
                <a:endParaRPr lang="zh-CN" altLang="zh-CN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83360"/>
        <c:crosses val="autoZero"/>
        <c:crossBetween val="midCat"/>
      </c:valAx>
      <c:valAx>
        <c:axId val="94428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0" i="0" baseline="0">
                    <a:effectLst/>
                  </a:rPr>
                  <a:t>dRnr3-gfp/dt|max</a:t>
                </a:r>
                <a:endParaRPr lang="zh-CN" altLang="zh-CN" sz="1200">
                  <a:effectLst/>
                </a:endParaRPr>
              </a:p>
            </c:rich>
          </c:tx>
          <c:layout>
            <c:manualLayout>
              <c:xMode val="edge"/>
              <c:yMode val="edge"/>
              <c:x val="2.1212121212121213E-2"/>
              <c:y val="0.286473166917965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779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0204578594342373"/>
          <c:y val="0.67659485272674236"/>
          <c:w val="0.31501944201419269"/>
          <c:h val="0.157345435987168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汇总'!$H$131:$H$189</c:f>
              <c:numCache>
                <c:formatCode>0.0</c:formatCode>
                <c:ptCount val="59"/>
                <c:pt idx="0">
                  <c:v>-15.313917504951201</c:v>
                </c:pt>
                <c:pt idx="1">
                  <c:v>-6.5301041176529298</c:v>
                </c:pt>
                <c:pt idx="2">
                  <c:v>-1.37098321225509</c:v>
                </c:pt>
                <c:pt idx="3">
                  <c:v>1.2319985088668099</c:v>
                </c:pt>
                <c:pt idx="4">
                  <c:v>2.1195011618695401</c:v>
                </c:pt>
                <c:pt idx="5">
                  <c:v>1.9397616168771401</c:v>
                </c:pt>
                <c:pt idx="6">
                  <c:v>1.1801454068272399</c:v>
                </c:pt>
                <c:pt idx="7">
                  <c:v>0.19506042976634899</c:v>
                </c:pt>
                <c:pt idx="8">
                  <c:v>-0.76949757254843498</c:v>
                </c:pt>
                <c:pt idx="9">
                  <c:v>-1.5545076140632601</c:v>
                </c:pt>
                <c:pt idx="10">
                  <c:v>-2.0693438333593099</c:v>
                </c:pt>
                <c:pt idx="11">
                  <c:v>-2.2758131607844998</c:v>
                </c:pt>
                <c:pt idx="12">
                  <c:v>-2.1745796496468399</c:v>
                </c:pt>
                <c:pt idx="13">
                  <c:v>-1.79375467451185</c:v>
                </c:pt>
                <c:pt idx="14">
                  <c:v>-1.1794420368245899</c:v>
                </c:pt>
                <c:pt idx="15">
                  <c:v>-0.38803685525991199</c:v>
                </c:pt>
                <c:pt idx="16">
                  <c:v>0.51991304462036303</c:v>
                </c:pt>
                <c:pt idx="17">
                  <c:v>1.4844646896384499</c:v>
                </c:pt>
                <c:pt idx="18">
                  <c:v>2.4498280782617501</c:v>
                </c:pt>
                <c:pt idx="19">
                  <c:v>3.3668666337312598</c:v>
                </c:pt>
                <c:pt idx="20">
                  <c:v>4.1947019277549504</c:v>
                </c:pt>
                <c:pt idx="21">
                  <c:v>4.9015647742897599</c:v>
                </c:pt>
                <c:pt idx="22">
                  <c:v>5.4650249557433197</c:v>
                </c:pt>
                <c:pt idx="23">
                  <c:v>5.8717220067640898</c:v>
                </c:pt>
                <c:pt idx="24">
                  <c:v>6.1167096435922801</c:v>
                </c:pt>
                <c:pt idx="25">
                  <c:v>6.2025165897718004</c:v>
                </c:pt>
                <c:pt idx="26">
                  <c:v>6.1380167118461104</c:v>
                </c:pt>
                <c:pt idx="27">
                  <c:v>5.9371915414758396</c:v>
                </c:pt>
                <c:pt idx="28">
                  <c:v>5.6178584232376299</c:v>
                </c:pt>
                <c:pt idx="29">
                  <c:v>5.2004276901791497</c:v>
                </c:pt>
                <c:pt idx="30">
                  <c:v>4.70674243204168</c:v>
                </c:pt>
                <c:pt idx="31">
                  <c:v>4.1590445838631496</c:v>
                </c:pt>
                <c:pt idx="32">
                  <c:v>3.57910122549371</c:v>
                </c:pt>
                <c:pt idx="33">
                  <c:v>2.9875151454092599</c:v>
                </c:pt>
                <c:pt idx="34">
                  <c:v>2.40323388496487</c:v>
                </c:pt>
                <c:pt idx="35">
                  <c:v>1.8432616421291701</c:v>
                </c:pt>
                <c:pt idx="36">
                  <c:v>1.32256857649013</c:v>
                </c:pt>
                <c:pt idx="37">
                  <c:v>0.85418222019455903</c:v>
                </c:pt>
                <c:pt idx="38">
                  <c:v>0.44943586225821802</c:v>
                </c:pt>
                <c:pt idx="39">
                  <c:v>0.118338936544626</c:v>
                </c:pt>
                <c:pt idx="40">
                  <c:v>-0.12997539347978901</c:v>
                </c:pt>
                <c:pt idx="41">
                  <c:v>-0.28678009731475002</c:v>
                </c:pt>
                <c:pt idx="42">
                  <c:v>-0.343326068554205</c:v>
                </c:pt>
                <c:pt idx="43">
                  <c:v>-0.29053016304517798</c:v>
                </c:pt>
                <c:pt idx="44">
                  <c:v>-0.11886363968189299</c:v>
                </c:pt>
                <c:pt idx="45">
                  <c:v>0.18146500343272001</c:v>
                </c:pt>
                <c:pt idx="46">
                  <c:v>0.61992896733771397</c:v>
                </c:pt>
                <c:pt idx="47">
                  <c:v>1.2045901980501501</c:v>
                </c:pt>
                <c:pt idx="48">
                  <c:v>1.94037103547488</c:v>
                </c:pt>
                <c:pt idx="49">
                  <c:v>2.8265571239284601</c:v>
                </c:pt>
                <c:pt idx="50">
                  <c:v>3.8533884055222001</c:v>
                </c:pt>
                <c:pt idx="51">
                  <c:v>4.9975851804647098</c:v>
                </c:pt>
                <c:pt idx="52">
                  <c:v>6.2166463815530699</c:v>
                </c:pt>
                <c:pt idx="53">
                  <c:v>7.44174737202031</c:v>
                </c:pt>
                <c:pt idx="54">
                  <c:v>8.5690547400529304</c:v>
                </c:pt>
                <c:pt idx="55">
                  <c:v>9.4492657245892797</c:v>
                </c:pt>
                <c:pt idx="56">
                  <c:v>9.8751700714131108</c:v>
                </c:pt>
                <c:pt idx="57">
                  <c:v>9.5670222801444194</c:v>
                </c:pt>
                <c:pt idx="58">
                  <c:v>8.15550236557816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汇总'!$I$131:$I$189</c:f>
              <c:numCache>
                <c:formatCode>0.0</c:formatCode>
                <c:ptCount val="59"/>
                <c:pt idx="0">
                  <c:v>-17.357070250286899</c:v>
                </c:pt>
                <c:pt idx="1">
                  <c:v>-8.0551182557849206</c:v>
                </c:pt>
                <c:pt idx="2">
                  <c:v>-2.5158926583835401</c:v>
                </c:pt>
                <c:pt idx="3">
                  <c:v>0.44595085179514299</c:v>
                </c:pt>
                <c:pt idx="4">
                  <c:v>1.72941523930245</c:v>
                </c:pt>
                <c:pt idx="5">
                  <c:v>1.99862393964614</c:v>
                </c:pt>
                <c:pt idx="6">
                  <c:v>1.7277710252915901</c:v>
                </c:pt>
                <c:pt idx="7">
                  <c:v>1.24008042259048</c:v>
                </c:pt>
                <c:pt idx="8">
                  <c:v>0.74127495309959501</c:v>
                </c:pt>
                <c:pt idx="9">
                  <c:v>0.34803604500568902</c:v>
                </c:pt>
                <c:pt idx="10">
                  <c:v>0.111915032625756</c:v>
                </c:pt>
                <c:pt idx="11">
                  <c:v>3.9137034205189998E-2</c:v>
                </c:pt>
                <c:pt idx="12">
                  <c:v>0.106718470490254</c:v>
                </c:pt>
                <c:pt idx="13">
                  <c:v>0.275299358803618</c:v>
                </c:pt>
                <c:pt idx="14">
                  <c:v>0.49907158960586201</c:v>
                </c:pt>
                <c:pt idx="15">
                  <c:v>0.73316446477885899</c:v>
                </c:pt>
                <c:pt idx="16">
                  <c:v>0.93882884912018505</c:v>
                </c:pt>
                <c:pt idx="17">
                  <c:v>1.0867413587927901</c:v>
                </c:pt>
                <c:pt idx="18">
                  <c:v>1.1587300827223701</c:v>
                </c:pt>
                <c:pt idx="19">
                  <c:v>1.14820340519483</c:v>
                </c:pt>
                <c:pt idx="20">
                  <c:v>1.0595435701561999</c:v>
                </c:pt>
                <c:pt idx="21">
                  <c:v>0.90670669997037801</c:v>
                </c:pt>
                <c:pt idx="22">
                  <c:v>0.71125105364146202</c:v>
                </c:pt>
                <c:pt idx="23">
                  <c:v>0.49999538177020503</c:v>
                </c:pt>
                <c:pt idx="24">
                  <c:v>0.30248930775176702</c:v>
                </c:pt>
                <c:pt idx="25">
                  <c:v>0.14845773699207099</c:v>
                </c:pt>
                <c:pt idx="26">
                  <c:v>6.5361368158928498E-2</c:v>
                </c:pt>
                <c:pt idx="27">
                  <c:v>7.6195452747402498E-2</c:v>
                </c:pt>
                <c:pt idx="28">
                  <c:v>0.19762902149213299</c:v>
                </c:pt>
                <c:pt idx="29">
                  <c:v>0.43856686840254999</c:v>
                </c:pt>
                <c:pt idx="30">
                  <c:v>0.79919665544868901</c:v>
                </c:pt>
                <c:pt idx="31">
                  <c:v>1.2705635732293299</c:v>
                </c:pt>
                <c:pt idx="32">
                  <c:v>1.8346950650868801</c:v>
                </c:pt>
                <c:pt idx="33">
                  <c:v>2.46527819455943</c:v>
                </c:pt>
                <c:pt idx="34">
                  <c:v>3.1288723081417902</c:v>
                </c:pt>
                <c:pt idx="35">
                  <c:v>3.7866197176958698</c:v>
                </c:pt>
                <c:pt idx="36">
                  <c:v>4.3963971990526902</c:v>
                </c:pt>
                <c:pt idx="37">
                  <c:v>4.9153311756495102</c:v>
                </c:pt>
                <c:pt idx="38">
                  <c:v>5.3025795281957002</c:v>
                </c:pt>
                <c:pt idx="39">
                  <c:v>5.52226304372914</c:v>
                </c:pt>
                <c:pt idx="40">
                  <c:v>5.5464095896909402</c:v>
                </c:pt>
                <c:pt idx="41">
                  <c:v>5.35775417067698</c:v>
                </c:pt>
                <c:pt idx="42">
                  <c:v>4.9522180981049901</c:v>
                </c:pt>
                <c:pt idx="43">
                  <c:v>4.3408705750977399</c:v>
                </c:pt>
                <c:pt idx="44">
                  <c:v>3.5511560710224201</c:v>
                </c:pt>
                <c:pt idx="45">
                  <c:v>2.6271509327212001</c:v>
                </c:pt>
                <c:pt idx="46">
                  <c:v>1.6285927514465799</c:v>
                </c:pt>
                <c:pt idx="47">
                  <c:v>0.62840607672015403</c:v>
                </c:pt>
                <c:pt idx="48">
                  <c:v>-0.29157185902521099</c:v>
                </c:pt>
                <c:pt idx="49">
                  <c:v>-1.04698166947897</c:v>
                </c:pt>
                <c:pt idx="50">
                  <c:v>-1.5597847888549301</c:v>
                </c:pt>
                <c:pt idx="51">
                  <c:v>-1.7699150111714801</c:v>
                </c:pt>
                <c:pt idx="52">
                  <c:v>-1.65011464236517</c:v>
                </c:pt>
                <c:pt idx="53">
                  <c:v>-1.2243512396028</c:v>
                </c:pt>
                <c:pt idx="54">
                  <c:v>-0.59023084138941295</c:v>
                </c:pt>
                <c:pt idx="55">
                  <c:v>5.4156481533230098E-2</c:v>
                </c:pt>
                <c:pt idx="56">
                  <c:v>0.37850299548463401</c:v>
                </c:pt>
                <c:pt idx="57">
                  <c:v>-0.11681409223332299</c:v>
                </c:pt>
                <c:pt idx="58">
                  <c:v>-2.14368940897845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汇总'!$J$131:$J$189</c:f>
              <c:numCache>
                <c:formatCode>0.0</c:formatCode>
                <c:ptCount val="59"/>
                <c:pt idx="0">
                  <c:v>-9.1418961948020705</c:v>
                </c:pt>
                <c:pt idx="1">
                  <c:v>-5.77509860497348</c:v>
                </c:pt>
                <c:pt idx="2">
                  <c:v>-3.3365312246438799</c:v>
                </c:pt>
                <c:pt idx="3">
                  <c:v>-1.68155233234687</c:v>
                </c:pt>
                <c:pt idx="4">
                  <c:v>-0.643750128282086</c:v>
                </c:pt>
                <c:pt idx="5">
                  <c:v>-5.2520071801129803E-2</c:v>
                </c:pt>
                <c:pt idx="6">
                  <c:v>0.25361376772122302</c:v>
                </c:pt>
                <c:pt idx="7">
                  <c:v>0.41741623848466602</c:v>
                </c:pt>
                <c:pt idx="8">
                  <c:v>0.55660723686011704</c:v>
                </c:pt>
                <c:pt idx="9">
                  <c:v>0.76031299819088505</c:v>
                </c:pt>
                <c:pt idx="10">
                  <c:v>1.0878659376795199</c:v>
                </c:pt>
                <c:pt idx="11">
                  <c:v>1.5695432639168101</c:v>
                </c:pt>
                <c:pt idx="12">
                  <c:v>2.2088614202850998</c:v>
                </c:pt>
                <c:pt idx="13">
                  <c:v>2.9860702421438798</c:v>
                </c:pt>
                <c:pt idx="14">
                  <c:v>3.8625175503803399</c:v>
                </c:pt>
                <c:pt idx="15">
                  <c:v>4.7855817345844001</c:v>
                </c:pt>
                <c:pt idx="16">
                  <c:v>5.6938967117818402</c:v>
                </c:pt>
                <c:pt idx="17">
                  <c:v>6.5226204793358802</c:v>
                </c:pt>
                <c:pt idx="18">
                  <c:v>7.2085253133025597</c:v>
                </c:pt>
                <c:pt idx="19">
                  <c:v>7.6947144962006302</c:v>
                </c:pt>
                <c:pt idx="20">
                  <c:v>7.9347972908327202</c:v>
                </c:pt>
                <c:pt idx="21">
                  <c:v>7.8963807094694101</c:v>
                </c:pt>
                <c:pt idx="22">
                  <c:v>7.5637634603849397</c:v>
                </c:pt>
                <c:pt idx="23">
                  <c:v>6.9397442864055403</c:v>
                </c:pt>
                <c:pt idx="24">
                  <c:v>6.0464837428118701</c:v>
                </c:pt>
                <c:pt idx="25">
                  <c:v>4.9253852946072696</c:v>
                </c:pt>
                <c:pt idx="26">
                  <c:v>3.6359884458418898</c:v>
                </c:pt>
                <c:pt idx="27">
                  <c:v>2.2538934463618898</c:v>
                </c:pt>
                <c:pt idx="28">
                  <c:v>0.86776395401662598</c:v>
                </c:pt>
                <c:pt idx="29">
                  <c:v>-0.42451913694966198</c:v>
                </c:pt>
                <c:pt idx="30">
                  <c:v>-1.52045265794299</c:v>
                </c:pt>
                <c:pt idx="31">
                  <c:v>-2.3181280424145201</c:v>
                </c:pt>
                <c:pt idx="32">
                  <c:v>-2.72191640788389</c:v>
                </c:pt>
                <c:pt idx="33">
                  <c:v>-2.6484413021633202</c:v>
                </c:pt>
                <c:pt idx="34">
                  <c:v>-2.0326317396754501</c:v>
                </c:pt>
                <c:pt idx="35">
                  <c:v>-0.83362132112134402</c:v>
                </c:pt>
                <c:pt idx="36">
                  <c:v>0.95976760297182995</c:v>
                </c:pt>
                <c:pt idx="37">
                  <c:v>3.3242425969190701</c:v>
                </c:pt>
                <c:pt idx="38">
                  <c:v>6.19827733759106</c:v>
                </c:pt>
                <c:pt idx="39">
                  <c:v>9.4797068826057007</c:v>
                </c:pt>
                <c:pt idx="40">
                  <c:v>13.0250503791884</c:v>
                </c:pt>
                <c:pt idx="41">
                  <c:v>16.650956416457301</c:v>
                </c:pt>
                <c:pt idx="42">
                  <c:v>20.138193056735801</c:v>
                </c:pt>
                <c:pt idx="43">
                  <c:v>23.238631413969401</c:v>
                </c:pt>
                <c:pt idx="44">
                  <c:v>25.6856984800989</c:v>
                </c:pt>
                <c:pt idx="45">
                  <c:v>27.208801733039799</c:v>
                </c:pt>
                <c:pt idx="46">
                  <c:v>27.5522548923126</c:v>
                </c:pt>
                <c:pt idx="47">
                  <c:v>26.499261021218199</c:v>
                </c:pt>
                <c:pt idx="48">
                  <c:v>23.901536007307602</c:v>
                </c:pt>
                <c:pt idx="49">
                  <c:v>19.715182285068</c:v>
                </c:pt>
                <c:pt idx="50">
                  <c:v>14.043449497965399</c:v>
                </c:pt>
                <c:pt idx="51">
                  <c:v>7.1870456293200098</c:v>
                </c:pt>
                <c:pt idx="52">
                  <c:v>-0.29731103572956702</c:v>
                </c:pt>
                <c:pt idx="53">
                  <c:v>-7.5293819222065697</c:v>
                </c:pt>
                <c:pt idx="54">
                  <c:v>-13.2281961235949</c:v>
                </c:pt>
                <c:pt idx="55">
                  <c:v>-15.624365446317</c:v>
                </c:pt>
                <c:pt idx="56">
                  <c:v>-12.361128847271599</c:v>
                </c:pt>
                <c:pt idx="57">
                  <c:v>-0.383301738887663</c:v>
                </c:pt>
                <c:pt idx="58">
                  <c:v>24.1867211967113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汇总'!$K$131:$K$189</c:f>
              <c:numCache>
                <c:formatCode>0.0</c:formatCode>
                <c:ptCount val="59"/>
                <c:pt idx="0">
                  <c:v>-13.266078048207</c:v>
                </c:pt>
                <c:pt idx="1">
                  <c:v>-7.6814546369496099</c:v>
                </c:pt>
                <c:pt idx="2">
                  <c:v>-4.3590890419791197</c:v>
                </c:pt>
                <c:pt idx="3">
                  <c:v>-2.49231384081369</c:v>
                </c:pt>
                <c:pt idx="4">
                  <c:v>-1.4918724529426399</c:v>
                </c:pt>
                <c:pt idx="5">
                  <c:v>-0.94390177773674799</c:v>
                </c:pt>
                <c:pt idx="6">
                  <c:v>-0.57348039294432396</c:v>
                </c:pt>
                <c:pt idx="7">
                  <c:v>-0.213283758823444</c:v>
                </c:pt>
                <c:pt idx="8">
                  <c:v>0.22309420048387499</c:v>
                </c:pt>
                <c:pt idx="9">
                  <c:v>0.76357584017316404</c:v>
                </c:pt>
                <c:pt idx="10">
                  <c:v>1.39619563787669</c:v>
                </c:pt>
                <c:pt idx="11">
                  <c:v>2.0842439853661001</c:v>
                </c:pt>
                <c:pt idx="12">
                  <c:v>2.7783278510281302</c:v>
                </c:pt>
                <c:pt idx="13">
                  <c:v>3.4256993087277601</c:v>
                </c:pt>
                <c:pt idx="14">
                  <c:v>3.9771850021153501</c:v>
                </c:pt>
                <c:pt idx="15">
                  <c:v>4.3920316868807099</c:v>
                </c:pt>
                <c:pt idx="16">
                  <c:v>4.6409650668995202</c:v>
                </c:pt>
                <c:pt idx="17">
                  <c:v>4.7077412136607197</c:v>
                </c:pt>
                <c:pt idx="18">
                  <c:v>4.5894519318095801</c:v>
                </c:pt>
                <c:pt idx="19">
                  <c:v>4.2958275070843399</c:v>
                </c:pt>
                <c:pt idx="20">
                  <c:v>3.8477623463660402</c:v>
                </c:pt>
                <c:pt idx="21">
                  <c:v>3.2752710930095001</c:v>
                </c:pt>
                <c:pt idx="22">
                  <c:v>2.6150648740634601</c:v>
                </c:pt>
                <c:pt idx="23">
                  <c:v>1.90791940943365</c:v>
                </c:pt>
                <c:pt idx="24">
                  <c:v>1.19598878648647</c:v>
                </c:pt>
                <c:pt idx="25">
                  <c:v>0.52020077703268996</c:v>
                </c:pt>
                <c:pt idx="26">
                  <c:v>-8.2148352915812198E-2</c:v>
                </c:pt>
                <c:pt idx="27">
                  <c:v>-0.57949951680169098</c:v>
                </c:pt>
                <c:pt idx="28">
                  <c:v>-0.94775486730171099</c:v>
                </c:pt>
                <c:pt idx="29">
                  <c:v>-1.17155607151557</c:v>
                </c:pt>
                <c:pt idx="30">
                  <c:v>-1.24507055741984</c:v>
                </c:pt>
                <c:pt idx="31">
                  <c:v>-1.1722574139511099</c:v>
                </c:pt>
                <c:pt idx="32">
                  <c:v>-0.96660255369824499</c:v>
                </c:pt>
                <c:pt idx="33">
                  <c:v>-0.65033067369820496</c:v>
                </c:pt>
                <c:pt idx="34">
                  <c:v>-0.25311947638730098</c:v>
                </c:pt>
                <c:pt idx="35">
                  <c:v>0.18964046064846199</c:v>
                </c:pt>
                <c:pt idx="36">
                  <c:v>0.63897885096812101</c:v>
                </c:pt>
                <c:pt idx="37">
                  <c:v>1.0547926598859401</c:v>
                </c:pt>
                <c:pt idx="38">
                  <c:v>1.3985096910830901</c:v>
                </c:pt>
                <c:pt idx="39">
                  <c:v>1.6358537044271799</c:v>
                </c:pt>
                <c:pt idx="40">
                  <c:v>1.7395780435491299</c:v>
                </c:pt>
                <c:pt idx="41">
                  <c:v>1.6920168252389101</c:v>
                </c:pt>
                <c:pt idx="42">
                  <c:v>1.48728481618342</c:v>
                </c:pt>
                <c:pt idx="43">
                  <c:v>1.1329391959414801</c:v>
                </c:pt>
                <c:pt idx="44">
                  <c:v>0.65089847849411897</c:v>
                </c:pt>
                <c:pt idx="45">
                  <c:v>7.73959383366183E-2</c:v>
                </c:pt>
                <c:pt idx="46">
                  <c:v>-0.53827303981444496</c:v>
                </c:pt>
                <c:pt idx="47">
                  <c:v>-1.13646819486328</c:v>
                </c:pt>
                <c:pt idx="48">
                  <c:v>-1.65166264060065</c:v>
                </c:pt>
                <c:pt idx="49">
                  <c:v>-2.0189364947358799</c:v>
                </c:pt>
                <c:pt idx="50">
                  <c:v>-2.18281817291924</c:v>
                </c:pt>
                <c:pt idx="51">
                  <c:v>-2.1088035608251801</c:v>
                </c:pt>
                <c:pt idx="52">
                  <c:v>-1.79790120479947</c:v>
                </c:pt>
                <c:pt idx="53">
                  <c:v>-1.3045695874118499</c:v>
                </c:pt>
                <c:pt idx="54">
                  <c:v>-0.75843048125287604</c:v>
                </c:pt>
                <c:pt idx="55">
                  <c:v>-0.39016030054815198</c:v>
                </c:pt>
                <c:pt idx="56">
                  <c:v>-0.56197929735985697</c:v>
                </c:pt>
                <c:pt idx="57">
                  <c:v>-1.80317637415948</c:v>
                </c:pt>
                <c:pt idx="58">
                  <c:v>-4.8511252136901302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汇总'!$L$131:$L$189</c:f>
              <c:numCache>
                <c:formatCode>0.0</c:formatCode>
                <c:ptCount val="59"/>
                <c:pt idx="0">
                  <c:v>-18.283379025409602</c:v>
                </c:pt>
                <c:pt idx="1">
                  <c:v>-9.1002327327104702</c:v>
                </c:pt>
                <c:pt idx="2">
                  <c:v>-3.4960752906868602</c:v>
                </c:pt>
                <c:pt idx="3">
                  <c:v>-0.443498553117738</c:v>
                </c:pt>
                <c:pt idx="4">
                  <c:v>0.876957724308703</c:v>
                </c:pt>
                <c:pt idx="5">
                  <c:v>1.1060069267361501</c:v>
                </c:pt>
                <c:pt idx="6">
                  <c:v>0.73210128816383302</c:v>
                </c:pt>
                <c:pt idx="7">
                  <c:v>0.11535053769937401</c:v>
                </c:pt>
                <c:pt idx="8">
                  <c:v>-0.49098166069775601</c:v>
                </c:pt>
                <c:pt idx="9">
                  <c:v>-0.921262037405569</c:v>
                </c:pt>
                <c:pt idx="10">
                  <c:v>-1.0804147953698999</c:v>
                </c:pt>
                <c:pt idx="11">
                  <c:v>-0.92885683516956197</c:v>
                </c:pt>
                <c:pt idx="12">
                  <c:v>-0.46930994239412999</c:v>
                </c:pt>
                <c:pt idx="13">
                  <c:v>0.26463782950161602</c:v>
                </c:pt>
                <c:pt idx="14">
                  <c:v>1.21834593001956</c:v>
                </c:pt>
                <c:pt idx="15">
                  <c:v>2.32443116758136</c:v>
                </c:pt>
                <c:pt idx="16">
                  <c:v>3.5096911644161399</c:v>
                </c:pt>
                <c:pt idx="17">
                  <c:v>4.7007555064684201</c:v>
                </c:pt>
                <c:pt idx="18">
                  <c:v>5.8285752667403097</c:v>
                </c:pt>
                <c:pt idx="19">
                  <c:v>6.8318581627897599</c:v>
                </c:pt>
                <c:pt idx="20">
                  <c:v>7.6595531914339396</c:v>
                </c:pt>
                <c:pt idx="21">
                  <c:v>8.2724851660085399</c:v>
                </c:pt>
                <c:pt idx="22">
                  <c:v>8.6442361638568705</c:v>
                </c:pt>
                <c:pt idx="23">
                  <c:v>8.7613674740385896</c:v>
                </c:pt>
                <c:pt idx="24">
                  <c:v>8.6230722175541299</c:v>
                </c:pt>
                <c:pt idx="25">
                  <c:v>8.2403453947079797</c:v>
                </c:pt>
                <c:pt idx="26">
                  <c:v>7.6347546965383</c:v>
                </c:pt>
                <c:pt idx="27">
                  <c:v>6.8368919995646298</c:v>
                </c:pt>
                <c:pt idx="28">
                  <c:v>5.8845820454058204</c:v>
                </c:pt>
                <c:pt idx="29">
                  <c:v>4.82092138916311</c:v>
                </c:pt>
                <c:pt idx="30">
                  <c:v>3.69221728273881</c:v>
                </c:pt>
                <c:pt idx="31">
                  <c:v>2.5458927416177399</c:v>
                </c:pt>
                <c:pt idx="32">
                  <c:v>1.4284206259200201</c:v>
                </c:pt>
                <c:pt idx="33">
                  <c:v>0.38334614886277801</c:v>
                </c:pt>
                <c:pt idx="34">
                  <c:v>-0.55054619189458298</c:v>
                </c:pt>
                <c:pt idx="35">
                  <c:v>-1.3408686823069</c:v>
                </c:pt>
                <c:pt idx="36">
                  <c:v>-1.9630202992426999</c:v>
                </c:pt>
                <c:pt idx="37">
                  <c:v>-2.4012847147000702</c:v>
                </c:pt>
                <c:pt idx="38">
                  <c:v>-2.6495940721961699</c:v>
                </c:pt>
                <c:pt idx="39">
                  <c:v>-2.7119196282820601</c:v>
                </c:pt>
                <c:pt idx="40">
                  <c:v>-2.6022537698958002</c:v>
                </c:pt>
                <c:pt idx="41">
                  <c:v>-2.3441513358370698</c:v>
                </c:pt>
                <c:pt idx="42">
                  <c:v>-1.9698015884242299</c:v>
                </c:pt>
                <c:pt idx="43">
                  <c:v>-1.51860559905505</c:v>
                </c:pt>
                <c:pt idx="44">
                  <c:v>-1.03523722901861</c:v>
                </c:pt>
                <c:pt idx="45">
                  <c:v>-0.56716930471623095</c:v>
                </c:pt>
                <c:pt idx="46">
                  <c:v>-0.16165000399051299</c:v>
                </c:pt>
                <c:pt idx="47">
                  <c:v>0.137882111961218</c:v>
                </c:pt>
                <c:pt idx="48">
                  <c:v>0.29595256892284999</c:v>
                </c:pt>
                <c:pt idx="49">
                  <c:v>0.28977968247709601</c:v>
                </c:pt>
                <c:pt idx="50">
                  <c:v>0.11457880574512599</c:v>
                </c:pt>
                <c:pt idx="51">
                  <c:v>-0.21055998310114499</c:v>
                </c:pt>
                <c:pt idx="52">
                  <c:v>-0.6362262764844</c:v>
                </c:pt>
                <c:pt idx="53">
                  <c:v>-1.0756847566872101</c:v>
                </c:pt>
                <c:pt idx="54">
                  <c:v>-1.39732399712943</c:v>
                </c:pt>
                <c:pt idx="55">
                  <c:v>-1.41657442144112</c:v>
                </c:pt>
                <c:pt idx="56">
                  <c:v>-0.88731461409705104</c:v>
                </c:pt>
                <c:pt idx="57">
                  <c:v>0.50721140624426297</c:v>
                </c:pt>
                <c:pt idx="58">
                  <c:v>3.1639399215454702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汇总'!$M$131:$M$189</c:f>
              <c:numCache>
                <c:formatCode>0.0</c:formatCode>
                <c:ptCount val="59"/>
                <c:pt idx="0">
                  <c:v>-5.2664831638135299</c:v>
                </c:pt>
                <c:pt idx="1">
                  <c:v>-4.0234535205302198</c:v>
                </c:pt>
                <c:pt idx="2">
                  <c:v>-2.8531492623397501</c:v>
                </c:pt>
                <c:pt idx="3">
                  <c:v>-1.8110021234601199</c:v>
                </c:pt>
                <c:pt idx="4">
                  <c:v>-0.92802752226387397</c:v>
                </c:pt>
                <c:pt idx="5">
                  <c:v>-0.21593333314367699</c:v>
                </c:pt>
                <c:pt idx="6">
                  <c:v>0.32837924353041997</c:v>
                </c:pt>
                <c:pt idx="7">
                  <c:v>0.71888458597432803</c:v>
                </c:pt>
                <c:pt idx="8">
                  <c:v>0.97703407688782196</c:v>
                </c:pt>
                <c:pt idx="9">
                  <c:v>1.12885367170239</c:v>
                </c:pt>
                <c:pt idx="10">
                  <c:v>1.20250210439609</c:v>
                </c:pt>
                <c:pt idx="11">
                  <c:v>1.22625510029378</c:v>
                </c:pt>
                <c:pt idx="12">
                  <c:v>1.2268818394730601</c:v>
                </c:pt>
                <c:pt idx="13">
                  <c:v>1.22838078859717</c:v>
                </c:pt>
                <c:pt idx="14">
                  <c:v>1.2510428931984101</c:v>
                </c:pt>
                <c:pt idx="15">
                  <c:v>1.3108109966363699</c:v>
                </c:pt>
                <c:pt idx="16">
                  <c:v>1.4189052261575199</c:v>
                </c:pt>
                <c:pt idx="17">
                  <c:v>1.58168496068375</c:v>
                </c:pt>
                <c:pt idx="18">
                  <c:v>1.8007188691593199</c:v>
                </c:pt>
                <c:pt idx="19">
                  <c:v>2.07303538248682</c:v>
                </c:pt>
                <c:pt idx="20">
                  <c:v>2.3915268362850699</c:v>
                </c:pt>
                <c:pt idx="21">
                  <c:v>2.7454813959020998</c:v>
                </c:pt>
                <c:pt idx="22">
                  <c:v>3.1212177493196198</c:v>
                </c:pt>
                <c:pt idx="23">
                  <c:v>3.5027984277853199</c:v>
                </c:pt>
                <c:pt idx="24">
                  <c:v>3.8727984882116901</c:v>
                </c:pt>
                <c:pt idx="25">
                  <c:v>4.2131071655818797</c:v>
                </c:pt>
                <c:pt idx="26">
                  <c:v>4.5057409778037503</c:v>
                </c:pt>
                <c:pt idx="27">
                  <c:v>4.7336476396557696</c:v>
                </c:pt>
                <c:pt idx="28">
                  <c:v>4.8814810166690101</c:v>
                </c:pt>
                <c:pt idx="29">
                  <c:v>4.9363282239912696</c:v>
                </c:pt>
                <c:pt idx="30">
                  <c:v>4.8883708494834899</c:v>
                </c:pt>
                <c:pt idx="31">
                  <c:v>4.7314631544933698</c:v>
                </c:pt>
                <c:pt idx="32">
                  <c:v>4.4636109799622199</c:v>
                </c:pt>
                <c:pt idx="33">
                  <c:v>4.0873359597132097</c:v>
                </c:pt>
                <c:pt idx="34">
                  <c:v>3.60991051697702</c:v>
                </c:pt>
                <c:pt idx="35">
                  <c:v>3.0434499944123501</c:v>
                </c:pt>
                <c:pt idx="36">
                  <c:v>2.4048491420723401</c:v>
                </c:pt>
                <c:pt idx="37">
                  <c:v>1.7155510619827099</c:v>
                </c:pt>
                <c:pt idx="38">
                  <c:v>1.00113758218765</c:v>
                </c:pt>
                <c:pt idx="39">
                  <c:v>0.29073090732443102</c:v>
                </c:pt>
                <c:pt idx="40">
                  <c:v>-0.38380273300484302</c:v>
                </c:pt>
                <c:pt idx="41">
                  <c:v>-0.98885584260989001</c:v>
                </c:pt>
                <c:pt idx="42">
                  <c:v>-1.4902963541541501</c:v>
                </c:pt>
                <c:pt idx="43">
                  <c:v>-1.8549049178160399</c:v>
                </c:pt>
                <c:pt idx="44">
                  <c:v>-2.0520385650774702</c:v>
                </c:pt>
                <c:pt idx="45">
                  <c:v>-2.0555256553860599</c:v>
                </c:pt>
                <c:pt idx="46">
                  <c:v>-1.8457961392087301</c:v>
                </c:pt>
                <c:pt idx="47">
                  <c:v>-1.41225029681216</c:v>
                </c:pt>
                <c:pt idx="48">
                  <c:v>-0.75586823787439394</c:v>
                </c:pt>
                <c:pt idx="49">
                  <c:v>0.107938427115385</c:v>
                </c:pt>
                <c:pt idx="50">
                  <c:v>1.1462322069908699</c:v>
                </c:pt>
                <c:pt idx="51">
                  <c:v>2.3052129790125901</c:v>
                </c:pt>
                <c:pt idx="52">
                  <c:v>3.50664007866669</c:v>
                </c:pt>
                <c:pt idx="53">
                  <c:v>4.6440153159851301</c:v>
                </c:pt>
                <c:pt idx="54">
                  <c:v>5.57852987855025</c:v>
                </c:pt>
                <c:pt idx="55">
                  <c:v>6.1347789554066603</c:v>
                </c:pt>
                <c:pt idx="56">
                  <c:v>6.0962487903508302</c:v>
                </c:pt>
                <c:pt idx="57">
                  <c:v>5.2005817474227198</c:v>
                </c:pt>
                <c:pt idx="58">
                  <c:v>3.1346258452670002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汇总'!$N$131:$N$189</c:f>
              <c:numCache>
                <c:formatCode>0.0</c:formatCode>
                <c:ptCount val="59"/>
                <c:pt idx="0">
                  <c:v>-11.856857157682899</c:v>
                </c:pt>
                <c:pt idx="1">
                  <c:v>-5.9592558023250097</c:v>
                </c:pt>
                <c:pt idx="2">
                  <c:v>-2.3125766443263598</c:v>
                </c:pt>
                <c:pt idx="3">
                  <c:v>-0.23236179848326299</c:v>
                </c:pt>
                <c:pt idx="4">
                  <c:v>0.81464566897857105</c:v>
                </c:pt>
                <c:pt idx="5">
                  <c:v>1.23330096529475</c:v>
                </c:pt>
                <c:pt idx="6">
                  <c:v>1.32070174335039</c:v>
                </c:pt>
                <c:pt idx="7">
                  <c:v>1.28478284886164</c:v>
                </c:pt>
                <c:pt idx="8">
                  <c:v>1.2609659279255001</c:v>
                </c:pt>
                <c:pt idx="9">
                  <c:v>1.32696683799181</c:v>
                </c:pt>
                <c:pt idx="10">
                  <c:v>1.5158624629901001</c:v>
                </c:pt>
                <c:pt idx="11">
                  <c:v>1.82751719102291</c:v>
                </c:pt>
                <c:pt idx="12">
                  <c:v>2.2384679707163899</c:v>
                </c:pt>
                <c:pt idx="13">
                  <c:v>2.71036551999727</c:v>
                </c:pt>
                <c:pt idx="14">
                  <c:v>3.1970679187451698</c:v>
                </c:pt>
                <c:pt idx="15">
                  <c:v>3.6504814744468401</c:v>
                </c:pt>
                <c:pt idx="16">
                  <c:v>4.0252424076593298</c:v>
                </c:pt>
                <c:pt idx="17">
                  <c:v>4.2823315617665401</c:v>
                </c:pt>
                <c:pt idx="18">
                  <c:v>4.3917129991937598</c:v>
                </c:pt>
                <c:pt idx="19">
                  <c:v>4.3340860039227698</c:v>
                </c:pt>
                <c:pt idx="20">
                  <c:v>4.1018386678302603</c:v>
                </c:pt>
                <c:pt idx="21">
                  <c:v>3.6992898960479201</c:v>
                </c:pt>
                <c:pt idx="22">
                  <c:v>3.1423053242277001</c:v>
                </c:pt>
                <c:pt idx="23">
                  <c:v>2.45737129826805</c:v>
                </c:pt>
                <c:pt idx="24">
                  <c:v>1.68020972473867</c:v>
                </c:pt>
                <c:pt idx="25">
                  <c:v>0.85401525792162603</c:v>
                </c:pt>
                <c:pt idx="26">
                  <c:v>2.7394947064840001E-2</c:v>
                </c:pt>
                <c:pt idx="27">
                  <c:v>-0.74791087488049102</c:v>
                </c:pt>
                <c:pt idx="28">
                  <c:v>-1.4194490220853999</c:v>
                </c:pt>
                <c:pt idx="29">
                  <c:v>-1.93653910959385</c:v>
                </c:pt>
                <c:pt idx="30">
                  <c:v>-2.2527496756938898</c:v>
                </c:pt>
                <c:pt idx="31">
                  <c:v>-2.3282913609196898</c:v>
                </c:pt>
                <c:pt idx="32">
                  <c:v>-2.1322550740070398</c:v>
                </c:pt>
                <c:pt idx="33">
                  <c:v>-1.64462441746751</c:v>
                </c:pt>
                <c:pt idx="34">
                  <c:v>-0.85799298774260901</c:v>
                </c:pt>
                <c:pt idx="35">
                  <c:v>0.22108149276451899</c:v>
                </c:pt>
                <c:pt idx="36">
                  <c:v>1.5711529121525101</c:v>
                </c:pt>
                <c:pt idx="37">
                  <c:v>3.1554577320620898</c:v>
                </c:pt>
                <c:pt idx="38">
                  <c:v>4.9220451930307698</c:v>
                </c:pt>
                <c:pt idx="39">
                  <c:v>6.8045294355708297</c:v>
                </c:pt>
                <c:pt idx="40">
                  <c:v>8.7235248680757795</c:v>
                </c:pt>
                <c:pt idx="41">
                  <c:v>10.588824770361001</c:v>
                </c:pt>
                <c:pt idx="42">
                  <c:v>12.3023817792399</c:v>
                </c:pt>
                <c:pt idx="43">
                  <c:v>13.762147560337</c:v>
                </c:pt>
                <c:pt idx="44">
                  <c:v>14.866827627913899</c:v>
                </c:pt>
                <c:pt idx="45">
                  <c:v>15.5216059321858</c:v>
                </c:pt>
                <c:pt idx="46">
                  <c:v>15.644892491379601</c:v>
                </c:pt>
                <c:pt idx="47">
                  <c:v>15.1761460032843</c:v>
                </c:pt>
                <c:pt idx="48">
                  <c:v>14.084822028926199</c:v>
                </c:pt>
                <c:pt idx="49">
                  <c:v>12.3804959984659</c:v>
                </c:pt>
                <c:pt idx="50">
                  <c:v>10.124208947312299</c:v>
                </c:pt>
                <c:pt idx="51">
                  <c:v>7.4410825480040996</c:v>
                </c:pt>
                <c:pt idx="52">
                  <c:v>4.5342486609984496</c:v>
                </c:pt>
                <c:pt idx="53">
                  <c:v>1.7001372854694601</c:v>
                </c:pt>
                <c:pt idx="54">
                  <c:v>-0.654834551459897</c:v>
                </c:pt>
                <c:pt idx="55">
                  <c:v>-1.99613177058882</c:v>
                </c:pt>
                <c:pt idx="56">
                  <c:v>-1.6414882278341001</c:v>
                </c:pt>
                <c:pt idx="57">
                  <c:v>1.2602267990067599</c:v>
                </c:pt>
                <c:pt idx="58">
                  <c:v>7.7516997933052902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汇总'!$O$131:$O$189</c:f>
              <c:numCache>
                <c:formatCode>0.0</c:formatCode>
                <c:ptCount val="59"/>
                <c:pt idx="0">
                  <c:v>2.8083716969416401</c:v>
                </c:pt>
                <c:pt idx="1">
                  <c:v>-2.5947569202351501</c:v>
                </c:pt>
                <c:pt idx="2">
                  <c:v>-4.3035080005887503</c:v>
                </c:pt>
                <c:pt idx="3">
                  <c:v>-3.6512603188514201</c:v>
                </c:pt>
                <c:pt idx="4">
                  <c:v>-1.64738197031572</c:v>
                </c:pt>
                <c:pt idx="5">
                  <c:v>0.96647150090476597</c:v>
                </c:pt>
                <c:pt idx="6">
                  <c:v>3.6669257251738099</c:v>
                </c:pt>
                <c:pt idx="7">
                  <c:v>6.1057878861496002</c:v>
                </c:pt>
                <c:pt idx="8">
                  <c:v>8.0727640868137094</c:v>
                </c:pt>
                <c:pt idx="9">
                  <c:v>9.4634991621384703</c:v>
                </c:pt>
                <c:pt idx="10">
                  <c:v>10.2524646255525</c:v>
                </c:pt>
                <c:pt idx="11">
                  <c:v>10.4702406640973</c:v>
                </c:pt>
                <c:pt idx="12">
                  <c:v>10.184758324902401</c:v>
                </c:pt>
                <c:pt idx="13">
                  <c:v>9.4860882633375496</c:v>
                </c:pt>
                <c:pt idx="14">
                  <c:v>8.4743826509355706</c:v>
                </c:pt>
                <c:pt idx="15">
                  <c:v>7.2505970689141002</c:v>
                </c:pt>
                <c:pt idx="16">
                  <c:v>5.9096394408530202</c:v>
                </c:pt>
                <c:pt idx="17">
                  <c:v>4.53561328582306</c:v>
                </c:pt>
                <c:pt idx="18">
                  <c:v>3.1988428009929599</c:v>
                </c:pt>
                <c:pt idx="19">
                  <c:v>1.95438751047051</c:v>
                </c:pt>
                <c:pt idx="20">
                  <c:v>0.84177444488013997</c:v>
                </c:pt>
                <c:pt idx="21">
                  <c:v>-0.114303956112912</c:v>
                </c:pt>
                <c:pt idx="22">
                  <c:v>-0.902557798347291</c:v>
                </c:pt>
                <c:pt idx="23">
                  <c:v>-1.5231448971117001</c:v>
                </c:pt>
                <c:pt idx="24">
                  <c:v>-1.98538427505018</c:v>
                </c:pt>
                <c:pt idx="25">
                  <c:v>-2.3053088908672299</c:v>
                </c:pt>
                <c:pt idx="26">
                  <c:v>-2.50320826794254</c:v>
                </c:pt>
                <c:pt idx="27">
                  <c:v>-2.6012914642385701</c:v>
                </c:pt>
                <c:pt idx="28">
                  <c:v>-2.6215805971138</c:v>
                </c:pt>
                <c:pt idx="29">
                  <c:v>-2.5841249089807201</c:v>
                </c:pt>
                <c:pt idx="30">
                  <c:v>-2.5056051319569699</c:v>
                </c:pt>
                <c:pt idx="31">
                  <c:v>-2.3983776819593401</c:v>
                </c:pt>
                <c:pt idx="32">
                  <c:v>-2.2699879849590099</c:v>
                </c:pt>
                <c:pt idx="33">
                  <c:v>-2.1231620103330302</c:v>
                </c:pt>
                <c:pt idx="34">
                  <c:v>-1.95626485860609</c:v>
                </c:pt>
                <c:pt idx="35">
                  <c:v>-1.7641950230469701</c:v>
                </c:pt>
                <c:pt idx="36">
                  <c:v>-1.53966271690264</c:v>
                </c:pt>
                <c:pt idx="37">
                  <c:v>-1.2747804303145001</c:v>
                </c:pt>
                <c:pt idx="38">
                  <c:v>-0.96287365324602203</c:v>
                </c:pt>
                <c:pt idx="39">
                  <c:v>-0.60039947292890805</c:v>
                </c:pt>
                <c:pt idx="40">
                  <c:v>-0.18884052672745</c:v>
                </c:pt>
                <c:pt idx="41">
                  <c:v>0.263578436426051</c:v>
                </c:pt>
                <c:pt idx="42">
                  <c:v>0.74052436088292695</c:v>
                </c:pt>
                <c:pt idx="43">
                  <c:v>1.21673325736116</c:v>
                </c:pt>
                <c:pt idx="44">
                  <c:v>1.65794457488212</c:v>
                </c:pt>
                <c:pt idx="45">
                  <c:v>2.0218262288751698</c:v>
                </c:pt>
                <c:pt idx="46">
                  <c:v>2.26014417139932</c:v>
                </c:pt>
                <c:pt idx="47">
                  <c:v>2.3224506164856402</c:v>
                </c:pt>
                <c:pt idx="48">
                  <c:v>2.1615852619111302</c:v>
                </c:pt>
                <c:pt idx="49">
                  <c:v>1.7413040758407301</c:v>
                </c:pt>
                <c:pt idx="50">
                  <c:v>1.0463704452461799</c:v>
                </c:pt>
                <c:pt idx="51">
                  <c:v>9.5463709805977598E-2</c:v>
                </c:pt>
                <c:pt idx="52">
                  <c:v>-1.04271966622781</c:v>
                </c:pt>
                <c:pt idx="53">
                  <c:v>-2.2297768049878299</c:v>
                </c:pt>
                <c:pt idx="54">
                  <c:v>-3.2339053007985599</c:v>
                </c:pt>
                <c:pt idx="55">
                  <c:v>-3.7017703462973301</c:v>
                </c:pt>
                <c:pt idx="56">
                  <c:v>-3.1254759353645798</c:v>
                </c:pt>
                <c:pt idx="57">
                  <c:v>-0.80416375278044205</c:v>
                </c:pt>
                <c:pt idx="58">
                  <c:v>4.2002568680649404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汇总'!$P$131:$P$189</c:f>
              <c:numCache>
                <c:formatCode>0.0</c:formatCode>
                <c:ptCount val="59"/>
                <c:pt idx="0">
                  <c:v>-16.1917297942998</c:v>
                </c:pt>
                <c:pt idx="1">
                  <c:v>-8.2439090437689408</c:v>
                </c:pt>
                <c:pt idx="2">
                  <c:v>-2.6692691026995101</c:v>
                </c:pt>
                <c:pt idx="3">
                  <c:v>0.88281707690536104</c:v>
                </c:pt>
                <c:pt idx="4">
                  <c:v>2.7875419264424601</c:v>
                </c:pt>
                <c:pt idx="5">
                  <c:v>3.4217469420356799</c:v>
                </c:pt>
                <c:pt idx="6">
                  <c:v>3.14592894882052</c:v>
                </c:pt>
                <c:pt idx="7">
                  <c:v>2.2906388710385399</c:v>
                </c:pt>
                <c:pt idx="8">
                  <c:v>1.1467676544465</c:v>
                </c:pt>
                <c:pt idx="9">
                  <c:v>-4.0761288803565797E-2</c:v>
                </c:pt>
                <c:pt idx="10">
                  <c:v>-1.07634901900507</c:v>
                </c:pt>
                <c:pt idx="11">
                  <c:v>-1.81455857399841</c:v>
                </c:pt>
                <c:pt idx="12">
                  <c:v>-2.1588394994213802</c:v>
                </c:pt>
                <c:pt idx="13">
                  <c:v>-2.0585211393448399</c:v>
                </c:pt>
                <c:pt idx="14">
                  <c:v>-1.5044316988781301</c:v>
                </c:pt>
                <c:pt idx="15">
                  <c:v>-0.52347536667676797</c:v>
                </c:pt>
                <c:pt idx="16">
                  <c:v>0.82752493836622099</c:v>
                </c:pt>
                <c:pt idx="17">
                  <c:v>2.4684363556172899</c:v>
                </c:pt>
                <c:pt idx="18">
                  <c:v>4.3026182894092599</c:v>
                </c:pt>
                <c:pt idx="19">
                  <c:v>6.2236846406337198</c:v>
                </c:pt>
                <c:pt idx="20">
                  <c:v>8.1220173935454003</c:v>
                </c:pt>
                <c:pt idx="21">
                  <c:v>9.89084761175498</c:v>
                </c:pt>
                <c:pt idx="22">
                  <c:v>11.431744621043901</c:v>
                </c:pt>
                <c:pt idx="23">
                  <c:v>12.6593788802793</c:v>
                </c:pt>
                <c:pt idx="24">
                  <c:v>13.5054487653656</c:v>
                </c:pt>
                <c:pt idx="25">
                  <c:v>13.9216862148169</c:v>
                </c:pt>
                <c:pt idx="26">
                  <c:v>13.881880909187901</c:v>
                </c:pt>
                <c:pt idx="27">
                  <c:v>13.382887380253001</c:v>
                </c:pt>
                <c:pt idx="28">
                  <c:v>12.4446041694738</c:v>
                </c:pt>
                <c:pt idx="29">
                  <c:v>11.1089388789484</c:v>
                </c:pt>
                <c:pt idx="30">
                  <c:v>9.4377976816874298</c:v>
                </c:pt>
                <c:pt idx="31">
                  <c:v>7.51016258171357</c:v>
                </c:pt>
                <c:pt idx="32">
                  <c:v>5.4183444381290196</c:v>
                </c:pt>
                <c:pt idx="33">
                  <c:v>3.2635244909582899</c:v>
                </c:pt>
                <c:pt idx="34">
                  <c:v>1.15072185021514</c:v>
                </c:pt>
                <c:pt idx="35">
                  <c:v>-0.81665086670876297</c:v>
                </c:pt>
                <c:pt idx="36">
                  <c:v>-2.54245684056874</c:v>
                </c:pt>
                <c:pt idx="37">
                  <c:v>-3.9435176663004898</c:v>
                </c:pt>
                <c:pt idx="38">
                  <c:v>-4.9550729235075499</c:v>
                </c:pt>
                <c:pt idx="39">
                  <c:v>-5.5357556216798898</c:v>
                </c:pt>
                <c:pt idx="40">
                  <c:v>-5.6717977168110698</c:v>
                </c:pt>
                <c:pt idx="41">
                  <c:v>-5.3801551723348098</c:v>
                </c:pt>
                <c:pt idx="42">
                  <c:v>-4.7102173138110501</c:v>
                </c:pt>
                <c:pt idx="43">
                  <c:v>-3.7437405029418001</c:v>
                </c:pt>
                <c:pt idx="44">
                  <c:v>-2.5926214330215398</c:v>
                </c:pt>
                <c:pt idx="45">
                  <c:v>-1.39410062415277</c:v>
                </c:pt>
                <c:pt idx="46">
                  <c:v>-0.302961972999997</c:v>
                </c:pt>
                <c:pt idx="47">
                  <c:v>0.51973051191339104</c:v>
                </c:pt>
                <c:pt idx="48">
                  <c:v>0.92184238185310696</c:v>
                </c:pt>
                <c:pt idx="49">
                  <c:v>0.77983314279425298</c:v>
                </c:pt>
                <c:pt idx="50">
                  <c:v>2.3408413381904601E-2</c:v>
                </c:pt>
                <c:pt idx="51">
                  <c:v>-1.3342823904188099</c:v>
                </c:pt>
                <c:pt idx="52">
                  <c:v>-3.1603203568478899</c:v>
                </c:pt>
                <c:pt idx="53">
                  <c:v>-5.1589561552246996</c:v>
                </c:pt>
                <c:pt idx="54">
                  <c:v>-6.8211819537979697</c:v>
                </c:pt>
                <c:pt idx="55">
                  <c:v>-7.36627952002807</c:v>
                </c:pt>
                <c:pt idx="56">
                  <c:v>-5.6746631221850503</c:v>
                </c:pt>
                <c:pt idx="57">
                  <c:v>-0.21131112598837601</c:v>
                </c:pt>
                <c:pt idx="58">
                  <c:v>11.060944542043799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'S10 汇总'!$G$131:$G$189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</c:numCache>
            </c:numRef>
          </c:xVal>
          <c:yVal>
            <c:numRef>
              <c:f>'S10 汇总'!$Q$131:$Q$189</c:f>
              <c:numCache>
                <c:formatCode>0.0</c:formatCode>
                <c:ptCount val="59"/>
                <c:pt idx="0">
                  <c:v>-24.114732379270102</c:v>
                </c:pt>
                <c:pt idx="1">
                  <c:v>-8.8427161421376503</c:v>
                </c:pt>
                <c:pt idx="2">
                  <c:v>-0.85193922465338601</c:v>
                </c:pt>
                <c:pt idx="3">
                  <c:v>2.43557605435366</c:v>
                </c:pt>
                <c:pt idx="4">
                  <c:v>2.9426728972544098</c:v>
                </c:pt>
                <c:pt idx="5">
                  <c:v>2.0556492039769498</c:v>
                </c:pt>
                <c:pt idx="6">
                  <c:v>0.72804947447014401</c:v>
                </c:pt>
                <c:pt idx="7">
                  <c:v>-0.42918225373276903</c:v>
                </c:pt>
                <c:pt idx="8">
                  <c:v>-1.07007351156108</c:v>
                </c:pt>
                <c:pt idx="9">
                  <c:v>-1.04744701447683</c:v>
                </c:pt>
                <c:pt idx="10">
                  <c:v>-0.357168642685949</c:v>
                </c:pt>
                <c:pt idx="11">
                  <c:v>0.90816497269054597</c:v>
                </c:pt>
                <c:pt idx="12">
                  <c:v>2.5970406279598501</c:v>
                </c:pt>
                <c:pt idx="13">
                  <c:v>4.5292424724913998</c:v>
                </c:pt>
                <c:pt idx="14">
                  <c:v>6.5193202767065799</c:v>
                </c:pt>
                <c:pt idx="15">
                  <c:v>8.3941232497961504</c:v>
                </c:pt>
                <c:pt idx="16">
                  <c:v>10.005167226821699</c:v>
                </c:pt>
                <c:pt idx="17">
                  <c:v>11.2365596571672</c:v>
                </c:pt>
                <c:pt idx="18">
                  <c:v>12.0091634385898</c:v>
                </c:pt>
                <c:pt idx="19">
                  <c:v>12.2816372534328</c:v>
                </c:pt>
                <c:pt idx="20">
                  <c:v>12.048946675833299</c:v>
                </c:pt>
                <c:pt idx="21">
                  <c:v>11.3388969310909</c:v>
                </c:pt>
                <c:pt idx="22">
                  <c:v>10.2071948006264</c:v>
                </c:pt>
                <c:pt idx="23">
                  <c:v>8.7315037782655303</c:v>
                </c:pt>
                <c:pt idx="24">
                  <c:v>7.00491319590523</c:v>
                </c:pt>
                <c:pt idx="25">
                  <c:v>5.1291986488664802</c:v>
                </c:pt>
                <c:pt idx="26">
                  <c:v>3.2082076635874301</c:v>
                </c:pt>
                <c:pt idx="27">
                  <c:v>1.3416611625638599</c:v>
                </c:pt>
                <c:pt idx="28">
                  <c:v>-0.38038210622872998</c:v>
                </c:pt>
                <c:pt idx="29">
                  <c:v>-1.88219439591558</c:v>
                </c:pt>
                <c:pt idx="30">
                  <c:v>-3.1060206515038602</c:v>
                </c:pt>
                <c:pt idx="31">
                  <c:v>-4.0145760607209304</c:v>
                </c:pt>
                <c:pt idx="32">
                  <c:v>-4.5923258485260003</c:v>
                </c:pt>
                <c:pt idx="33">
                  <c:v>-4.8455170866107702</c:v>
                </c:pt>
                <c:pt idx="34">
                  <c:v>-4.8009756768159502</c:v>
                </c:pt>
                <c:pt idx="35">
                  <c:v>-4.5037250552367301</c:v>
                </c:pt>
                <c:pt idx="36">
                  <c:v>-4.0135265513953504</c:v>
                </c:pt>
                <c:pt idx="37">
                  <c:v>-3.4004847246197101</c:v>
                </c:pt>
                <c:pt idx="38">
                  <c:v>-2.7399043872811299</c:v>
                </c:pt>
                <c:pt idx="39">
                  <c:v>-2.1066294127821101</c:v>
                </c:pt>
                <c:pt idx="40">
                  <c:v>-1.56913681287895</c:v>
                </c:pt>
                <c:pt idx="41">
                  <c:v>-1.1837029581816301</c:v>
                </c:pt>
                <c:pt idx="42">
                  <c:v>-0.98900220134607497</c:v>
                </c:pt>
                <c:pt idx="43">
                  <c:v>-1.0015415523069899</c:v>
                </c:pt>
                <c:pt idx="44">
                  <c:v>-1.2123784408376499</c:v>
                </c:pt>
                <c:pt idx="45">
                  <c:v>-1.58561199080991</c:v>
                </c:pt>
                <c:pt idx="46">
                  <c:v>-2.0591816167603199</c:v>
                </c:pt>
                <c:pt idx="47">
                  <c:v>-2.5485501429644701</c:v>
                </c:pt>
                <c:pt idx="48">
                  <c:v>-2.95389203098118</c:v>
                </c:pt>
                <c:pt idx="49">
                  <c:v>-3.1714506902731299</c:v>
                </c:pt>
                <c:pt idx="50">
                  <c:v>-3.1097722352788999</c:v>
                </c:pt>
                <c:pt idx="51">
                  <c:v>-2.7115664369918302</c:v>
                </c:pt>
                <c:pt idx="52">
                  <c:v>-1.98198900852862</c:v>
                </c:pt>
                <c:pt idx="53">
                  <c:v>-1.0241827489229001</c:v>
                </c:pt>
                <c:pt idx="54">
                  <c:v>-8.2958458552852193E-2</c:v>
                </c:pt>
                <c:pt idx="55">
                  <c:v>0.40246007297019998</c:v>
                </c:pt>
                <c:pt idx="56">
                  <c:v>-0.26434068197788801</c:v>
                </c:pt>
                <c:pt idx="57">
                  <c:v>-3.1107835747418102</c:v>
                </c:pt>
                <c:pt idx="58">
                  <c:v>-9.5812176678147303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4285536"/>
        <c:axId val="944280096"/>
      </c:scatterChart>
      <c:valAx>
        <c:axId val="944285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80096"/>
        <c:crosses val="autoZero"/>
        <c:crossBetween val="midCat"/>
      </c:valAx>
      <c:valAx>
        <c:axId val="944280096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855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4mM WT -</a:t>
            </a:r>
            <a:r>
              <a:rPr lang="en-US" altLang="zh-CN" baseline="0"/>
              <a:t> First Cell Cycle Fitting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汇总'!$F$131:$F$153</c:f>
              <c:numCache>
                <c:formatCode>0.00</c:formatCode>
                <c:ptCount val="23"/>
                <c:pt idx="0">
                  <c:v>1.86893226898766</c:v>
                </c:pt>
                <c:pt idx="1">
                  <c:v>0.54728629837748699</c:v>
                </c:pt>
                <c:pt idx="2">
                  <c:v>0.114174688164248</c:v>
                </c:pt>
                <c:pt idx="3">
                  <c:v>0.54938699743608699</c:v>
                </c:pt>
                <c:pt idx="4">
                  <c:v>1.4488866939715701</c:v>
                </c:pt>
                <c:pt idx="5">
                  <c:v>2.3542432111003802</c:v>
                </c:pt>
                <c:pt idx="6">
                  <c:v>2.92667896027986</c:v>
                </c:pt>
                <c:pt idx="7">
                  <c:v>3.0101673401437901</c:v>
                </c:pt>
                <c:pt idx="8">
                  <c:v>2.6217544527852699</c:v>
                </c:pt>
                <c:pt idx="9">
                  <c:v>1.9010139080419699</c:v>
                </c:pt>
                <c:pt idx="10">
                  <c:v>1.04428076655692</c:v>
                </c:pt>
                <c:pt idx="11">
                  <c:v>0.24304734239485001</c:v>
                </c:pt>
                <c:pt idx="12">
                  <c:v>-0.36035974400155002</c:v>
                </c:pt>
                <c:pt idx="13">
                  <c:v>-0.69296520172202902</c:v>
                </c:pt>
                <c:pt idx="14">
                  <c:v>-0.74660066337234998</c:v>
                </c:pt>
                <c:pt idx="15">
                  <c:v>-0.55430083632571103</c:v>
                </c:pt>
                <c:pt idx="16">
                  <c:v>-0.15957414043548801</c:v>
                </c:pt>
                <c:pt idx="17">
                  <c:v>0.40325490861091901</c:v>
                </c:pt>
                <c:pt idx="18">
                  <c:v>1.0931709811024799</c:v>
                </c:pt>
                <c:pt idx="19">
                  <c:v>1.78033696112746</c:v>
                </c:pt>
                <c:pt idx="20">
                  <c:v>2.0607194712190999</c:v>
                </c:pt>
                <c:pt idx="21">
                  <c:v>0.92422031467178201</c:v>
                </c:pt>
                <c:pt idx="22">
                  <c:v>-3.7732000736155702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汇总'!$G$131:$G$153</c:f>
              <c:numCache>
                <c:formatCode>0.00</c:formatCode>
                <c:ptCount val="23"/>
                <c:pt idx="0">
                  <c:v>2.2708481152868898</c:v>
                </c:pt>
                <c:pt idx="1">
                  <c:v>0.38112555934870801</c:v>
                </c:pt>
                <c:pt idx="2">
                  <c:v>1.81980465927046</c:v>
                </c:pt>
                <c:pt idx="3">
                  <c:v>4.5573417938354002</c:v>
                </c:pt>
                <c:pt idx="4">
                  <c:v>6.9837083453210598</c:v>
                </c:pt>
                <c:pt idx="5">
                  <c:v>8.1408664762046499</c:v>
                </c:pt>
                <c:pt idx="6">
                  <c:v>7.7350446134876503</c:v>
                </c:pt>
                <c:pt idx="7">
                  <c:v>6.0081251299320302</c:v>
                </c:pt>
                <c:pt idx="8">
                  <c:v>3.5352811809474902</c:v>
                </c:pt>
                <c:pt idx="9">
                  <c:v>1.00382412531583</c:v>
                </c:pt>
                <c:pt idx="10">
                  <c:v>-0.98395257261445201</c:v>
                </c:pt>
                <c:pt idx="11">
                  <c:v>-2.0533225921827101</c:v>
                </c:pt>
                <c:pt idx="12">
                  <c:v>-2.1266343205943001</c:v>
                </c:pt>
                <c:pt idx="13">
                  <c:v>-1.4135174260455801</c:v>
                </c:pt>
                <c:pt idx="14">
                  <c:v>-0.32770466437998502</c:v>
                </c:pt>
                <c:pt idx="15">
                  <c:v>0.65143932559775197</c:v>
                </c:pt>
                <c:pt idx="16">
                  <c:v>1.1424149524657099</c:v>
                </c:pt>
                <c:pt idx="17">
                  <c:v>1.0076675119291201</c:v>
                </c:pt>
                <c:pt idx="18">
                  <c:v>0.42763158921243699</c:v>
                </c:pt>
                <c:pt idx="19">
                  <c:v>-0.164053853287496</c:v>
                </c:pt>
                <c:pt idx="20">
                  <c:v>-0.36312911096049499</c:v>
                </c:pt>
                <c:pt idx="21">
                  <c:v>-0.386241033024109</c:v>
                </c:pt>
                <c:pt idx="22">
                  <c:v>-2.0747344485911601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汇总'!$H$131:$H$153</c:f>
              <c:numCache>
                <c:formatCode>0.00</c:formatCode>
                <c:ptCount val="23"/>
                <c:pt idx="0">
                  <c:v>-1.43649920973609</c:v>
                </c:pt>
                <c:pt idx="1">
                  <c:v>0.44953005417672598</c:v>
                </c:pt>
                <c:pt idx="2">
                  <c:v>0.85211484117185499</c:v>
                </c:pt>
                <c:pt idx="3">
                  <c:v>0.93436872615230704</c:v>
                </c:pt>
                <c:pt idx="4">
                  <c:v>0.93977144309709804</c:v>
                </c:pt>
                <c:pt idx="5">
                  <c:v>0.82923971672361796</c:v>
                </c:pt>
                <c:pt idx="6">
                  <c:v>0.58514159958035805</c:v>
                </c:pt>
                <c:pt idx="7">
                  <c:v>0.29624415692582501</c:v>
                </c:pt>
                <c:pt idx="8">
                  <c:v>0.118312148353511</c:v>
                </c:pt>
                <c:pt idx="9">
                  <c:v>0.18580316172561301</c:v>
                </c:pt>
                <c:pt idx="10">
                  <c:v>0.53083246158481301</c:v>
                </c:pt>
                <c:pt idx="11">
                  <c:v>1.0463086208127801</c:v>
                </c:pt>
                <c:pt idx="12">
                  <c:v>1.51086881091159</c:v>
                </c:pt>
                <c:pt idx="13">
                  <c:v>1.6739704328890801</c:v>
                </c:pt>
                <c:pt idx="14">
                  <c:v>1.38022357732415</c:v>
                </c:pt>
                <c:pt idx="15">
                  <c:v>0.69277660881010905</c:v>
                </c:pt>
                <c:pt idx="16">
                  <c:v>-4.3705023445241201E-2</c:v>
                </c:pt>
                <c:pt idx="17">
                  <c:v>-0.27919884046354299</c:v>
                </c:pt>
                <c:pt idx="18">
                  <c:v>0.42837146121472203</c:v>
                </c:pt>
                <c:pt idx="19">
                  <c:v>1.74541317539185</c:v>
                </c:pt>
                <c:pt idx="20">
                  <c:v>1.4039734514581701</c:v>
                </c:pt>
                <c:pt idx="21">
                  <c:v>-6.6037410062160404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汇总'!$I$131:$I$153</c:f>
              <c:numCache>
                <c:formatCode>0.00</c:formatCode>
                <c:ptCount val="23"/>
                <c:pt idx="0">
                  <c:v>-3.14498285918634</c:v>
                </c:pt>
                <c:pt idx="1">
                  <c:v>1.58275934325108</c:v>
                </c:pt>
                <c:pt idx="2">
                  <c:v>1.2645256357815999</c:v>
                </c:pt>
                <c:pt idx="3">
                  <c:v>1.11276986924711</c:v>
                </c:pt>
                <c:pt idx="4">
                  <c:v>1.9085732607294701</c:v>
                </c:pt>
                <c:pt idx="5">
                  <c:v>2.8781146504702901</c:v>
                </c:pt>
                <c:pt idx="6">
                  <c:v>3.2140693991974798</c:v>
                </c:pt>
                <c:pt idx="7">
                  <c:v>2.6625129093069</c:v>
                </c:pt>
                <c:pt idx="8">
                  <c:v>1.53018632684448</c:v>
                </c:pt>
                <c:pt idx="9">
                  <c:v>0.40126355473026398</c:v>
                </c:pt>
                <c:pt idx="10">
                  <c:v>-0.212959718834346</c:v>
                </c:pt>
                <c:pt idx="11">
                  <c:v>-0.13375269934614401</c:v>
                </c:pt>
                <c:pt idx="12">
                  <c:v>0.40797197858020501</c:v>
                </c:pt>
                <c:pt idx="13">
                  <c:v>0.90345328376126599</c:v>
                </c:pt>
                <c:pt idx="14">
                  <c:v>0.86729738691142</c:v>
                </c:pt>
                <c:pt idx="15">
                  <c:v>0.20294239644075601</c:v>
                </c:pt>
                <c:pt idx="16">
                  <c:v>-0.53851762350176302</c:v>
                </c:pt>
                <c:pt idx="17">
                  <c:v>-0.24275763431486599</c:v>
                </c:pt>
                <c:pt idx="18">
                  <c:v>2.0377776883835601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汇总'!$J$131:$J$153</c:f>
              <c:numCache>
                <c:formatCode>0.00</c:formatCode>
                <c:ptCount val="23"/>
                <c:pt idx="0">
                  <c:v>-2.5637575294327002</c:v>
                </c:pt>
                <c:pt idx="1">
                  <c:v>0.24533163267838401</c:v>
                </c:pt>
                <c:pt idx="2">
                  <c:v>0.60021480612245803</c:v>
                </c:pt>
                <c:pt idx="3">
                  <c:v>4.0258074085547997E-2</c:v>
                </c:pt>
                <c:pt idx="4">
                  <c:v>-0.63061071649511902</c:v>
                </c:pt>
                <c:pt idx="5">
                  <c:v>-1.07736141405756</c:v>
                </c:pt>
                <c:pt idx="6">
                  <c:v>-1.2331568722897801</c:v>
                </c:pt>
                <c:pt idx="7">
                  <c:v>-1.1568275077324</c:v>
                </c:pt>
                <c:pt idx="8">
                  <c:v>-0.94049716499217095</c:v>
                </c:pt>
                <c:pt idx="9">
                  <c:v>-0.65896101235345195</c:v>
                </c:pt>
                <c:pt idx="10">
                  <c:v>-0.35204485347707498</c:v>
                </c:pt>
                <c:pt idx="11">
                  <c:v>-3.0803903781643899E-2</c:v>
                </c:pt>
                <c:pt idx="12">
                  <c:v>0.30195225699615902</c:v>
                </c:pt>
                <c:pt idx="13">
                  <c:v>0.62669318166043697</c:v>
                </c:pt>
                <c:pt idx="14">
                  <c:v>0.88801546453103697</c:v>
                </c:pt>
                <c:pt idx="15">
                  <c:v>0.99193236232322701</c:v>
                </c:pt>
                <c:pt idx="16">
                  <c:v>0.83060376382414003</c:v>
                </c:pt>
                <c:pt idx="17">
                  <c:v>0.34587648234625101</c:v>
                </c:pt>
                <c:pt idx="18">
                  <c:v>-0.356623817956912</c:v>
                </c:pt>
                <c:pt idx="19">
                  <c:v>-0.83073641373567297</c:v>
                </c:pt>
                <c:pt idx="20">
                  <c:v>-3.78610467869867E-2</c:v>
                </c:pt>
                <c:pt idx="21">
                  <c:v>3.99295014129821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汇总'!$K$131:$K$153</c:f>
              <c:numCache>
                <c:formatCode>0.00</c:formatCode>
                <c:ptCount val="23"/>
                <c:pt idx="0">
                  <c:v>-1.46507633665132</c:v>
                </c:pt>
                <c:pt idx="1">
                  <c:v>0.111197232540623</c:v>
                </c:pt>
                <c:pt idx="2">
                  <c:v>0.371808371910401</c:v>
                </c:pt>
                <c:pt idx="3">
                  <c:v>0.33371153857505598</c:v>
                </c:pt>
                <c:pt idx="4">
                  <c:v>0.30178763240182699</c:v>
                </c:pt>
                <c:pt idx="5">
                  <c:v>0.27974500548333803</c:v>
                </c:pt>
                <c:pt idx="6">
                  <c:v>0.20161928932773199</c:v>
                </c:pt>
                <c:pt idx="7">
                  <c:v>3.65115478050426E-2</c:v>
                </c:pt>
                <c:pt idx="8">
                  <c:v>-0.188625015385919</c:v>
                </c:pt>
                <c:pt idx="9">
                  <c:v>-0.41116884524381098</c:v>
                </c:pt>
                <c:pt idx="10">
                  <c:v>-0.57083264977499804</c:v>
                </c:pt>
                <c:pt idx="11">
                  <c:v>-0.64216244915596599</c:v>
                </c:pt>
                <c:pt idx="12">
                  <c:v>-0.64803994809351695</c:v>
                </c:pt>
                <c:pt idx="13">
                  <c:v>-0.648524399006846</c:v>
                </c:pt>
                <c:pt idx="14">
                  <c:v>-0.70719940293038697</c:v>
                </c:pt>
                <c:pt idx="15">
                  <c:v>-0.84501937431643204</c:v>
                </c:pt>
                <c:pt idx="16">
                  <c:v>-0.99947967519716496</c:v>
                </c:pt>
                <c:pt idx="17">
                  <c:v>-1.0147637034261101</c:v>
                </c:pt>
                <c:pt idx="18">
                  <c:v>-0.696349499028736</c:v>
                </c:pt>
                <c:pt idx="19">
                  <c:v>2.8612288066136599E-2</c:v>
                </c:pt>
                <c:pt idx="20">
                  <c:v>0.79600794634790595</c:v>
                </c:pt>
                <c:pt idx="21">
                  <c:v>0.27758736523788802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汇总'!$L$131:$L$153</c:f>
              <c:numCache>
                <c:formatCode>0.00</c:formatCode>
                <c:ptCount val="23"/>
                <c:pt idx="0">
                  <c:v>-2.5803246624956002</c:v>
                </c:pt>
                <c:pt idx="1">
                  <c:v>0.52651161762475795</c:v>
                </c:pt>
                <c:pt idx="2">
                  <c:v>0.50150392538301503</c:v>
                </c:pt>
                <c:pt idx="3">
                  <c:v>3.15520498382513E-2</c:v>
                </c:pt>
                <c:pt idx="4">
                  <c:v>-4.1199161269725303E-2</c:v>
                </c:pt>
                <c:pt idx="5">
                  <c:v>0.26391826511164801</c:v>
                </c:pt>
                <c:pt idx="6">
                  <c:v>0.65917833249697899</c:v>
                </c:pt>
                <c:pt idx="7">
                  <c:v>0.896276054157499</c:v>
                </c:pt>
                <c:pt idx="8">
                  <c:v>0.87916755642486899</c:v>
                </c:pt>
                <c:pt idx="9">
                  <c:v>0.65759417010385801</c:v>
                </c:pt>
                <c:pt idx="10">
                  <c:v>0.36231518832977799</c:v>
                </c:pt>
                <c:pt idx="11">
                  <c:v>0.128439783443972</c:v>
                </c:pt>
                <c:pt idx="12">
                  <c:v>3.8614389695489998E-2</c:v>
                </c:pt>
                <c:pt idx="13">
                  <c:v>0.10318767281036</c:v>
                </c:pt>
                <c:pt idx="14">
                  <c:v>0.27984102171306702</c:v>
                </c:pt>
                <c:pt idx="15">
                  <c:v>0.52053831191377198</c:v>
                </c:pt>
                <c:pt idx="16">
                  <c:v>0.81901450431441403</c:v>
                </c:pt>
                <c:pt idx="17">
                  <c:v>1.2173884574259299</c:v>
                </c:pt>
                <c:pt idx="18">
                  <c:v>1.71585114521971</c:v>
                </c:pt>
                <c:pt idx="19">
                  <c:v>2.0147462870500101</c:v>
                </c:pt>
                <c:pt idx="20">
                  <c:v>1.0037262104136899</c:v>
                </c:pt>
                <c:pt idx="21">
                  <c:v>-4.1019684186353702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汇总'!$M$131:$M$153</c:f>
              <c:numCache>
                <c:formatCode>0.00</c:formatCode>
                <c:ptCount val="23"/>
                <c:pt idx="0">
                  <c:v>-2.3454919880822098</c:v>
                </c:pt>
                <c:pt idx="1">
                  <c:v>0.72637227344132804</c:v>
                </c:pt>
                <c:pt idx="2">
                  <c:v>0.30673675979840698</c:v>
                </c:pt>
                <c:pt idx="3">
                  <c:v>-0.36461704247300197</c:v>
                </c:pt>
                <c:pt idx="4">
                  <c:v>-0.395222359656003</c:v>
                </c:pt>
                <c:pt idx="5">
                  <c:v>5.6135242064610798E-2</c:v>
                </c:pt>
                <c:pt idx="6">
                  <c:v>0.55304358134310205</c:v>
                </c:pt>
                <c:pt idx="7">
                  <c:v>0.77205450223914496</c:v>
                </c:pt>
                <c:pt idx="8">
                  <c:v>0.63085559910823097</c:v>
                </c:pt>
                <c:pt idx="9">
                  <c:v>0.25585379881113801</c:v>
                </c:pt>
                <c:pt idx="10">
                  <c:v>-0.12778382226736701</c:v>
                </c:pt>
                <c:pt idx="11">
                  <c:v>-0.31937200440714902</c:v>
                </c:pt>
                <c:pt idx="12">
                  <c:v>-0.23375746746982701</c:v>
                </c:pt>
                <c:pt idx="13">
                  <c:v>6.6511920439421293E-2</c:v>
                </c:pt>
                <c:pt idx="14">
                  <c:v>0.40580276401881799</c:v>
                </c:pt>
                <c:pt idx="15">
                  <c:v>0.58591495152043505</c:v>
                </c:pt>
                <c:pt idx="16">
                  <c:v>0.50283665961358803</c:v>
                </c:pt>
                <c:pt idx="17">
                  <c:v>0.24128316139616701</c:v>
                </c:pt>
                <c:pt idx="18">
                  <c:v>7.9781650930034906E-2</c:v>
                </c:pt>
                <c:pt idx="19">
                  <c:v>0.32027890226606498</c:v>
                </c:pt>
                <c:pt idx="20">
                  <c:v>0.83746318543821596</c:v>
                </c:pt>
                <c:pt idx="21">
                  <c:v>0.22420646637387101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汇总'!$N$131:$N$153</c:f>
              <c:numCache>
                <c:formatCode>0.00</c:formatCode>
                <c:ptCount val="23"/>
                <c:pt idx="0">
                  <c:v>-2.2511160376469701</c:v>
                </c:pt>
                <c:pt idx="1">
                  <c:v>-0.74309056278545604</c:v>
                </c:pt>
                <c:pt idx="2">
                  <c:v>0.32069569346163501</c:v>
                </c:pt>
                <c:pt idx="3">
                  <c:v>1.0354013446927699</c:v>
                </c:pt>
                <c:pt idx="4">
                  <c:v>1.3515158280158499</c:v>
                </c:pt>
                <c:pt idx="5">
                  <c:v>1.27353792888824</c:v>
                </c:pt>
                <c:pt idx="6">
                  <c:v>0.908935128316958</c:v>
                </c:pt>
                <c:pt idx="7">
                  <c:v>0.43295908251176701</c:v>
                </c:pt>
                <c:pt idx="8">
                  <c:v>2.1177659668704801E-2</c:v>
                </c:pt>
                <c:pt idx="9">
                  <c:v>-0.21213092685318399</c:v>
                </c:pt>
                <c:pt idx="10">
                  <c:v>-0.24529123511422801</c:v>
                </c:pt>
                <c:pt idx="11">
                  <c:v>-0.139535192502976</c:v>
                </c:pt>
                <c:pt idx="12">
                  <c:v>8.7027080464925407E-3</c:v>
                </c:pt>
                <c:pt idx="13">
                  <c:v>0.136785611131061</c:v>
                </c:pt>
                <c:pt idx="14">
                  <c:v>0.27574101343662699</c:v>
                </c:pt>
                <c:pt idx="15">
                  <c:v>0.55685021655276901</c:v>
                </c:pt>
                <c:pt idx="16">
                  <c:v>1.10710185939682</c:v>
                </c:pt>
                <c:pt idx="17">
                  <c:v>1.76193598619402</c:v>
                </c:pt>
                <c:pt idx="18">
                  <c:v>1.50999022054497</c:v>
                </c:pt>
                <c:pt idx="19">
                  <c:v>-2.4291552693154101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汇总'!$O$131:$O$153</c:f>
              <c:numCache>
                <c:formatCode>0.00</c:formatCode>
                <c:ptCount val="23"/>
                <c:pt idx="0">
                  <c:v>-1.0116436798228601</c:v>
                </c:pt>
                <c:pt idx="1">
                  <c:v>2.4956728182740102</c:v>
                </c:pt>
                <c:pt idx="2">
                  <c:v>2.04320251317109</c:v>
                </c:pt>
                <c:pt idx="3">
                  <c:v>2.1106583969194901</c:v>
                </c:pt>
                <c:pt idx="4">
                  <c:v>3.0478347713112299</c:v>
                </c:pt>
                <c:pt idx="5">
                  <c:v>3.94664971300447</c:v>
                </c:pt>
                <c:pt idx="6">
                  <c:v>4.0645458038535098</c:v>
                </c:pt>
                <c:pt idx="7">
                  <c:v>3.28391479061156</c:v>
                </c:pt>
                <c:pt idx="8">
                  <c:v>2.0097273661220898</c:v>
                </c:pt>
                <c:pt idx="9">
                  <c:v>0.82506479206582894</c:v>
                </c:pt>
                <c:pt idx="10">
                  <c:v>0.14176461127935699</c:v>
                </c:pt>
                <c:pt idx="11">
                  <c:v>9.0822560389836103E-4</c:v>
                </c:pt>
                <c:pt idx="12">
                  <c:v>9.5393643190367902E-2</c:v>
                </c:pt>
                <c:pt idx="13">
                  <c:v>4.3522270982709896E-3</c:v>
                </c:pt>
                <c:pt idx="14">
                  <c:v>-0.45331619497036002</c:v>
                </c:pt>
                <c:pt idx="15">
                  <c:v>-0.92149997205408796</c:v>
                </c:pt>
                <c:pt idx="16">
                  <c:v>-0.52321860675204201</c:v>
                </c:pt>
                <c:pt idx="17">
                  <c:v>1.4690688762374999</c:v>
                </c:pt>
                <c:pt idx="18">
                  <c:v>3.8865266414097701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汇总'!$P$131:$P$153</c:f>
              <c:numCache>
                <c:formatCode>0.00</c:formatCode>
                <c:ptCount val="23"/>
                <c:pt idx="0">
                  <c:v>2.7974639460847701</c:v>
                </c:pt>
                <c:pt idx="1">
                  <c:v>0.15920902268138301</c:v>
                </c:pt>
                <c:pt idx="2">
                  <c:v>0.27482220853848399</c:v>
                </c:pt>
                <c:pt idx="3">
                  <c:v>1.03088233797201</c:v>
                </c:pt>
                <c:pt idx="4">
                  <c:v>1.49671749029506</c:v>
                </c:pt>
                <c:pt idx="5">
                  <c:v>1.43986026052272</c:v>
                </c:pt>
                <c:pt idx="6">
                  <c:v>0.98266110382438598</c:v>
                </c:pt>
                <c:pt idx="7">
                  <c:v>0.37339179874569201</c:v>
                </c:pt>
                <c:pt idx="8">
                  <c:v>-0.15233167814433801</c:v>
                </c:pt>
                <c:pt idx="9">
                  <c:v>-0.44148032589179698</c:v>
                </c:pt>
                <c:pt idx="10">
                  <c:v>-0.44407355315986102</c:v>
                </c:pt>
                <c:pt idx="11">
                  <c:v>-0.20084983703780199</c:v>
                </c:pt>
                <c:pt idx="12">
                  <c:v>0.187671676531593</c:v>
                </c:pt>
                <c:pt idx="13">
                  <c:v>0.59905416153151403</c:v>
                </c:pt>
                <c:pt idx="14">
                  <c:v>0.92454346830934597</c:v>
                </c:pt>
                <c:pt idx="15">
                  <c:v>1.09571587376847</c:v>
                </c:pt>
                <c:pt idx="16">
                  <c:v>1.09798049903629</c:v>
                </c:pt>
                <c:pt idx="17">
                  <c:v>0.96924091595645601</c:v>
                </c:pt>
                <c:pt idx="18">
                  <c:v>0.78451771141471804</c:v>
                </c:pt>
                <c:pt idx="19">
                  <c:v>0.62983102610067898</c:v>
                </c:pt>
                <c:pt idx="20">
                  <c:v>0.57113933197444799</c:v>
                </c:pt>
                <c:pt idx="21">
                  <c:v>0.62662796033799295</c:v>
                </c:pt>
                <c:pt idx="22">
                  <c:v>0.75313813999213697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汇总'!$Q$131:$Q$153</c:f>
              <c:numCache>
                <c:formatCode>0.00</c:formatCode>
                <c:ptCount val="23"/>
                <c:pt idx="0">
                  <c:v>2.0401761950747401</c:v>
                </c:pt>
                <c:pt idx="1">
                  <c:v>1.26841249390991</c:v>
                </c:pt>
                <c:pt idx="2">
                  <c:v>1.42622610932046</c:v>
                </c:pt>
                <c:pt idx="3">
                  <c:v>1.63094919793993</c:v>
                </c:pt>
                <c:pt idx="4">
                  <c:v>1.5468681647868201</c:v>
                </c:pt>
                <c:pt idx="5">
                  <c:v>1.15089646567917</c:v>
                </c:pt>
                <c:pt idx="6">
                  <c:v>0.56749296193340404</c:v>
                </c:pt>
                <c:pt idx="7">
                  <c:v>-4.0128516810154398E-2</c:v>
                </c:pt>
                <c:pt idx="8">
                  <c:v>-0.53428678764203197</c:v>
                </c:pt>
                <c:pt idx="9">
                  <c:v>-0.83324053517602403</c:v>
                </c:pt>
                <c:pt idx="10">
                  <c:v>-0.917171607786464</c:v>
                </c:pt>
                <c:pt idx="11">
                  <c:v>-0.81803490084682096</c:v>
                </c:pt>
                <c:pt idx="12">
                  <c:v>-0.60039938037759699</c:v>
                </c:pt>
                <c:pt idx="13">
                  <c:v>-0.33923884236011198</c:v>
                </c:pt>
                <c:pt idx="14">
                  <c:v>-9.9465044821592602E-2</c:v>
                </c:pt>
                <c:pt idx="15">
                  <c:v>7.9170108347824897E-2</c:v>
                </c:pt>
                <c:pt idx="16">
                  <c:v>0.189342611044926</c:v>
                </c:pt>
                <c:pt idx="17">
                  <c:v>0.25429986340673999</c:v>
                </c:pt>
                <c:pt idx="18">
                  <c:v>0.31675084056668101</c:v>
                </c:pt>
                <c:pt idx="19">
                  <c:v>0.41954007535365301</c:v>
                </c:pt>
                <c:pt idx="20">
                  <c:v>0.58030856672946396</c:v>
                </c:pt>
                <c:pt idx="21">
                  <c:v>0.76351068390568599</c:v>
                </c:pt>
                <c:pt idx="22">
                  <c:v>0.85432209422633398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汇总'!$R$131:$R$153</c:f>
              <c:numCache>
                <c:formatCode>0.00</c:formatCode>
                <c:ptCount val="23"/>
                <c:pt idx="0">
                  <c:v>-0.72576457957043505</c:v>
                </c:pt>
                <c:pt idx="1">
                  <c:v>0.769673182946359</c:v>
                </c:pt>
                <c:pt idx="2">
                  <c:v>-0.66247656823880896</c:v>
                </c:pt>
                <c:pt idx="3">
                  <c:v>-1.7138992585816799</c:v>
                </c:pt>
                <c:pt idx="4">
                  <c:v>-1.6966189420686</c:v>
                </c:pt>
                <c:pt idx="5">
                  <c:v>-1.02419543630395</c:v>
                </c:pt>
                <c:pt idx="6">
                  <c:v>-0.32257509111406002</c:v>
                </c:pt>
                <c:pt idx="7">
                  <c:v>-1.12428786078422E-4</c:v>
                </c:pt>
                <c:pt idx="8">
                  <c:v>-0.12934420000296201</c:v>
                </c:pt>
                <c:pt idx="9">
                  <c:v>-0.51616170547954499</c:v>
                </c:pt>
                <c:pt idx="10">
                  <c:v>-0.85509153924513703</c:v>
                </c:pt>
                <c:pt idx="11">
                  <c:v>-0.89245921546406504</c:v>
                </c:pt>
                <c:pt idx="12">
                  <c:v>-0.54227444662789603</c:v>
                </c:pt>
                <c:pt idx="13">
                  <c:v>7.7258853107860306E-2</c:v>
                </c:pt>
                <c:pt idx="14">
                  <c:v>0.69564045971870403</c:v>
                </c:pt>
                <c:pt idx="15">
                  <c:v>1.01634794059272</c:v>
                </c:pt>
                <c:pt idx="16">
                  <c:v>0.88039097364961805</c:v>
                </c:pt>
                <c:pt idx="17">
                  <c:v>0.40698558681539299</c:v>
                </c:pt>
                <c:pt idx="18">
                  <c:v>2.8123714309055501E-2</c:v>
                </c:pt>
                <c:pt idx="19">
                  <c:v>0.31074916036245398</c:v>
                </c:pt>
                <c:pt idx="20">
                  <c:v>1.4371867548430499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汇总'!$S$131:$S$153</c:f>
              <c:numCache>
                <c:formatCode>0.00</c:formatCode>
                <c:ptCount val="23"/>
                <c:pt idx="0">
                  <c:v>4.86988224286383</c:v>
                </c:pt>
                <c:pt idx="1">
                  <c:v>-1.68221461419896</c:v>
                </c:pt>
                <c:pt idx="2">
                  <c:v>-1.02887774191931</c:v>
                </c:pt>
                <c:pt idx="3">
                  <c:v>0.61956850789788898</c:v>
                </c:pt>
                <c:pt idx="4">
                  <c:v>1.1932107970975701</c:v>
                </c:pt>
                <c:pt idx="5">
                  <c:v>0.64940898281632498</c:v>
                </c:pt>
                <c:pt idx="6">
                  <c:v>-0.34645353507276699</c:v>
                </c:pt>
                <c:pt idx="7">
                  <c:v>-1.1452932231922199</c:v>
                </c:pt>
                <c:pt idx="8">
                  <c:v>-1.4173544460318701</c:v>
                </c:pt>
                <c:pt idx="9">
                  <c:v>-1.18224192790363</c:v>
                </c:pt>
                <c:pt idx="10">
                  <c:v>-0.68892639691199198</c:v>
                </c:pt>
                <c:pt idx="11">
                  <c:v>-0.24336110533952701</c:v>
                </c:pt>
                <c:pt idx="12">
                  <c:v>-5.6015863855850299E-2</c:v>
                </c:pt>
                <c:pt idx="13">
                  <c:v>-0.15630416990391599</c:v>
                </c:pt>
                <c:pt idx="14">
                  <c:v>-0.395547953645768</c:v>
                </c:pt>
                <c:pt idx="15">
                  <c:v>-0.53479340778003104</c:v>
                </c:pt>
                <c:pt idx="16">
                  <c:v>-0.388460310588155</c:v>
                </c:pt>
                <c:pt idx="17">
                  <c:v>3.0523805517940001E-2</c:v>
                </c:pt>
                <c:pt idx="18">
                  <c:v>0.44378434468029498</c:v>
                </c:pt>
                <c:pt idx="19">
                  <c:v>0.42376595912157</c:v>
                </c:pt>
                <c:pt idx="20">
                  <c:v>-0.17645369953839099</c:v>
                </c:pt>
                <c:pt idx="21">
                  <c:v>-0.324129913687766</c:v>
                </c:pt>
                <c:pt idx="22">
                  <c:v>3.7424074153737199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汇总'!$T$131:$T$153</c:f>
              <c:numCache>
                <c:formatCode>0.00</c:formatCode>
                <c:ptCount val="23"/>
                <c:pt idx="0">
                  <c:v>-0.251388578627046</c:v>
                </c:pt>
                <c:pt idx="1">
                  <c:v>0.59222122562315704</c:v>
                </c:pt>
                <c:pt idx="2">
                  <c:v>0.54418612147124401</c:v>
                </c:pt>
                <c:pt idx="3">
                  <c:v>0.63357384137404205</c:v>
                </c:pt>
                <c:pt idx="4">
                  <c:v>1.0809257493328801</c:v>
                </c:pt>
                <c:pt idx="5">
                  <c:v>1.7239702012437199</c:v>
                </c:pt>
                <c:pt idx="6">
                  <c:v>2.29311684979421</c:v>
                </c:pt>
                <c:pt idx="7">
                  <c:v>2.5697846810285898</c:v>
                </c:pt>
                <c:pt idx="8">
                  <c:v>2.4571102309803599</c:v>
                </c:pt>
                <c:pt idx="9">
                  <c:v>1.9890760920506201</c:v>
                </c:pt>
                <c:pt idx="10">
                  <c:v>1.3005934800900001</c:v>
                </c:pt>
                <c:pt idx="11">
                  <c:v>0.577566294419389</c:v>
                </c:pt>
                <c:pt idx="12">
                  <c:v>2.4577643042670298E-3</c:v>
                </c:pt>
                <c:pt idx="13">
                  <c:v>-0.292625563322649</c:v>
                </c:pt>
                <c:pt idx="14">
                  <c:v>-0.25682407882133801</c:v>
                </c:pt>
                <c:pt idx="15">
                  <c:v>6.9612469865384705E-2</c:v>
                </c:pt>
                <c:pt idx="16">
                  <c:v>0.56798613022685995</c:v>
                </c:pt>
                <c:pt idx="17">
                  <c:v>1.0743248713971101</c:v>
                </c:pt>
                <c:pt idx="18">
                  <c:v>1.42755274477502</c:v>
                </c:pt>
                <c:pt idx="19">
                  <c:v>1.5236328014974401</c:v>
                </c:pt>
                <c:pt idx="20">
                  <c:v>1.3631531505094401</c:v>
                </c:pt>
                <c:pt idx="21">
                  <c:v>1.0763202022943299</c:v>
                </c:pt>
                <c:pt idx="22">
                  <c:v>0.905816804498219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汇总'!$U$131:$U$153</c:f>
              <c:numCache>
                <c:formatCode>0.00</c:formatCode>
                <c:ptCount val="23"/>
                <c:pt idx="0">
                  <c:v>3.7042868121340403E-2</c:v>
                </c:pt>
                <c:pt idx="1">
                  <c:v>0.50663071652253699</c:v>
                </c:pt>
                <c:pt idx="2">
                  <c:v>1.1732992621368299</c:v>
                </c:pt>
                <c:pt idx="3">
                  <c:v>1.45392791542192</c:v>
                </c:pt>
                <c:pt idx="4">
                  <c:v>1.2906177766551601</c:v>
                </c:pt>
                <c:pt idx="5">
                  <c:v>0.86003601080565395</c:v>
                </c:pt>
                <c:pt idx="6">
                  <c:v>0.38883367103499999</c:v>
                </c:pt>
                <c:pt idx="7">
                  <c:v>5.1165525222952001E-2</c:v>
                </c:pt>
                <c:pt idx="8">
                  <c:v>-7.3064758650835199E-2</c:v>
                </c:pt>
                <c:pt idx="9">
                  <c:v>1.9840889967727301E-3</c:v>
                </c:pt>
                <c:pt idx="10">
                  <c:v>0.194036115678203</c:v>
                </c:pt>
                <c:pt idx="11">
                  <c:v>0.39080755811861201</c:v>
                </c:pt>
                <c:pt idx="12">
                  <c:v>0.48928305006592199</c:v>
                </c:pt>
                <c:pt idx="13">
                  <c:v>0.42775598963491201</c:v>
                </c:pt>
                <c:pt idx="14">
                  <c:v>0.20482523061736299</c:v>
                </c:pt>
                <c:pt idx="15">
                  <c:v>-0.117864936355697</c:v>
                </c:pt>
                <c:pt idx="16">
                  <c:v>-0.42975974550466201</c:v>
                </c:pt>
                <c:pt idx="17">
                  <c:v>-0.60042729169229903</c:v>
                </c:pt>
                <c:pt idx="18">
                  <c:v>-0.51891887013770199</c:v>
                </c:pt>
                <c:pt idx="19">
                  <c:v>-0.136290148451194</c:v>
                </c:pt>
                <c:pt idx="20">
                  <c:v>0.498477802075462</c:v>
                </c:pt>
                <c:pt idx="21">
                  <c:v>1.22151339039636</c:v>
                </c:pt>
                <c:pt idx="22">
                  <c:v>1.77099588075624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汇总'!$V$131:$V$153</c:f>
              <c:numCache>
                <c:formatCode>0.00</c:formatCode>
                <c:ptCount val="23"/>
                <c:pt idx="0">
                  <c:v>-0.70775898328242903</c:v>
                </c:pt>
                <c:pt idx="1">
                  <c:v>-0.34082360056165301</c:v>
                </c:pt>
                <c:pt idx="2">
                  <c:v>-0.19899548871138001</c:v>
                </c:pt>
                <c:pt idx="3">
                  <c:v>-0.100646380663498</c:v>
                </c:pt>
                <c:pt idx="4">
                  <c:v>-2.61512136176867E-2</c:v>
                </c:pt>
                <c:pt idx="5">
                  <c:v>2.5077106921525E-3</c:v>
                </c:pt>
                <c:pt idx="6">
                  <c:v>-2.0944527914883E-2</c:v>
                </c:pt>
                <c:pt idx="7">
                  <c:v>-7.2214289934171005E-2</c:v>
                </c:pt>
                <c:pt idx="8">
                  <c:v>-0.10662718633306301</c:v>
                </c:pt>
                <c:pt idx="9">
                  <c:v>-8.0183243360694906E-2</c:v>
                </c:pt>
                <c:pt idx="10">
                  <c:v>2.9479265600577901E-2</c:v>
                </c:pt>
                <c:pt idx="11">
                  <c:v>0.209947062726039</c:v>
                </c:pt>
                <c:pt idx="12">
                  <c:v>0.41323497853796698</c:v>
                </c:pt>
                <c:pt idx="13">
                  <c:v>0.56861878432459301</c:v>
                </c:pt>
                <c:pt idx="14">
                  <c:v>0.60716464768906597</c:v>
                </c:pt>
                <c:pt idx="15">
                  <c:v>0.49279916870793</c:v>
                </c:pt>
                <c:pt idx="16">
                  <c:v>0.25154100814322999</c:v>
                </c:pt>
                <c:pt idx="17">
                  <c:v>-1.27078268641155E-2</c:v>
                </c:pt>
                <c:pt idx="18">
                  <c:v>-0.13063592023152201</c:v>
                </c:pt>
                <c:pt idx="19">
                  <c:v>7.3690565872533295E-2</c:v>
                </c:pt>
                <c:pt idx="20">
                  <c:v>0.65645708141509895</c:v>
                </c:pt>
                <c:pt idx="21">
                  <c:v>1.33565233778306</c:v>
                </c:pt>
                <c:pt idx="22">
                  <c:v>1.15282575124827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汇总'!$W$131:$W$153</c:f>
              <c:numCache>
                <c:formatCode>0.00</c:formatCode>
                <c:ptCount val="23"/>
                <c:pt idx="0">
                  <c:v>0.97047886114117998</c:v>
                </c:pt>
                <c:pt idx="1">
                  <c:v>-2.1384329559492801</c:v>
                </c:pt>
                <c:pt idx="2">
                  <c:v>-0.70001849331161103</c:v>
                </c:pt>
                <c:pt idx="3">
                  <c:v>0.73108883245801604</c:v>
                </c:pt>
                <c:pt idx="4">
                  <c:v>1.07116660309365</c:v>
                </c:pt>
                <c:pt idx="5">
                  <c:v>0.64607280400282496</c:v>
                </c:pt>
                <c:pt idx="6">
                  <c:v>5.6215259237042597E-2</c:v>
                </c:pt>
                <c:pt idx="7">
                  <c:v>-0.31818280989991199</c:v>
                </c:pt>
                <c:pt idx="8">
                  <c:v>-0.41131011746648999</c:v>
                </c:pt>
                <c:pt idx="9">
                  <c:v>-0.35906166045416599</c:v>
                </c:pt>
                <c:pt idx="10">
                  <c:v>-0.32675931392363899</c:v>
                </c:pt>
                <c:pt idx="11">
                  <c:v>-0.37844301518164403</c:v>
                </c:pt>
                <c:pt idx="12">
                  <c:v>-0.442661987349941</c:v>
                </c:pt>
                <c:pt idx="13">
                  <c:v>-0.383480561563117</c:v>
                </c:pt>
                <c:pt idx="14">
                  <c:v>-0.13919826586661799</c:v>
                </c:pt>
                <c:pt idx="15">
                  <c:v>0.15493104218565401</c:v>
                </c:pt>
                <c:pt idx="16">
                  <c:v>0.18991111340894501</c:v>
                </c:pt>
                <c:pt idx="17">
                  <c:v>-0.17170867935929601</c:v>
                </c:pt>
                <c:pt idx="18">
                  <c:v>-6.1093554723166098E-3</c:v>
                </c:pt>
                <c:pt idx="19">
                  <c:v>4.3745324190574602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汇总'!$X$131:$X$153</c:f>
              <c:numCache>
                <c:formatCode>0.00</c:formatCode>
                <c:ptCount val="23"/>
                <c:pt idx="0">
                  <c:v>-2.9282442886648798</c:v>
                </c:pt>
                <c:pt idx="1">
                  <c:v>0.60823517564924801</c:v>
                </c:pt>
                <c:pt idx="2">
                  <c:v>-0.26134799365367301</c:v>
                </c:pt>
                <c:pt idx="3">
                  <c:v>-0.68115452457661496</c:v>
                </c:pt>
                <c:pt idx="4">
                  <c:v>-5.3946026070827997E-2</c:v>
                </c:pt>
                <c:pt idx="5">
                  <c:v>0.81710630808015805</c:v>
                </c:pt>
                <c:pt idx="6">
                  <c:v>1.17908842504384</c:v>
                </c:pt>
                <c:pt idx="7">
                  <c:v>0.83602961930736297</c:v>
                </c:pt>
                <c:pt idx="8">
                  <c:v>9.6814025384777097E-2</c:v>
                </c:pt>
                <c:pt idx="9">
                  <c:v>-0.52881504254854605</c:v>
                </c:pt>
                <c:pt idx="10">
                  <c:v>-0.65762858867432405</c:v>
                </c:pt>
                <c:pt idx="11">
                  <c:v>-0.23347220093748899</c:v>
                </c:pt>
                <c:pt idx="12">
                  <c:v>0.470839741246252</c:v>
                </c:pt>
                <c:pt idx="13">
                  <c:v>1.04381049690959</c:v>
                </c:pt>
                <c:pt idx="14">
                  <c:v>1.23290436586314</c:v>
                </c:pt>
                <c:pt idx="15">
                  <c:v>1.1863851529740601</c:v>
                </c:pt>
                <c:pt idx="16">
                  <c:v>1.3978495389459</c:v>
                </c:pt>
                <c:pt idx="17">
                  <c:v>2.03361695670826</c:v>
                </c:pt>
                <c:pt idx="18">
                  <c:v>1.2447993276506999</c:v>
                </c:pt>
                <c:pt idx="19">
                  <c:v>-8.0124642334309293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汇总'!$Y$131:$Y$153</c:f>
              <c:numCache>
                <c:formatCode>0.00</c:formatCode>
                <c:ptCount val="23"/>
                <c:pt idx="0">
                  <c:v>4.1257076797999499</c:v>
                </c:pt>
                <c:pt idx="1">
                  <c:v>0.77915117525432898</c:v>
                </c:pt>
                <c:pt idx="2">
                  <c:v>0.79613361809790095</c:v>
                </c:pt>
                <c:pt idx="3">
                  <c:v>0.89996469014742597</c:v>
                </c:pt>
                <c:pt idx="4">
                  <c:v>0.41952784386428899</c:v>
                </c:pt>
                <c:pt idx="5">
                  <c:v>-0.30122162535375202</c:v>
                </c:pt>
                <c:pt idx="6">
                  <c:v>-0.78882656831953701</c:v>
                </c:pt>
                <c:pt idx="7">
                  <c:v>-0.82490106588410905</c:v>
                </c:pt>
                <c:pt idx="8">
                  <c:v>-0.50450623695751196</c:v>
                </c:pt>
                <c:pt idx="9">
                  <c:v>-0.113992996510972</c:v>
                </c:pt>
                <c:pt idx="10">
                  <c:v>5.5159414384211097E-2</c:v>
                </c:pt>
                <c:pt idx="11">
                  <c:v>-0.13088429185148401</c:v>
                </c:pt>
                <c:pt idx="12">
                  <c:v>-0.56719037468269595</c:v>
                </c:pt>
                <c:pt idx="13">
                  <c:v>-0.93970080668788003</c:v>
                </c:pt>
                <c:pt idx="14">
                  <c:v>-0.86563503777140405</c:v>
                </c:pt>
                <c:pt idx="15">
                  <c:v>-0.115500585795573</c:v>
                </c:pt>
                <c:pt idx="16">
                  <c:v>1.1415711466941401</c:v>
                </c:pt>
                <c:pt idx="17">
                  <c:v>2.1565828336611101</c:v>
                </c:pt>
                <c:pt idx="18">
                  <c:v>1.6000773724817801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汇总'!$Z$131:$Z$153</c:f>
              <c:numCache>
                <c:formatCode>0.00</c:formatCode>
                <c:ptCount val="23"/>
                <c:pt idx="0">
                  <c:v>0.57127816958214805</c:v>
                </c:pt>
                <c:pt idx="1">
                  <c:v>2.2337570765149701</c:v>
                </c:pt>
                <c:pt idx="2">
                  <c:v>4.7230514391294998</c:v>
                </c:pt>
                <c:pt idx="3">
                  <c:v>5.4978962274642704</c:v>
                </c:pt>
                <c:pt idx="4">
                  <c:v>4.63418198823764</c:v>
                </c:pt>
                <c:pt idx="5">
                  <c:v>3.0092348895862999</c:v>
                </c:pt>
                <c:pt idx="6">
                  <c:v>1.4189814267306</c:v>
                </c:pt>
                <c:pt idx="7">
                  <c:v>0.29126693970607898</c:v>
                </c:pt>
                <c:pt idx="8">
                  <c:v>-0.275772263878308</c:v>
                </c:pt>
                <c:pt idx="9">
                  <c:v>-0.35575274626912801</c:v>
                </c:pt>
                <c:pt idx="10">
                  <c:v>-5.6342660586121703E-2</c:v>
                </c:pt>
                <c:pt idx="11">
                  <c:v>0.52397636300818495</c:v>
                </c:pt>
                <c:pt idx="12">
                  <c:v>1.23610652622081</c:v>
                </c:pt>
                <c:pt idx="13">
                  <c:v>1.7745433687054499</c:v>
                </c:pt>
                <c:pt idx="14">
                  <c:v>1.64828111520034</c:v>
                </c:pt>
                <c:pt idx="15">
                  <c:v>0.41672814941334102</c:v>
                </c:pt>
                <c:pt idx="16">
                  <c:v>-1.55542245778024</c:v>
                </c:pt>
                <c:pt idx="17">
                  <c:v>-1.50479179647603</c:v>
                </c:pt>
                <c:pt idx="18">
                  <c:v>8.5478228689368496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汇总'!$AA$131:$AA$153</c:f>
              <c:numCache>
                <c:formatCode>0.00</c:formatCode>
                <c:ptCount val="23"/>
                <c:pt idx="0">
                  <c:v>4.7249077890439501</c:v>
                </c:pt>
                <c:pt idx="1">
                  <c:v>-1.0746392234928199</c:v>
                </c:pt>
                <c:pt idx="2">
                  <c:v>1.62686444024516</c:v>
                </c:pt>
                <c:pt idx="3">
                  <c:v>3.3929334231735599</c:v>
                </c:pt>
                <c:pt idx="4">
                  <c:v>2.65147409140789</c:v>
                </c:pt>
                <c:pt idx="5">
                  <c:v>0.72092877304413705</c:v>
                </c:pt>
                <c:pt idx="6">
                  <c:v>-0.84402534547197205</c:v>
                </c:pt>
                <c:pt idx="7">
                  <c:v>-1.3147588169867499</c:v>
                </c:pt>
                <c:pt idx="8">
                  <c:v>-0.868959817779415</c:v>
                </c:pt>
                <c:pt idx="9">
                  <c:v>-0.181366751589322</c:v>
                </c:pt>
                <c:pt idx="10">
                  <c:v>0.100091352201302</c:v>
                </c:pt>
                <c:pt idx="11">
                  <c:v>-0.26466806893108802</c:v>
                </c:pt>
                <c:pt idx="12">
                  <c:v>-1.0095508835540801</c:v>
                </c:pt>
                <c:pt idx="13">
                  <c:v>-1.5690169014640001</c:v>
                </c:pt>
                <c:pt idx="14">
                  <c:v>-1.49469500911501</c:v>
                </c:pt>
                <c:pt idx="15">
                  <c:v>-0.86917608386108003</c:v>
                </c:pt>
                <c:pt idx="16">
                  <c:v>-0.38674660683517698</c:v>
                </c:pt>
                <c:pt idx="17">
                  <c:v>-0.65329553474301205</c:v>
                </c:pt>
                <c:pt idx="18">
                  <c:v>-0.140096632243602</c:v>
                </c:pt>
                <c:pt idx="19">
                  <c:v>8.8913618930104299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汇总'!$AB$131:$AB$153</c:f>
              <c:numCache>
                <c:formatCode>0.00</c:formatCode>
                <c:ptCount val="23"/>
                <c:pt idx="0">
                  <c:v>4.7249077890439501</c:v>
                </c:pt>
                <c:pt idx="1">
                  <c:v>-1.0746392234928199</c:v>
                </c:pt>
                <c:pt idx="2">
                  <c:v>1.62686444024516</c:v>
                </c:pt>
                <c:pt idx="3">
                  <c:v>3.3929334231735599</c:v>
                </c:pt>
                <c:pt idx="4">
                  <c:v>2.65147409140789</c:v>
                </c:pt>
                <c:pt idx="5">
                  <c:v>0.72092877304413705</c:v>
                </c:pt>
                <c:pt idx="6">
                  <c:v>-0.84402534547197205</c:v>
                </c:pt>
                <c:pt idx="7">
                  <c:v>-1.3147588169867499</c:v>
                </c:pt>
                <c:pt idx="8">
                  <c:v>-0.868959817779415</c:v>
                </c:pt>
                <c:pt idx="9">
                  <c:v>-0.181366751589322</c:v>
                </c:pt>
                <c:pt idx="10">
                  <c:v>0.100091352201302</c:v>
                </c:pt>
                <c:pt idx="11">
                  <c:v>-0.26466806893108802</c:v>
                </c:pt>
                <c:pt idx="12">
                  <c:v>-1.0095508835540801</c:v>
                </c:pt>
                <c:pt idx="13">
                  <c:v>-1.5690169014640001</c:v>
                </c:pt>
                <c:pt idx="14">
                  <c:v>-1.49469500911501</c:v>
                </c:pt>
                <c:pt idx="15">
                  <c:v>-0.86917608386108003</c:v>
                </c:pt>
                <c:pt idx="16">
                  <c:v>-0.38674660683517698</c:v>
                </c:pt>
                <c:pt idx="17">
                  <c:v>-0.65329553474301205</c:v>
                </c:pt>
                <c:pt idx="18">
                  <c:v>-0.140096632243602</c:v>
                </c:pt>
                <c:pt idx="19">
                  <c:v>8.8913618930104299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汇总'!$AC$131:$AC$153</c:f>
              <c:numCache>
                <c:formatCode>0.00</c:formatCode>
                <c:ptCount val="23"/>
                <c:pt idx="0">
                  <c:v>-0.77078797309452596</c:v>
                </c:pt>
                <c:pt idx="1">
                  <c:v>0.317600690190461</c:v>
                </c:pt>
                <c:pt idx="2">
                  <c:v>0.89542604220967903</c:v>
                </c:pt>
                <c:pt idx="3">
                  <c:v>1.10580305438958</c:v>
                </c:pt>
                <c:pt idx="4">
                  <c:v>1.0727949146056801</c:v>
                </c:pt>
                <c:pt idx="5">
                  <c:v>0.90141302718253402</c:v>
                </c:pt>
                <c:pt idx="6">
                  <c:v>0.67761701289375798</c:v>
                </c:pt>
                <c:pt idx="7">
                  <c:v>0.46831470896201899</c:v>
                </c:pt>
                <c:pt idx="8">
                  <c:v>0.32136216905904103</c:v>
                </c:pt>
                <c:pt idx="9">
                  <c:v>0.265563663305599</c:v>
                </c:pt>
                <c:pt idx="10">
                  <c:v>0.31067167827151898</c:v>
                </c:pt>
                <c:pt idx="11">
                  <c:v>0.447386916975685</c:v>
                </c:pt>
                <c:pt idx="12">
                  <c:v>0.64735829888603202</c:v>
                </c:pt>
                <c:pt idx="13">
                  <c:v>0.86318295991954996</c:v>
                </c:pt>
                <c:pt idx="14">
                  <c:v>1.0284062524422699</c:v>
                </c:pt>
                <c:pt idx="15">
                  <c:v>1.0575217452693</c:v>
                </c:pt>
                <c:pt idx="16">
                  <c:v>0.84597122366479005</c:v>
                </c:pt>
                <c:pt idx="17">
                  <c:v>0.27014468934193397</c:v>
                </c:pt>
                <c:pt idx="18">
                  <c:v>-0.81261963953701899</c:v>
                </c:pt>
                <c:pt idx="19">
                  <c:v>-2.56403532836074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汇总'!$AD$131:$AD$153</c:f>
              <c:numCache>
                <c:formatCode>0.00</c:formatCode>
                <c:ptCount val="23"/>
                <c:pt idx="0">
                  <c:v>2.03325559588917</c:v>
                </c:pt>
                <c:pt idx="1">
                  <c:v>1.0807538535412999</c:v>
                </c:pt>
                <c:pt idx="2">
                  <c:v>0.86230830664711799</c:v>
                </c:pt>
                <c:pt idx="3">
                  <c:v>0.78728266101175504</c:v>
                </c:pt>
                <c:pt idx="4">
                  <c:v>0.61723586903508598</c:v>
                </c:pt>
                <c:pt idx="5">
                  <c:v>0.321426775843347</c:v>
                </c:pt>
                <c:pt idx="6">
                  <c:v>-2.8163376444347001E-2</c:v>
                </c:pt>
                <c:pt idx="7">
                  <c:v>-0.32887232645022402</c:v>
                </c:pt>
                <c:pt idx="8">
                  <c:v>-0.492536297617233</c:v>
                </c:pt>
                <c:pt idx="9">
                  <c:v>-0.46937437718658198</c:v>
                </c:pt>
                <c:pt idx="10">
                  <c:v>-0.25563702283528</c:v>
                </c:pt>
                <c:pt idx="11">
                  <c:v>0.110429546056139</c:v>
                </c:pt>
                <c:pt idx="12">
                  <c:v>0.56025881132635502</c:v>
                </c:pt>
                <c:pt idx="13">
                  <c:v>1.0107425077589001</c:v>
                </c:pt>
                <c:pt idx="14">
                  <c:v>1.38108299401413</c:v>
                </c:pt>
                <c:pt idx="15">
                  <c:v>1.6081976689622699</c:v>
                </c:pt>
                <c:pt idx="16">
                  <c:v>1.6586611554041399</c:v>
                </c:pt>
                <c:pt idx="17">
                  <c:v>1.53567846895754</c:v>
                </c:pt>
                <c:pt idx="18">
                  <c:v>1.2800898856743199</c:v>
                </c:pt>
                <c:pt idx="19">
                  <c:v>0.96491571775701801</c:v>
                </c:pt>
                <c:pt idx="20">
                  <c:v>0.68345670251441304</c:v>
                </c:pt>
                <c:pt idx="21">
                  <c:v>0.53147320551131705</c:v>
                </c:pt>
                <c:pt idx="22">
                  <c:v>0.58447393463394104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汇总'!$AE$131:$AE$153</c:f>
              <c:numCache>
                <c:formatCode>0.00</c:formatCode>
                <c:ptCount val="23"/>
                <c:pt idx="0">
                  <c:v>2.90797067738619</c:v>
                </c:pt>
                <c:pt idx="1">
                  <c:v>7.8759641835538297</c:v>
                </c:pt>
                <c:pt idx="2">
                  <c:v>8.4893344738923897</c:v>
                </c:pt>
                <c:pt idx="3">
                  <c:v>7.6040999512187701</c:v>
                </c:pt>
                <c:pt idx="4">
                  <c:v>6.5585172965368299</c:v>
                </c:pt>
                <c:pt idx="5">
                  <c:v>5.7927001784030603</c:v>
                </c:pt>
                <c:pt idx="6">
                  <c:v>5.2845011965327702</c:v>
                </c:pt>
                <c:pt idx="7">
                  <c:v>4.8375230160804001</c:v>
                </c:pt>
                <c:pt idx="8">
                  <c:v>4.2535995012466898</c:v>
                </c:pt>
                <c:pt idx="9">
                  <c:v>3.41856250908703</c:v>
                </c:pt>
                <c:pt idx="10">
                  <c:v>2.3265848566152898</c:v>
                </c:pt>
                <c:pt idx="11">
                  <c:v>1.06486482651621</c:v>
                </c:pt>
                <c:pt idx="12">
                  <c:v>-0.22310757099702999</c:v>
                </c:pt>
                <c:pt idx="13">
                  <c:v>-1.38098751042361</c:v>
                </c:pt>
                <c:pt idx="14">
                  <c:v>-2.2785255153466699</c:v>
                </c:pt>
                <c:pt idx="15">
                  <c:v>-2.8383661007269598</c:v>
                </c:pt>
                <c:pt idx="16">
                  <c:v>-3.04655526671253</c:v>
                </c:pt>
                <c:pt idx="17">
                  <c:v>-2.9461423653228902</c:v>
                </c:pt>
                <c:pt idx="18">
                  <c:v>-2.6167870091630498</c:v>
                </c:pt>
                <c:pt idx="19">
                  <c:v>-2.14680683905409</c:v>
                </c:pt>
                <c:pt idx="20">
                  <c:v>-1.60762711534078</c:v>
                </c:pt>
                <c:pt idx="21">
                  <c:v>-1.04411824529362</c:v>
                </c:pt>
                <c:pt idx="22">
                  <c:v>-0.497832506933513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汇总'!$AF$131:$AF$153</c:f>
              <c:numCache>
                <c:formatCode>0.00</c:formatCode>
                <c:ptCount val="23"/>
                <c:pt idx="0">
                  <c:v>-0.68563956388959002</c:v>
                </c:pt>
                <c:pt idx="1">
                  <c:v>0.90037139344255601</c:v>
                </c:pt>
                <c:pt idx="2">
                  <c:v>1.5888069138666101</c:v>
                </c:pt>
                <c:pt idx="3">
                  <c:v>1.97432440334366</c:v>
                </c:pt>
                <c:pt idx="4">
                  <c:v>2.3545531730363201</c:v>
                </c:pt>
                <c:pt idx="5">
                  <c:v>2.8122721550802301</c:v>
                </c:pt>
                <c:pt idx="6">
                  <c:v>3.2951391888610502</c:v>
                </c:pt>
                <c:pt idx="7">
                  <c:v>3.6870777566643498</c:v>
                </c:pt>
                <c:pt idx="8">
                  <c:v>3.8668414261023498</c:v>
                </c:pt>
                <c:pt idx="9">
                  <c:v>3.7506906352580098</c:v>
                </c:pt>
                <c:pt idx="10">
                  <c:v>3.31753083502293</c:v>
                </c:pt>
                <c:pt idx="11">
                  <c:v>2.6162753816427</c:v>
                </c:pt>
                <c:pt idx="12">
                  <c:v>1.7566109510189101</c:v>
                </c:pt>
                <c:pt idx="13">
                  <c:v>0.88575762485439202</c:v>
                </c:pt>
                <c:pt idx="14">
                  <c:v>0.15523017726358301</c:v>
                </c:pt>
                <c:pt idx="15">
                  <c:v>-0.31697853099190798</c:v>
                </c:pt>
                <c:pt idx="16">
                  <c:v>-0.48195676494911599</c:v>
                </c:pt>
                <c:pt idx="17">
                  <c:v>-0.38492607033604398</c:v>
                </c:pt>
                <c:pt idx="18">
                  <c:v>-0.17012232814651301</c:v>
                </c:pt>
                <c:pt idx="19">
                  <c:v>-5.4427287587149299E-2</c:v>
                </c:pt>
                <c:pt idx="20">
                  <c:v>-0.25725777756241502</c:v>
                </c:pt>
                <c:pt idx="21">
                  <c:v>-0.87280541831147695</c:v>
                </c:pt>
                <c:pt idx="22">
                  <c:v>-1.6693052762953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汇总'!$AG$131:$AG$153</c:f>
              <c:numCache>
                <c:formatCode>0.00</c:formatCode>
                <c:ptCount val="23"/>
                <c:pt idx="0">
                  <c:v>3.0387254378066402</c:v>
                </c:pt>
                <c:pt idx="1">
                  <c:v>0.770426333760728</c:v>
                </c:pt>
                <c:pt idx="2">
                  <c:v>0.249165159968471</c:v>
                </c:pt>
                <c:pt idx="3">
                  <c:v>0.65993511584687403</c:v>
                </c:pt>
                <c:pt idx="4">
                  <c:v>1.4479600506663199</c:v>
                </c:pt>
                <c:pt idx="5">
                  <c:v>2.25845547365279</c:v>
                </c:pt>
                <c:pt idx="6">
                  <c:v>2.8865734758919599</c:v>
                </c:pt>
                <c:pt idx="7">
                  <c:v>3.2363418738289398</c:v>
                </c:pt>
                <c:pt idx="8">
                  <c:v>3.2874833538767199</c:v>
                </c:pt>
                <c:pt idx="9">
                  <c:v>3.0690758673656</c:v>
                </c:pt>
                <c:pt idx="10">
                  <c:v>2.6390909947855401</c:v>
                </c:pt>
                <c:pt idx="11">
                  <c:v>2.0689224679928802</c:v>
                </c:pt>
                <c:pt idx="12">
                  <c:v>1.43209250877116</c:v>
                </c:pt>
                <c:pt idx="13">
                  <c:v>0.79639911185679801</c:v>
                </c:pt>
                <c:pt idx="14">
                  <c:v>0.21884287025876401</c:v>
                </c:pt>
                <c:pt idx="15">
                  <c:v>-0.25725258957967301</c:v>
                </c:pt>
                <c:pt idx="16">
                  <c:v>-0.603437025508474</c:v>
                </c:pt>
                <c:pt idx="17">
                  <c:v>-0.80608184330059496</c:v>
                </c:pt>
                <c:pt idx="18">
                  <c:v>-0.86543972947705505</c:v>
                </c:pt>
                <c:pt idx="19">
                  <c:v>-0.79409970690118803</c:v>
                </c:pt>
                <c:pt idx="20">
                  <c:v>-0.61504619699518603</c:v>
                </c:pt>
                <c:pt idx="21">
                  <c:v>-0.35945520272019199</c:v>
                </c:pt>
                <c:pt idx="22">
                  <c:v>-6.4285256723692494E-2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汇总'!$AH$131:$AH$153</c:f>
              <c:numCache>
                <c:formatCode>0.00</c:formatCode>
                <c:ptCount val="23"/>
                <c:pt idx="0">
                  <c:v>-0.349949782845144</c:v>
                </c:pt>
                <c:pt idx="1">
                  <c:v>2.63240691222446</c:v>
                </c:pt>
                <c:pt idx="2">
                  <c:v>2.68585654641375</c:v>
                </c:pt>
                <c:pt idx="3">
                  <c:v>3.0834530273480998</c:v>
                </c:pt>
                <c:pt idx="4">
                  <c:v>4.3398621682670004</c:v>
                </c:pt>
                <c:pt idx="5">
                  <c:v>5.8407802412561001</c:v>
                </c:pt>
                <c:pt idx="6">
                  <c:v>6.8067162601762403</c:v>
                </c:pt>
                <c:pt idx="7">
                  <c:v>6.7654565353056597</c:v>
                </c:pt>
                <c:pt idx="8">
                  <c:v>5.6849353781031802</c:v>
                </c:pt>
                <c:pt idx="9">
                  <c:v>3.8956411708904501</c:v>
                </c:pt>
                <c:pt idx="10">
                  <c:v>1.9090923526441399</c:v>
                </c:pt>
                <c:pt idx="11">
                  <c:v>0.21632320847690101</c:v>
                </c:pt>
                <c:pt idx="12">
                  <c:v>-0.87227531321685103</c:v>
                </c:pt>
                <c:pt idx="13">
                  <c:v>-1.3070091955890599</c:v>
                </c:pt>
                <c:pt idx="14">
                  <c:v>-1.28267346338489</c:v>
                </c:pt>
                <c:pt idx="15">
                  <c:v>-1.13252157506358</c:v>
                </c:pt>
                <c:pt idx="16">
                  <c:v>-1.1614455274556901</c:v>
                </c:pt>
                <c:pt idx="17">
                  <c:v>-1.46999476701777</c:v>
                </c:pt>
                <c:pt idx="18">
                  <c:v>-1.8434566653920501</c:v>
                </c:pt>
                <c:pt idx="19">
                  <c:v>-1.8028159805189099</c:v>
                </c:pt>
                <c:pt idx="20">
                  <c:v>-0.93700538823492896</c:v>
                </c:pt>
                <c:pt idx="21">
                  <c:v>0.34154616711869401</c:v>
                </c:pt>
                <c:pt idx="22">
                  <c:v>-0.54653410887839005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汇总'!$AI$131:$AI$153</c:f>
              <c:numCache>
                <c:formatCode>0.00</c:formatCode>
                <c:ptCount val="23"/>
                <c:pt idx="0">
                  <c:v>-3.8616564255678498</c:v>
                </c:pt>
                <c:pt idx="1">
                  <c:v>1.0012997908266099</c:v>
                </c:pt>
                <c:pt idx="2">
                  <c:v>3.02550360646809</c:v>
                </c:pt>
                <c:pt idx="3">
                  <c:v>3.4104479347308301</c:v>
                </c:pt>
                <c:pt idx="4">
                  <c:v>3.2802235139209901</c:v>
                </c:pt>
                <c:pt idx="5">
                  <c:v>3.3090348847895799</c:v>
                </c:pt>
                <c:pt idx="6">
                  <c:v>3.66443375063698</c:v>
                </c:pt>
                <c:pt idx="7">
                  <c:v>4.1392275901899902</c:v>
                </c:pt>
                <c:pt idx="8">
                  <c:v>4.3663307065180499</c:v>
                </c:pt>
                <c:pt idx="9">
                  <c:v>4.0341342083402099</c:v>
                </c:pt>
                <c:pt idx="10">
                  <c:v>3.0432807331596301</c:v>
                </c:pt>
                <c:pt idx="11">
                  <c:v>1.5690390347471399</c:v>
                </c:pt>
                <c:pt idx="12">
                  <c:v>1.6782870582136698E-2</c:v>
                </c:pt>
                <c:pt idx="13">
                  <c:v>-1.1186120620601601</c:v>
                </c:pt>
                <c:pt idx="14">
                  <c:v>-1.45533007958967</c:v>
                </c:pt>
                <c:pt idx="15">
                  <c:v>-0.931703980304324</c:v>
                </c:pt>
                <c:pt idx="16">
                  <c:v>6.2911660660165E-2</c:v>
                </c:pt>
                <c:pt idx="17">
                  <c:v>0.73753337062284896</c:v>
                </c:pt>
                <c:pt idx="18">
                  <c:v>0.25656814707039199</c:v>
                </c:pt>
                <c:pt idx="19">
                  <c:v>-1.4448710590626801</c:v>
                </c:pt>
                <c:pt idx="20">
                  <c:v>-2.2133748042286001</c:v>
                </c:pt>
                <c:pt idx="21">
                  <c:v>4.5999166961533398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汇总'!$AJ$131:$AJ$153</c:f>
              <c:numCache>
                <c:formatCode>0.00</c:formatCode>
                <c:ptCount val="23"/>
                <c:pt idx="0">
                  <c:v>4.1584847710845203</c:v>
                </c:pt>
                <c:pt idx="1">
                  <c:v>0.755229123424765</c:v>
                </c:pt>
                <c:pt idx="2">
                  <c:v>2.28426912402417E-2</c:v>
                </c:pt>
                <c:pt idx="3">
                  <c:v>0.20603972378259899</c:v>
                </c:pt>
                <c:pt idx="4">
                  <c:v>0.47061198078187899</c:v>
                </c:pt>
                <c:pt idx="5">
                  <c:v>0.52932706943196195</c:v>
                </c:pt>
                <c:pt idx="6">
                  <c:v>0.37878377559269899</c:v>
                </c:pt>
                <c:pt idx="7">
                  <c:v>0.12575438768348701</c:v>
                </c:pt>
                <c:pt idx="8">
                  <c:v>-0.116409905996906</c:v>
                </c:pt>
                <c:pt idx="9">
                  <c:v>-0.27868838352816599</c:v>
                </c:pt>
                <c:pt idx="10">
                  <c:v>-0.349946673948478</c:v>
                </c:pt>
                <c:pt idx="11">
                  <c:v>-0.36642483264007703</c:v>
                </c:pt>
                <c:pt idx="12">
                  <c:v>-0.38839719774263998</c:v>
                </c:pt>
                <c:pt idx="13">
                  <c:v>-0.47319753555850402</c:v>
                </c:pt>
                <c:pt idx="14">
                  <c:v>-0.651756900650871</c:v>
                </c:pt>
                <c:pt idx="15">
                  <c:v>-0.91375555407725295</c:v>
                </c:pt>
                <c:pt idx="16">
                  <c:v>-1.20444420093677</c:v>
                </c:pt>
                <c:pt idx="17">
                  <c:v>-1.4341437261597201</c:v>
                </c:pt>
                <c:pt idx="18">
                  <c:v>-1.4993865251839</c:v>
                </c:pt>
                <c:pt idx="19">
                  <c:v>-1.31261644394733</c:v>
                </c:pt>
                <c:pt idx="20">
                  <c:v>-0.83531826028965495</c:v>
                </c:pt>
                <c:pt idx="21">
                  <c:v>-0.10740155669175599</c:v>
                </c:pt>
                <c:pt idx="22">
                  <c:v>0.73638224805379304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汇总'!$AK$131:$AK$153</c:f>
              <c:numCache>
                <c:formatCode>0.00</c:formatCode>
                <c:ptCount val="23"/>
                <c:pt idx="0">
                  <c:v>-0.62359184259043798</c:v>
                </c:pt>
                <c:pt idx="1">
                  <c:v>0.95656180267909996</c:v>
                </c:pt>
                <c:pt idx="2">
                  <c:v>0.64609908804189597</c:v>
                </c:pt>
                <c:pt idx="3">
                  <c:v>0.18484787466875399</c:v>
                </c:pt>
                <c:pt idx="4">
                  <c:v>8.6101331115232105E-2</c:v>
                </c:pt>
                <c:pt idx="5">
                  <c:v>0.22935009608213899</c:v>
                </c:pt>
                <c:pt idx="6">
                  <c:v>0.30310652432489699</c:v>
                </c:pt>
                <c:pt idx="7">
                  <c:v>9.7821015711696102E-2</c:v>
                </c:pt>
                <c:pt idx="8">
                  <c:v>-0.35110957256909697</c:v>
                </c:pt>
                <c:pt idx="9">
                  <c:v>-0.77024143065342499</c:v>
                </c:pt>
                <c:pt idx="10">
                  <c:v>-0.804891217496018</c:v>
                </c:pt>
                <c:pt idx="11">
                  <c:v>-0.32585139921684803</c:v>
                </c:pt>
                <c:pt idx="12">
                  <c:v>0.113986495700758</c:v>
                </c:pt>
                <c:pt idx="13">
                  <c:v>-1.3268992956363499</c:v>
                </c:pt>
              </c:numCache>
            </c:numRef>
          </c:yVal>
          <c:smooth val="0"/>
        </c:ser>
        <c:ser>
          <c:idx val="32"/>
          <c:order val="32"/>
          <c:spPr>
            <a:ln w="190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汇总'!$AL$131:$AL$153</c:f>
              <c:numCache>
                <c:formatCode>0.00</c:formatCode>
                <c:ptCount val="23"/>
                <c:pt idx="0">
                  <c:v>0.68208811290014304</c:v>
                </c:pt>
                <c:pt idx="1">
                  <c:v>0.71071828260735603</c:v>
                </c:pt>
                <c:pt idx="2">
                  <c:v>0.64435229017302598</c:v>
                </c:pt>
                <c:pt idx="3">
                  <c:v>0.66673255866238301</c:v>
                </c:pt>
                <c:pt idx="4">
                  <c:v>0.74110262179772401</c:v>
                </c:pt>
                <c:pt idx="5">
                  <c:v>0.76953820701616005</c:v>
                </c:pt>
                <c:pt idx="6">
                  <c:v>0.68035017078150595</c:v>
                </c:pt>
                <c:pt idx="7">
                  <c:v>0.46242887551558898</c:v>
                </c:pt>
                <c:pt idx="8">
                  <c:v>0.16327558713842999</c:v>
                </c:pt>
                <c:pt idx="9">
                  <c:v>-0.134657538168545</c:v>
                </c:pt>
                <c:pt idx="10">
                  <c:v>-0.34682131973864</c:v>
                </c:pt>
                <c:pt idx="11">
                  <c:v>-0.41824372287207101</c:v>
                </c:pt>
                <c:pt idx="12">
                  <c:v>-0.34577479647831399</c:v>
                </c:pt>
                <c:pt idx="13">
                  <c:v>-0.184776850796534</c:v>
                </c:pt>
                <c:pt idx="14">
                  <c:v>-3.6258358459830699E-2</c:v>
                </c:pt>
                <c:pt idx="15">
                  <c:v>-1.2574072542712301E-2</c:v>
                </c:pt>
                <c:pt idx="16">
                  <c:v>-0.18193786560734199</c:v>
                </c:pt>
                <c:pt idx="17">
                  <c:v>-0.494118804142191</c:v>
                </c:pt>
                <c:pt idx="18">
                  <c:v>-0.69181498315694601</c:v>
                </c:pt>
                <c:pt idx="19">
                  <c:v>-0.21432365608510501</c:v>
                </c:pt>
                <c:pt idx="20">
                  <c:v>1.8977497945069199</c:v>
                </c:pt>
              </c:numCache>
            </c:numRef>
          </c:yVal>
          <c:smooth val="0"/>
        </c:ser>
        <c:ser>
          <c:idx val="33"/>
          <c:order val="33"/>
          <c:spPr>
            <a:ln w="190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汇总'!$AM$131:$AM$153</c:f>
              <c:numCache>
                <c:formatCode>0.00</c:formatCode>
                <c:ptCount val="23"/>
                <c:pt idx="0">
                  <c:v>1.9566106736594899</c:v>
                </c:pt>
                <c:pt idx="1">
                  <c:v>1.7534222050179999</c:v>
                </c:pt>
                <c:pt idx="2">
                  <c:v>0.97408070453476703</c:v>
                </c:pt>
                <c:pt idx="3">
                  <c:v>0.61528397035045501</c:v>
                </c:pt>
                <c:pt idx="4">
                  <c:v>0.796492858939156</c:v>
                </c:pt>
                <c:pt idx="5">
                  <c:v>1.2659702083687101</c:v>
                </c:pt>
                <c:pt idx="6">
                  <c:v>1.7081512867020101</c:v>
                </c:pt>
                <c:pt idx="7">
                  <c:v>1.9020074500830699</c:v>
                </c:pt>
                <c:pt idx="8">
                  <c:v>1.7739541317847001</c:v>
                </c:pt>
                <c:pt idx="9">
                  <c:v>1.38274372022852</c:v>
                </c:pt>
                <c:pt idx="10">
                  <c:v>0.86767332072037096</c:v>
                </c:pt>
                <c:pt idx="11">
                  <c:v>0.38532683237806697</c:v>
                </c:pt>
                <c:pt idx="12">
                  <c:v>5.3960208463116603E-2</c:v>
                </c:pt>
                <c:pt idx="13">
                  <c:v>-8.1471794944797601E-2</c:v>
                </c:pt>
                <c:pt idx="14">
                  <c:v>-5.6759640247117098E-2</c:v>
                </c:pt>
                <c:pt idx="15">
                  <c:v>3.2423378807568501E-2</c:v>
                </c:pt>
                <c:pt idx="16">
                  <c:v>7.4356547825468397E-2</c:v>
                </c:pt>
                <c:pt idx="17">
                  <c:v>-3.3637820644605299E-3</c:v>
                </c:pt>
                <c:pt idx="18">
                  <c:v>-0.18448514399768801</c:v>
                </c:pt>
                <c:pt idx="19">
                  <c:v>-0.34445041574011498</c:v>
                </c:pt>
                <c:pt idx="20">
                  <c:v>-0.29021542857337101</c:v>
                </c:pt>
                <c:pt idx="21">
                  <c:v>0.104581074084882</c:v>
                </c:pt>
                <c:pt idx="22">
                  <c:v>0.62709836394444995</c:v>
                </c:pt>
              </c:numCache>
            </c:numRef>
          </c:yVal>
          <c:smooth val="0"/>
        </c:ser>
        <c:ser>
          <c:idx val="34"/>
          <c:order val="34"/>
          <c:spPr>
            <a:ln w="19050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汇总'!$AN$131:$AN$153</c:f>
              <c:numCache>
                <c:formatCode>0.00</c:formatCode>
                <c:ptCount val="23"/>
                <c:pt idx="0">
                  <c:v>6.0326434499314798</c:v>
                </c:pt>
                <c:pt idx="1">
                  <c:v>0.61569445868789296</c:v>
                </c:pt>
                <c:pt idx="2">
                  <c:v>-0.69425310501845205</c:v>
                </c:pt>
                <c:pt idx="3">
                  <c:v>-0.43862069883297</c:v>
                </c:pt>
                <c:pt idx="4">
                  <c:v>7.6414179180706504E-2</c:v>
                </c:pt>
                <c:pt idx="5">
                  <c:v>0.33000704871337</c:v>
                </c:pt>
                <c:pt idx="6">
                  <c:v>0.25089551210722799</c:v>
                </c:pt>
                <c:pt idx="7">
                  <c:v>-2.16777745846422E-2</c:v>
                </c:pt>
                <c:pt idx="8">
                  <c:v>-0.296725118112732</c:v>
                </c:pt>
                <c:pt idx="9">
                  <c:v>-0.42518447903002399</c:v>
                </c:pt>
                <c:pt idx="10">
                  <c:v>-0.34259931726034598</c:v>
                </c:pt>
                <c:pt idx="11">
                  <c:v>-7.37768654955646E-2</c:v>
                </c:pt>
                <c:pt idx="12">
                  <c:v>0.28873510314439799</c:v>
                </c:pt>
                <c:pt idx="13">
                  <c:v>0.62164215358129904</c:v>
                </c:pt>
                <c:pt idx="14">
                  <c:v>0.81378606059347203</c:v>
                </c:pt>
                <c:pt idx="15">
                  <c:v>0.80646422802491602</c:v>
                </c:pt>
                <c:pt idx="16">
                  <c:v>0.62386241624849803</c:v>
                </c:pt>
                <c:pt idx="17">
                  <c:v>0.38740674558076599</c:v>
                </c:pt>
                <c:pt idx="18">
                  <c:v>0.30897015018354101</c:v>
                </c:pt>
                <c:pt idx="19">
                  <c:v>0.65899766376239199</c:v>
                </c:pt>
                <c:pt idx="20">
                  <c:v>1.70674412527853</c:v>
                </c:pt>
              </c:numCache>
            </c:numRef>
          </c:yVal>
          <c:smooth val="0"/>
        </c:ser>
        <c:ser>
          <c:idx val="35"/>
          <c:order val="35"/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汇总'!$AO$131:$AO$153</c:f>
              <c:numCache>
                <c:formatCode>0.00</c:formatCode>
                <c:ptCount val="23"/>
                <c:pt idx="0">
                  <c:v>-1.3148454456027601</c:v>
                </c:pt>
                <c:pt idx="1">
                  <c:v>1.5647801260726</c:v>
                </c:pt>
                <c:pt idx="2">
                  <c:v>-0.167834419559967</c:v>
                </c:pt>
                <c:pt idx="3">
                  <c:v>-0.52704774561344903</c:v>
                </c:pt>
                <c:pt idx="4">
                  <c:v>1.5222415274627099</c:v>
                </c:pt>
                <c:pt idx="5">
                  <c:v>4.8700185038860697</c:v>
                </c:pt>
                <c:pt idx="6">
                  <c:v>7.9647317405018896</c:v>
                </c:pt>
                <c:pt idx="7">
                  <c:v>9.6935302766635196</c:v>
                </c:pt>
                <c:pt idx="8">
                  <c:v>9.6827614220476796</c:v>
                </c:pt>
                <c:pt idx="9">
                  <c:v>8.2274349584744098</c:v>
                </c:pt>
                <c:pt idx="10">
                  <c:v>6.0234616118503004</c:v>
                </c:pt>
                <c:pt idx="11">
                  <c:v>3.8415758504111501</c:v>
                </c:pt>
                <c:pt idx="12">
                  <c:v>2.2469552654953202</c:v>
                </c:pt>
                <c:pt idx="13">
                  <c:v>1.4336509911097699</c:v>
                </c:pt>
                <c:pt idx="14">
                  <c:v>1.2080458186631899</c:v>
                </c:pt>
                <c:pt idx="15">
                  <c:v>1.12065886318675</c:v>
                </c:pt>
                <c:pt idx="16">
                  <c:v>0.71071783756982898</c:v>
                </c:pt>
                <c:pt idx="17">
                  <c:v>-0.20697780880014099</c:v>
                </c:pt>
                <c:pt idx="18">
                  <c:v>-1.31827743035885</c:v>
                </c:pt>
                <c:pt idx="19">
                  <c:v>-1.7892557480820199</c:v>
                </c:pt>
                <c:pt idx="20">
                  <c:v>-0.62431557800270798</c:v>
                </c:pt>
                <c:pt idx="21">
                  <c:v>2.3871153313069602</c:v>
                </c:pt>
              </c:numCache>
            </c:numRef>
          </c:yVal>
          <c:smooth val="0"/>
        </c:ser>
        <c:ser>
          <c:idx val="36"/>
          <c:order val="36"/>
          <c:spPr>
            <a:ln w="19050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汇总'!$AP$131:$AP$153</c:f>
              <c:numCache>
                <c:formatCode>0.00</c:formatCode>
                <c:ptCount val="23"/>
                <c:pt idx="0">
                  <c:v>0.99805998070975899</c:v>
                </c:pt>
                <c:pt idx="1">
                  <c:v>-0.121154279993286</c:v>
                </c:pt>
                <c:pt idx="2">
                  <c:v>7.5146339612694096E-2</c:v>
                </c:pt>
                <c:pt idx="3">
                  <c:v>0.320137729147835</c:v>
                </c:pt>
                <c:pt idx="4">
                  <c:v>0.39620275244414699</c:v>
                </c:pt>
                <c:pt idx="5">
                  <c:v>0.447583585561387</c:v>
                </c:pt>
                <c:pt idx="6">
                  <c:v>0.62221607298604797</c:v>
                </c:pt>
                <c:pt idx="7">
                  <c:v>0.93939516011846202</c:v>
                </c:pt>
                <c:pt idx="8">
                  <c:v>1.2961246677263001</c:v>
                </c:pt>
                <c:pt idx="9">
                  <c:v>1.5412088816174701</c:v>
                </c:pt>
                <c:pt idx="10">
                  <c:v>1.5623476383569901</c:v>
                </c:pt>
                <c:pt idx="11">
                  <c:v>1.3477007954278999</c:v>
                </c:pt>
                <c:pt idx="12">
                  <c:v>0.99959218181085396</c:v>
                </c:pt>
                <c:pt idx="13">
                  <c:v>0.69422733252635505</c:v>
                </c:pt>
                <c:pt idx="14">
                  <c:v>0.59750351826071901</c:v>
                </c:pt>
                <c:pt idx="15">
                  <c:v>0.76319478877572799</c:v>
                </c:pt>
                <c:pt idx="16">
                  <c:v>1.0559989563526999</c:v>
                </c:pt>
                <c:pt idx="17">
                  <c:v>1.15813765314175</c:v>
                </c:pt>
                <c:pt idx="18">
                  <c:v>0.73440480379388395</c:v>
                </c:pt>
                <c:pt idx="19">
                  <c:v>-0.15323693759787901</c:v>
                </c:pt>
                <c:pt idx="20">
                  <c:v>-0.27420802971925301</c:v>
                </c:pt>
                <c:pt idx="21">
                  <c:v>4.0224957987589098</c:v>
                </c:pt>
              </c:numCache>
            </c:numRef>
          </c:yVal>
          <c:smooth val="0"/>
        </c:ser>
        <c:ser>
          <c:idx val="37"/>
          <c:order val="37"/>
          <c:spPr>
            <a:ln w="19050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汇总'!$AQ$131:$AQ$153</c:f>
              <c:numCache>
                <c:formatCode>0.00</c:formatCode>
                <c:ptCount val="23"/>
                <c:pt idx="0">
                  <c:v>5.7971426165693298</c:v>
                </c:pt>
                <c:pt idx="1">
                  <c:v>-2.1445253542082598</c:v>
                </c:pt>
                <c:pt idx="2">
                  <c:v>-6.9483258917823999E-4</c:v>
                </c:pt>
                <c:pt idx="3">
                  <c:v>5.4419088658747903</c:v>
                </c:pt>
                <c:pt idx="4">
                  <c:v>9.6906511213704203</c:v>
                </c:pt>
                <c:pt idx="5">
                  <c:v>10.842115352927401</c:v>
                </c:pt>
                <c:pt idx="6">
                  <c:v>9.0592156619944308</c:v>
                </c:pt>
                <c:pt idx="7">
                  <c:v>5.6761195260335002</c:v>
                </c:pt>
                <c:pt idx="8">
                  <c:v>2.2756769825011398</c:v>
                </c:pt>
                <c:pt idx="9">
                  <c:v>-1.7075565590289402E-2</c:v>
                </c:pt>
                <c:pt idx="10">
                  <c:v>-0.88289710051668802</c:v>
                </c:pt>
                <c:pt idx="11">
                  <c:v>-0.75649778425032199</c:v>
                </c:pt>
                <c:pt idx="12">
                  <c:v>-0.43468559278006602</c:v>
                </c:pt>
                <c:pt idx="13">
                  <c:v>-0.50544889583971697</c:v>
                </c:pt>
                <c:pt idx="14">
                  <c:v>-0.86004839675577205</c:v>
                </c:pt>
                <c:pt idx="15">
                  <c:v>-0.65132015627349304</c:v>
                </c:pt>
                <c:pt idx="16">
                  <c:v>0.83748026656001195</c:v>
                </c:pt>
                <c:pt idx="17">
                  <c:v>1.8478342143569999</c:v>
                </c:pt>
              </c:numCache>
            </c:numRef>
          </c:yVal>
          <c:smooth val="0"/>
        </c:ser>
        <c:ser>
          <c:idx val="38"/>
          <c:order val="38"/>
          <c:spPr>
            <a:ln w="19050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  <a:lumOff val="30000"/>
                </a:schemeClr>
              </a:solidFill>
              <a:ln w="9525">
                <a:solidFill>
                  <a:schemeClr val="accent3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汇总'!$AR$131:$AR$153</c:f>
              <c:numCache>
                <c:formatCode>0.00</c:formatCode>
                <c:ptCount val="23"/>
                <c:pt idx="0">
                  <c:v>0.88984067517267995</c:v>
                </c:pt>
                <c:pt idx="1">
                  <c:v>2.4758299771877401</c:v>
                </c:pt>
                <c:pt idx="2">
                  <c:v>0.34865495322491602</c:v>
                </c:pt>
                <c:pt idx="3">
                  <c:v>-0.305366987110751</c:v>
                </c:pt>
                <c:pt idx="4">
                  <c:v>0.52412735120612997</c:v>
                </c:pt>
                <c:pt idx="5">
                  <c:v>1.4493878883216</c:v>
                </c:pt>
                <c:pt idx="6">
                  <c:v>1.4884143373215599</c:v>
                </c:pt>
                <c:pt idx="7">
                  <c:v>0.57288323846968003</c:v>
                </c:pt>
                <c:pt idx="8">
                  <c:v>-0.67967224531639103</c:v>
                </c:pt>
                <c:pt idx="9">
                  <c:v>-1.4870940204082299</c:v>
                </c:pt>
                <c:pt idx="10">
                  <c:v>-1.3927595339713099</c:v>
                </c:pt>
                <c:pt idx="11">
                  <c:v>-0.51804136064248596</c:v>
                </c:pt>
                <c:pt idx="12">
                  <c:v>0.51171071650372202</c:v>
                </c:pt>
                <c:pt idx="13">
                  <c:v>0.93858870815227902</c:v>
                </c:pt>
                <c:pt idx="14">
                  <c:v>0.39401703799047999</c:v>
                </c:pt>
                <c:pt idx="15">
                  <c:v>-0.69366773041236396</c:v>
                </c:pt>
                <c:pt idx="16">
                  <c:v>-1.18858361233299</c:v>
                </c:pt>
                <c:pt idx="17">
                  <c:v>-0.334104962462347</c:v>
                </c:pt>
                <c:pt idx="18">
                  <c:v>-0.45544091741346698</c:v>
                </c:pt>
              </c:numCache>
            </c:numRef>
          </c:yVal>
          <c:smooth val="0"/>
        </c:ser>
        <c:ser>
          <c:idx val="39"/>
          <c:order val="39"/>
          <c:spPr>
            <a:ln w="19050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  <a:lumOff val="30000"/>
                </a:schemeClr>
              </a:solidFill>
              <a:ln w="9525">
                <a:solidFill>
                  <a:schemeClr val="accent4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汇总'!$AS$131:$AS$153</c:f>
              <c:numCache>
                <c:formatCode>0.00</c:formatCode>
                <c:ptCount val="23"/>
                <c:pt idx="0">
                  <c:v>-2.18589614158051</c:v>
                </c:pt>
                <c:pt idx="1">
                  <c:v>-0.64737507391948801</c:v>
                </c:pt>
                <c:pt idx="2">
                  <c:v>-0.76096379945189896</c:v>
                </c:pt>
                <c:pt idx="3">
                  <c:v>1.2005184169152701</c:v>
                </c:pt>
                <c:pt idx="4">
                  <c:v>4.2110386930214299</c:v>
                </c:pt>
                <c:pt idx="5">
                  <c:v>6.3663854550097296</c:v>
                </c:pt>
                <c:pt idx="6">
                  <c:v>6.6096445273367603</c:v>
                </c:pt>
                <c:pt idx="7">
                  <c:v>5.0796322530029396</c:v>
                </c:pt>
                <c:pt idx="8">
                  <c:v>2.7141783213659001</c:v>
                </c:pt>
                <c:pt idx="9">
                  <c:v>0.59952779248224397</c:v>
                </c:pt>
                <c:pt idx="10">
                  <c:v>-0.58349138147497404</c:v>
                </c:pt>
                <c:pt idx="11">
                  <c:v>-0.80651222558706503</c:v>
                </c:pt>
                <c:pt idx="12">
                  <c:v>-0.56448407863587602</c:v>
                </c:pt>
                <c:pt idx="13">
                  <c:v>-0.44156266130602401</c:v>
                </c:pt>
                <c:pt idx="14">
                  <c:v>-0.58388132919952695</c:v>
                </c:pt>
                <c:pt idx="15">
                  <c:v>-0.431673152270309</c:v>
                </c:pt>
                <c:pt idx="16">
                  <c:v>0.79616334958104795</c:v>
                </c:pt>
                <c:pt idx="17">
                  <c:v>2.2313387962519098</c:v>
                </c:pt>
                <c:pt idx="18">
                  <c:v>-2.67505134412513</c:v>
                </c:pt>
              </c:numCache>
            </c:numRef>
          </c:yVal>
          <c:smooth val="0"/>
        </c:ser>
        <c:ser>
          <c:idx val="40"/>
          <c:order val="40"/>
          <c:spPr>
            <a:ln w="19050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  <a:lumOff val="30000"/>
                </a:schemeClr>
              </a:solidFill>
              <a:ln w="9525">
                <a:solidFill>
                  <a:schemeClr val="accent5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汇总'!$AT$131:$AT$153</c:f>
              <c:numCache>
                <c:formatCode>0.00</c:formatCode>
                <c:ptCount val="23"/>
                <c:pt idx="0">
                  <c:v>-2.38230578805253</c:v>
                </c:pt>
                <c:pt idx="1">
                  <c:v>1.0324474939657899</c:v>
                </c:pt>
                <c:pt idx="2">
                  <c:v>0.76026974219869403</c:v>
                </c:pt>
                <c:pt idx="3">
                  <c:v>-0.256781494416851</c:v>
                </c:pt>
                <c:pt idx="4">
                  <c:v>-0.83228581516248801</c:v>
                </c:pt>
                <c:pt idx="5">
                  <c:v>-0.74904079428826897</c:v>
                </c:pt>
                <c:pt idx="6">
                  <c:v>-0.22685799821078101</c:v>
                </c:pt>
                <c:pt idx="7">
                  <c:v>0.40899224809653401</c:v>
                </c:pt>
                <c:pt idx="8">
                  <c:v>0.90666632139486503</c:v>
                </c:pt>
                <c:pt idx="9">
                  <c:v>1.1563544976467801</c:v>
                </c:pt>
                <c:pt idx="10">
                  <c:v>1.18541393176904</c:v>
                </c:pt>
                <c:pt idx="11">
                  <c:v>1.11124399940095</c:v>
                </c:pt>
                <c:pt idx="12">
                  <c:v>1.07753311503752</c:v>
                </c:pt>
                <c:pt idx="13">
                  <c:v>1.1939186754925299</c:v>
                </c:pt>
                <c:pt idx="14">
                  <c:v>1.4935143122772101</c:v>
                </c:pt>
                <c:pt idx="15">
                  <c:v>1.91717117109738</c:v>
                </c:pt>
                <c:pt idx="16">
                  <c:v>2.32775247129269</c:v>
                </c:pt>
                <c:pt idx="17">
                  <c:v>2.5521131326564599</c:v>
                </c:pt>
                <c:pt idx="18">
                  <c:v>2.44288879169524</c:v>
                </c:pt>
                <c:pt idx="19">
                  <c:v>1.94661106399902</c:v>
                </c:pt>
                <c:pt idx="20">
                  <c:v>1.1590784440408699</c:v>
                </c:pt>
                <c:pt idx="21">
                  <c:v>0.34332476828656899</c:v>
                </c:pt>
                <c:pt idx="22">
                  <c:v>-0.120060297831801</c:v>
                </c:pt>
              </c:numCache>
            </c:numRef>
          </c:yVal>
          <c:smooth val="0"/>
        </c:ser>
        <c:ser>
          <c:idx val="41"/>
          <c:order val="41"/>
          <c:spPr>
            <a:ln w="19050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0000"/>
                  <a:lumOff val="30000"/>
                </a:schemeClr>
              </a:solidFill>
              <a:ln w="9525">
                <a:solidFill>
                  <a:schemeClr val="accent6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汇总'!$AU$131:$AU$153</c:f>
              <c:numCache>
                <c:formatCode>0.00</c:formatCode>
                <c:ptCount val="23"/>
                <c:pt idx="0">
                  <c:v>-0.59805985227184699</c:v>
                </c:pt>
                <c:pt idx="1">
                  <c:v>0.84520472914771805</c:v>
                </c:pt>
                <c:pt idx="2">
                  <c:v>0.77825175261188195</c:v>
                </c:pt>
                <c:pt idx="3">
                  <c:v>0.21418423662383099</c:v>
                </c:pt>
                <c:pt idx="4">
                  <c:v>-0.21748572254319001</c:v>
                </c:pt>
                <c:pt idx="5">
                  <c:v>-0.26787927700716102</c:v>
                </c:pt>
                <c:pt idx="6">
                  <c:v>2.92963592052926E-2</c:v>
                </c:pt>
                <c:pt idx="7">
                  <c:v>0.49298102122778997</c:v>
                </c:pt>
                <c:pt idx="8">
                  <c:v>0.92310806829529701</c:v>
                </c:pt>
                <c:pt idx="9">
                  <c:v>1.1918226891875801</c:v>
                </c:pt>
                <c:pt idx="10">
                  <c:v>1.2811615321485901</c:v>
                </c:pt>
                <c:pt idx="11">
                  <c:v>1.2646141805995199</c:v>
                </c:pt>
                <c:pt idx="12">
                  <c:v>1.24381802330666</c:v>
                </c:pt>
                <c:pt idx="13">
                  <c:v>1.2654690950093099</c:v>
                </c:pt>
                <c:pt idx="14">
                  <c:v>1.25736249085728</c:v>
                </c:pt>
                <c:pt idx="15">
                  <c:v>1.0363069853488001</c:v>
                </c:pt>
                <c:pt idx="16">
                  <c:v>0.45448951380920599</c:v>
                </c:pt>
                <c:pt idx="17">
                  <c:v>-0.23530379821264799</c:v>
                </c:pt>
                <c:pt idx="18">
                  <c:v>0.29862765509310601</c:v>
                </c:pt>
                <c:pt idx="19">
                  <c:v>5.5663772505511702</c:v>
                </c:pt>
              </c:numCache>
            </c:numRef>
          </c:yVal>
          <c:smooth val="0"/>
        </c:ser>
        <c:ser>
          <c:idx val="42"/>
          <c:order val="42"/>
          <c:spPr>
            <a:ln w="19050" cap="rnd">
              <a:solidFill>
                <a:schemeClr val="accent1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</a:schemeClr>
              </a:solidFill>
              <a:ln w="9525">
                <a:solidFill>
                  <a:schemeClr val="accent1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汇总'!$AV$131:$AV$153</c:f>
              <c:numCache>
                <c:formatCode>0.00</c:formatCode>
                <c:ptCount val="23"/>
                <c:pt idx="0">
                  <c:v>2.4719971770573199</c:v>
                </c:pt>
                <c:pt idx="1">
                  <c:v>8.8568827997092203E-2</c:v>
                </c:pt>
                <c:pt idx="2">
                  <c:v>-0.49179758103687599</c:v>
                </c:pt>
                <c:pt idx="3">
                  <c:v>-0.19741734129917601</c:v>
                </c:pt>
                <c:pt idx="4">
                  <c:v>0.42530949265356</c:v>
                </c:pt>
                <c:pt idx="5">
                  <c:v>1.08281860329091</c:v>
                </c:pt>
                <c:pt idx="6">
                  <c:v>1.6400450592967999</c:v>
                </c:pt>
                <c:pt idx="7">
                  <c:v>2.0541811093169602</c:v>
                </c:pt>
                <c:pt idx="8">
                  <c:v>2.3305462842246301</c:v>
                </c:pt>
                <c:pt idx="9">
                  <c:v>2.4952551401221799</c:v>
                </c:pt>
                <c:pt idx="10">
                  <c:v>2.58003514255619</c:v>
                </c:pt>
                <c:pt idx="11">
                  <c:v>2.6152143606825899</c:v>
                </c:pt>
                <c:pt idx="12">
                  <c:v>2.6275658083773799</c:v>
                </c:pt>
                <c:pt idx="13">
                  <c:v>2.64036243754851</c:v>
                </c:pt>
                <c:pt idx="14">
                  <c:v>2.6736639571627001</c:v>
                </c:pt>
                <c:pt idx="15">
                  <c:v>2.7435238197610499</c:v>
                </c:pt>
                <c:pt idx="16">
                  <c:v>2.8594718854967001</c:v>
                </c:pt>
                <c:pt idx="17">
                  <c:v>3.0202954419870398</c:v>
                </c:pt>
                <c:pt idx="18">
                  <c:v>3.2088084265301302</c:v>
                </c:pt>
                <c:pt idx="19">
                  <c:v>3.3869658654972401</c:v>
                </c:pt>
                <c:pt idx="20">
                  <c:v>3.4933477139732401</c:v>
                </c:pt>
                <c:pt idx="21">
                  <c:v>3.4457034469707701</c:v>
                </c:pt>
                <c:pt idx="22">
                  <c:v>3.1519159218086199</c:v>
                </c:pt>
              </c:numCache>
            </c:numRef>
          </c:yVal>
          <c:smooth val="0"/>
        </c:ser>
        <c:ser>
          <c:idx val="43"/>
          <c:order val="43"/>
          <c:spPr>
            <a:ln w="19050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</a:schemeClr>
              </a:solidFill>
              <a:ln w="9525">
                <a:solidFill>
                  <a:schemeClr val="accent2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汇总'!$AW$131:$AW$153</c:f>
              <c:numCache>
                <c:formatCode>0.00</c:formatCode>
                <c:ptCount val="23"/>
                <c:pt idx="0">
                  <c:v>0.94243506347615402</c:v>
                </c:pt>
                <c:pt idx="1">
                  <c:v>-0.28372710120492101</c:v>
                </c:pt>
                <c:pt idx="2">
                  <c:v>-0.13761740137697401</c:v>
                </c:pt>
                <c:pt idx="3">
                  <c:v>0.27494337866062601</c:v>
                </c:pt>
                <c:pt idx="4">
                  <c:v>0.52160964020738199</c:v>
                </c:pt>
                <c:pt idx="5">
                  <c:v>0.53101860672286105</c:v>
                </c:pt>
                <c:pt idx="6">
                  <c:v>0.38676692191663398</c:v>
                </c:pt>
                <c:pt idx="7">
                  <c:v>0.20384995126769501</c:v>
                </c:pt>
                <c:pt idx="8">
                  <c:v>6.6266769108408494E-2</c:v>
                </c:pt>
                <c:pt idx="9">
                  <c:v>7.2030536415890198E-3</c:v>
                </c:pt>
                <c:pt idx="10">
                  <c:v>1.5913352493753301E-2</c:v>
                </c:pt>
                <c:pt idx="11">
                  <c:v>5.8133421641601797E-2</c:v>
                </c:pt>
                <c:pt idx="12">
                  <c:v>9.9562580781801302E-2</c:v>
                </c:pt>
                <c:pt idx="13">
                  <c:v>0.124665268450462</c:v>
                </c:pt>
                <c:pt idx="14">
                  <c:v>0.14575022043021599</c:v>
                </c:pt>
                <c:pt idx="15">
                  <c:v>0.19999493521589301</c:v>
                </c:pt>
                <c:pt idx="16">
                  <c:v>0.33479233055128199</c:v>
                </c:pt>
                <c:pt idx="17">
                  <c:v>0.584505735273538</c:v>
                </c:pt>
                <c:pt idx="18">
                  <c:v>0.94442760093581102</c:v>
                </c:pt>
                <c:pt idx="19">
                  <c:v>1.3504465579293701</c:v>
                </c:pt>
                <c:pt idx="20">
                  <c:v>1.67563668104316</c:v>
                </c:pt>
                <c:pt idx="21">
                  <c:v>1.7576920696170699</c:v>
                </c:pt>
                <c:pt idx="22">
                  <c:v>1.4738390877546901</c:v>
                </c:pt>
              </c:numCache>
            </c:numRef>
          </c:yVal>
          <c:smooth val="0"/>
        </c:ser>
        <c:ser>
          <c:idx val="44"/>
          <c:order val="44"/>
          <c:spPr>
            <a:ln w="19050" cap="rnd">
              <a:solidFill>
                <a:schemeClr val="accent3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</a:schemeClr>
              </a:solidFill>
              <a:ln w="9525">
                <a:solidFill>
                  <a:schemeClr val="accent3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汇总'!$AX$131:$AX$153</c:f>
              <c:numCache>
                <c:formatCode>0.00</c:formatCode>
                <c:ptCount val="23"/>
                <c:pt idx="0">
                  <c:v>1.4981561043851399</c:v>
                </c:pt>
                <c:pt idx="1">
                  <c:v>-0.56755367730291295</c:v>
                </c:pt>
                <c:pt idx="2">
                  <c:v>4.2813494271751698E-2</c:v>
                </c:pt>
                <c:pt idx="3">
                  <c:v>1.2803905332148</c:v>
                </c:pt>
                <c:pt idx="4">
                  <c:v>2.1528660008425198</c:v>
                </c:pt>
                <c:pt idx="5">
                  <c:v>2.3382344734934701</c:v>
                </c:pt>
                <c:pt idx="6">
                  <c:v>1.8973594968183101</c:v>
                </c:pt>
                <c:pt idx="7">
                  <c:v>1.0691228021807</c:v>
                </c:pt>
                <c:pt idx="8">
                  <c:v>0.13324301026895199</c:v>
                </c:pt>
                <c:pt idx="9">
                  <c:v>-0.67284340351704597</c:v>
                </c:pt>
                <c:pt idx="10">
                  <c:v>-1.19533655787107</c:v>
                </c:pt>
                <c:pt idx="11">
                  <c:v>-1.3746511550821701</c:v>
                </c:pt>
                <c:pt idx="12">
                  <c:v>-1.2348965882668099</c:v>
                </c:pt>
                <c:pt idx="13">
                  <c:v>-0.86062819390398704</c:v>
                </c:pt>
                <c:pt idx="14">
                  <c:v>-0.36792912777629899</c:v>
                </c:pt>
                <c:pt idx="15">
                  <c:v>0.12442720704344599</c:v>
                </c:pt>
                <c:pt idx="16">
                  <c:v>0.51929380099369105</c:v>
                </c:pt>
                <c:pt idx="17">
                  <c:v>0.75781491789525202</c:v>
                </c:pt>
                <c:pt idx="18">
                  <c:v>0.826617933668511</c:v>
                </c:pt>
                <c:pt idx="19">
                  <c:v>0.75502040311127805</c:v>
                </c:pt>
                <c:pt idx="20">
                  <c:v>0.603050173425969</c:v>
                </c:pt>
                <c:pt idx="21">
                  <c:v>0.442385912684719</c:v>
                </c:pt>
                <c:pt idx="22">
                  <c:v>0.33363497079708399</c:v>
                </c:pt>
              </c:numCache>
            </c:numRef>
          </c:yVal>
          <c:smooth val="0"/>
        </c:ser>
        <c:ser>
          <c:idx val="45"/>
          <c:order val="45"/>
          <c:spPr>
            <a:ln w="19050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</a:schemeClr>
              </a:solidFill>
              <a:ln w="9525">
                <a:solidFill>
                  <a:schemeClr val="accent4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汇总'!$AY$131:$AY$153</c:f>
              <c:numCache>
                <c:formatCode>0.00</c:formatCode>
                <c:ptCount val="23"/>
                <c:pt idx="0">
                  <c:v>1.0630016885267699</c:v>
                </c:pt>
                <c:pt idx="1">
                  <c:v>-0.57839188652556395</c:v>
                </c:pt>
                <c:pt idx="2">
                  <c:v>0.56800502768705996</c:v>
                </c:pt>
                <c:pt idx="3">
                  <c:v>2.35209446242304</c:v>
                </c:pt>
                <c:pt idx="4">
                  <c:v>3.6606344083387898</c:v>
                </c:pt>
                <c:pt idx="5">
                  <c:v>4.0814386572784898</c:v>
                </c:pt>
                <c:pt idx="6">
                  <c:v>3.63708544173251</c:v>
                </c:pt>
                <c:pt idx="7">
                  <c:v>2.58075908409403</c:v>
                </c:pt>
                <c:pt idx="8">
                  <c:v>1.24694955137278</c:v>
                </c:pt>
                <c:pt idx="9">
                  <c:v>-5.0164505446642201E-2</c:v>
                </c:pt>
                <c:pt idx="10">
                  <c:v>-1.07772296468378</c:v>
                </c:pt>
                <c:pt idx="11">
                  <c:v>-1.7115547536328</c:v>
                </c:pt>
                <c:pt idx="12">
                  <c:v>-1.9367840448487399</c:v>
                </c:pt>
                <c:pt idx="13">
                  <c:v>-1.8284438157435901</c:v>
                </c:pt>
                <c:pt idx="14">
                  <c:v>-1.5187677746599799</c:v>
                </c:pt>
                <c:pt idx="15">
                  <c:v>-1.15773097305594</c:v>
                </c:pt>
                <c:pt idx="16">
                  <c:v>-0.87330873990960101</c:v>
                </c:pt>
                <c:pt idx="17">
                  <c:v>-0.73782289092451903</c:v>
                </c:pt>
                <c:pt idx="18">
                  <c:v>-0.74664348157798299</c:v>
                </c:pt>
                <c:pt idx="19">
                  <c:v>-0.81541368953899596</c:v>
                </c:pt>
                <c:pt idx="20">
                  <c:v>-0.80186472843844803</c:v>
                </c:pt>
                <c:pt idx="21">
                  <c:v>-0.55818701145856198</c:v>
                </c:pt>
                <c:pt idx="22">
                  <c:v>-1.9823099679548501E-2</c:v>
                </c:pt>
              </c:numCache>
            </c:numRef>
          </c:yVal>
          <c:smooth val="0"/>
        </c:ser>
        <c:ser>
          <c:idx val="46"/>
          <c:order val="46"/>
          <c:spPr>
            <a:ln w="19050" cap="rnd">
              <a:solidFill>
                <a:schemeClr val="accent5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</a:schemeClr>
              </a:solidFill>
              <a:ln w="9525">
                <a:solidFill>
                  <a:schemeClr val="accent5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汇总'!$E$131:$E$153</c:f>
              <c:numCache>
                <c:formatCode>General</c:formatCode>
                <c:ptCount val="2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</c:numCache>
            </c:numRef>
          </c:xVal>
          <c:yVal>
            <c:numRef>
              <c:f>'4 汇总'!$AZ$131:$AZ$153</c:f>
              <c:numCache>
                <c:formatCode>0.00</c:formatCode>
                <c:ptCount val="23"/>
                <c:pt idx="0">
                  <c:v>-6.2646331771393804</c:v>
                </c:pt>
                <c:pt idx="1">
                  <c:v>6.1848856548921001</c:v>
                </c:pt>
                <c:pt idx="2">
                  <c:v>8.3310071508119403</c:v>
                </c:pt>
                <c:pt idx="3">
                  <c:v>8.7968298741700899</c:v>
                </c:pt>
                <c:pt idx="4">
                  <c:v>9.8026735247684194</c:v>
                </c:pt>
                <c:pt idx="5">
                  <c:v>10.8800220810478</c:v>
                </c:pt>
                <c:pt idx="6">
                  <c:v>11.020826574643401</c:v>
                </c:pt>
                <c:pt idx="7">
                  <c:v>9.6944216536238201</c:v>
                </c:pt>
                <c:pt idx="8">
                  <c:v>7.10448164293968</c:v>
                </c:pt>
                <c:pt idx="9">
                  <c:v>3.9986133626266298</c:v>
                </c:pt>
                <c:pt idx="10">
                  <c:v>1.28335451631659</c:v>
                </c:pt>
                <c:pt idx="11">
                  <c:v>-0.36248198538696402</c:v>
                </c:pt>
                <c:pt idx="12">
                  <c:v>-0.74300585004930497</c:v>
                </c:pt>
                <c:pt idx="13">
                  <c:v>-0.19570590851895001</c:v>
                </c:pt>
                <c:pt idx="14">
                  <c:v>0.57628972063737605</c:v>
                </c:pt>
                <c:pt idx="15">
                  <c:v>0.84377637998443999</c:v>
                </c:pt>
                <c:pt idx="16">
                  <c:v>0.25665666000567</c:v>
                </c:pt>
                <c:pt idx="17">
                  <c:v>-0.85128509956312104</c:v>
                </c:pt>
                <c:pt idx="18">
                  <c:v>-1.4838763651992399</c:v>
                </c:pt>
                <c:pt idx="19">
                  <c:v>-0.61600524091053299</c:v>
                </c:pt>
                <c:pt idx="20">
                  <c:v>1.2154597566267</c:v>
                </c:pt>
                <c:pt idx="21">
                  <c:v>-1.0420651352527199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4283904"/>
        <c:axId val="944280640"/>
      </c:scatterChart>
      <c:valAx>
        <c:axId val="944283904"/>
        <c:scaling>
          <c:orientation val="minMax"/>
          <c:max val="1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80640"/>
        <c:crosses val="autoZero"/>
        <c:crossBetween val="midCat"/>
      </c:valAx>
      <c:valAx>
        <c:axId val="94428064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83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6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lang="en-US" altLang="zh-CN" sz="16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HU-8hr Fitting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805430872568683"/>
          <c:y val="0.1353429326173391"/>
          <c:w val="0.80888252209806977"/>
          <c:h val="0.73441271570724509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汇总'!$F$175:$F$197</c:f>
              <c:numCache>
                <c:formatCode>0.00</c:formatCode>
                <c:ptCount val="23"/>
                <c:pt idx="0">
                  <c:v>0.51368787595308396</c:v>
                </c:pt>
                <c:pt idx="1">
                  <c:v>1.01358729443248</c:v>
                </c:pt>
                <c:pt idx="2">
                  <c:v>1.3956011329554101</c:v>
                </c:pt>
                <c:pt idx="3">
                  <c:v>1.6538616720533501</c:v>
                </c:pt>
                <c:pt idx="4">
                  <c:v>1.79319459892279</c:v>
                </c:pt>
                <c:pt idx="5">
                  <c:v>1.82580938939507</c:v>
                </c:pt>
                <c:pt idx="6">
                  <c:v>1.7685802576248799</c:v>
                </c:pt>
                <c:pt idx="7">
                  <c:v>1.64085073921831</c:v>
                </c:pt>
                <c:pt idx="8">
                  <c:v>1.4626995290240901</c:v>
                </c:pt>
                <c:pt idx="9">
                  <c:v>1.25360960615575</c:v>
                </c:pt>
                <c:pt idx="10">
                  <c:v>1.03148694599812</c:v>
                </c:pt>
                <c:pt idx="11">
                  <c:v>0.81197924197922799</c:v>
                </c:pt>
                <c:pt idx="12">
                  <c:v>0.60804903875768102</c:v>
                </c:pt>
                <c:pt idx="13">
                  <c:v>0.42975951318572703</c:v>
                </c:pt>
                <c:pt idx="14">
                  <c:v>0.28423482996099098</c:v>
                </c:pt>
                <c:pt idx="15">
                  <c:v>0.17576054527367799</c:v>
                </c:pt>
                <c:pt idx="16">
                  <c:v>0.105992933990322</c:v>
                </c:pt>
                <c:pt idx="17">
                  <c:v>7.4249373994522402E-2</c:v>
                </c:pt>
                <c:pt idx="18">
                  <c:v>7.7855035220148999E-2</c:v>
                </c:pt>
                <c:pt idx="19">
                  <c:v>0.11252409067708199</c:v>
                </c:pt>
                <c:pt idx="20">
                  <c:v>0.172756492367624</c:v>
                </c:pt>
                <c:pt idx="21">
                  <c:v>0.25223403643597803</c:v>
                </c:pt>
                <c:pt idx="22">
                  <c:v>0.34420197918177797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汇总'!$G$177:$G$199</c:f>
              <c:numCache>
                <c:formatCode>0.00</c:formatCode>
                <c:ptCount val="23"/>
                <c:pt idx="0">
                  <c:v>2.7827592296910399</c:v>
                </c:pt>
                <c:pt idx="1">
                  <c:v>3.6149500837382398</c:v>
                </c:pt>
                <c:pt idx="2">
                  <c:v>4.1375201798240804</c:v>
                </c:pt>
                <c:pt idx="3">
                  <c:v>4.3699984798412101</c:v>
                </c:pt>
                <c:pt idx="4">
                  <c:v>4.3475306244972201</c:v>
                </c:pt>
                <c:pt idx="5">
                  <c:v>4.11468050507575</c:v>
                </c:pt>
                <c:pt idx="6">
                  <c:v>3.7204633642487601</c:v>
                </c:pt>
                <c:pt idx="7">
                  <c:v>3.21446027223804</c:v>
                </c:pt>
                <c:pt idx="8">
                  <c:v>2.6438746721526201</c:v>
                </c:pt>
                <c:pt idx="9">
                  <c:v>2.0514021736055699</c:v>
                </c:pt>
                <c:pt idx="10">
                  <c:v>1.4737948967593</c:v>
                </c:pt>
                <c:pt idx="11">
                  <c:v>0.94101142974324403</c:v>
                </c:pt>
                <c:pt idx="12">
                  <c:v>0.47585286095012203</c:v>
                </c:pt>
                <c:pt idx="13">
                  <c:v>9.3994384025087599E-2</c:v>
                </c:pt>
                <c:pt idx="14">
                  <c:v>-0.19566935255384599</c:v>
                </c:pt>
                <c:pt idx="15">
                  <c:v>-0.39043866758537199</c:v>
                </c:pt>
                <c:pt idx="16">
                  <c:v>-0.49304860762251201</c:v>
                </c:pt>
                <c:pt idx="17">
                  <c:v>-0.51079202515988797</c:v>
                </c:pt>
                <c:pt idx="18">
                  <c:v>-0.45457672874648503</c:v>
                </c:pt>
                <c:pt idx="19">
                  <c:v>-0.33796059641363702</c:v>
                </c:pt>
                <c:pt idx="20">
                  <c:v>-0.17620204310969401</c:v>
                </c:pt>
                <c:pt idx="21">
                  <c:v>1.46429054446875E-2</c:v>
                </c:pt>
                <c:pt idx="22">
                  <c:v>0.21855145632620901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汇总'!$H$182:$H$203</c:f>
              <c:numCache>
                <c:formatCode>0.00</c:formatCode>
                <c:ptCount val="22"/>
                <c:pt idx="0">
                  <c:v>0.373685738151184</c:v>
                </c:pt>
                <c:pt idx="1">
                  <c:v>0.44387577204762502</c:v>
                </c:pt>
                <c:pt idx="2">
                  <c:v>0.52709136643329801</c:v>
                </c:pt>
                <c:pt idx="3">
                  <c:v>0.615884757738561</c:v>
                </c:pt>
                <c:pt idx="4">
                  <c:v>0.70336841380630799</c:v>
                </c:pt>
                <c:pt idx="5">
                  <c:v>0.78352513815104596</c:v>
                </c:pt>
                <c:pt idx="6">
                  <c:v>0.85140622846445502</c:v>
                </c:pt>
                <c:pt idx="7">
                  <c:v>0.90323613971693795</c:v>
                </c:pt>
                <c:pt idx="8">
                  <c:v>0.93644044567098605</c:v>
                </c:pt>
                <c:pt idx="9">
                  <c:v>0.94961230227223303</c:v>
                </c:pt>
                <c:pt idx="10">
                  <c:v>0.94243109222872601</c:v>
                </c:pt>
                <c:pt idx="11">
                  <c:v>0.91554547211441795</c:v>
                </c:pt>
                <c:pt idx="12">
                  <c:v>0.87043165155545199</c:v>
                </c:pt>
                <c:pt idx="13">
                  <c:v>0.80923640845820499</c:v>
                </c:pt>
                <c:pt idx="14">
                  <c:v>0.73461308483492804</c:v>
                </c:pt>
                <c:pt idx="15">
                  <c:v>0.64955761456720995</c:v>
                </c:pt>
                <c:pt idx="16">
                  <c:v>0.55725050741122095</c:v>
                </c:pt>
                <c:pt idx="17">
                  <c:v>0.46090965271484402</c:v>
                </c:pt>
                <c:pt idx="18">
                  <c:v>0.36365781165733901</c:v>
                </c:pt>
                <c:pt idx="19">
                  <c:v>0.26840773836291998</c:v>
                </c:pt>
                <c:pt idx="20">
                  <c:v>0.177767007957125</c:v>
                </c:pt>
                <c:pt idx="21">
                  <c:v>9.39638335471598E-2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汇总'!$I$174:$I$192</c:f>
              <c:numCache>
                <c:formatCode>0.00</c:formatCode>
                <c:ptCount val="19"/>
                <c:pt idx="0">
                  <c:v>1.3698580876876101</c:v>
                </c:pt>
                <c:pt idx="1">
                  <c:v>1.6099676479827101</c:v>
                </c:pt>
                <c:pt idx="2">
                  <c:v>1.74895496949409</c:v>
                </c:pt>
                <c:pt idx="3">
                  <c:v>1.80507648334801</c:v>
                </c:pt>
                <c:pt idx="4">
                  <c:v>1.79475264070541</c:v>
                </c:pt>
                <c:pt idx="5">
                  <c:v>1.73260335009614</c:v>
                </c:pt>
                <c:pt idx="6">
                  <c:v>1.6315033023849099</c:v>
                </c:pt>
                <c:pt idx="7">
                  <c:v>1.50265393310797</c:v>
                </c:pt>
                <c:pt idx="8">
                  <c:v>1.3556690085535199</c:v>
                </c:pt>
                <c:pt idx="9">
                  <c:v>1.1986710514657599</c:v>
                </c:pt>
                <c:pt idx="10">
                  <c:v>1.0383960446306999</c:v>
                </c:pt>
                <c:pt idx="11">
                  <c:v>0.88030406585212495</c:v>
                </c:pt>
                <c:pt idx="12">
                  <c:v>0.72869371594829302</c:v>
                </c:pt>
                <c:pt idx="13">
                  <c:v>0.58681840239440397</c:v>
                </c:pt>
                <c:pt idx="14">
                  <c:v>0.45700273510163197</c:v>
                </c:pt>
                <c:pt idx="15">
                  <c:v>0.34075747756176999</c:v>
                </c:pt>
                <c:pt idx="16">
                  <c:v>0.238891676196301</c:v>
                </c:pt>
                <c:pt idx="17">
                  <c:v>0.151620763230992</c:v>
                </c:pt>
                <c:pt idx="18">
                  <c:v>7.8669593770248597E-2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汇总'!$J$181:$J$202</c:f>
              <c:numCache>
                <c:formatCode>0.00</c:formatCode>
                <c:ptCount val="22"/>
                <c:pt idx="0">
                  <c:v>-0.87983015072925996</c:v>
                </c:pt>
                <c:pt idx="1">
                  <c:v>-0.82995654618516901</c:v>
                </c:pt>
                <c:pt idx="2">
                  <c:v>-0.75502153520058402</c:v>
                </c:pt>
                <c:pt idx="3">
                  <c:v>-0.66220761648745896</c:v>
                </c:pt>
                <c:pt idx="4">
                  <c:v>-0.55853869937581502</c:v>
                </c:pt>
                <c:pt idx="5">
                  <c:v>-0.45051188308221202</c:v>
                </c:pt>
                <c:pt idx="6">
                  <c:v>-0.34384169956177901</c:v>
                </c:pt>
                <c:pt idx="7">
                  <c:v>-0.243299320644983</c:v>
                </c:pt>
                <c:pt idx="8">
                  <c:v>-0.152630757284451</c:v>
                </c:pt>
                <c:pt idx="9">
                  <c:v>-7.4539545628830306E-2</c:v>
                </c:pt>
                <c:pt idx="10">
                  <c:v>-1.07208212967898E-2</c:v>
                </c:pt>
                <c:pt idx="11">
                  <c:v>3.8064970352774501E-2</c:v>
                </c:pt>
                <c:pt idx="12">
                  <c:v>7.1889193968371207E-2</c:v>
                </c:pt>
                <c:pt idx="13">
                  <c:v>9.1532214033124101E-2</c:v>
                </c:pt>
                <c:pt idx="14">
                  <c:v>9.8348729108861804E-2</c:v>
                </c:pt>
                <c:pt idx="15">
                  <c:v>9.4128219351103104E-2</c:v>
                </c:pt>
                <c:pt idx="16">
                  <c:v>8.0956430893647E-2</c:v>
                </c:pt>
                <c:pt idx="17">
                  <c:v>6.1082835685230201E-2</c:v>
                </c:pt>
                <c:pt idx="18">
                  <c:v>3.6798080569820299E-2</c:v>
                </c:pt>
                <c:pt idx="19">
                  <c:v>1.0324574863091599E-2</c:v>
                </c:pt>
                <c:pt idx="20">
                  <c:v>-1.62774386546625E-2</c:v>
                </c:pt>
                <c:pt idx="21">
                  <c:v>-4.1186728476669397E-2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汇总'!$K$181:$K$202</c:f>
              <c:numCache>
                <c:formatCode>0.00</c:formatCode>
                <c:ptCount val="22"/>
                <c:pt idx="0">
                  <c:v>-0.28661483676945798</c:v>
                </c:pt>
                <c:pt idx="1">
                  <c:v>-0.17112820896108999</c:v>
                </c:pt>
                <c:pt idx="2">
                  <c:v>-7.8850898500024899E-2</c:v>
                </c:pt>
                <c:pt idx="3">
                  <c:v>-1.3961927572067901E-2</c:v>
                </c:pt>
                <c:pt idx="4">
                  <c:v>2.1512310693157399E-2</c:v>
                </c:pt>
                <c:pt idx="5">
                  <c:v>2.7542978928653299E-2</c:v>
                </c:pt>
                <c:pt idx="6">
                  <c:v>5.8756280093471601E-3</c:v>
                </c:pt>
                <c:pt idx="7">
                  <c:v>-4.0241594161145401E-2</c:v>
                </c:pt>
                <c:pt idx="8">
                  <c:v>-0.10636106740307399</c:v>
                </c:pt>
                <c:pt idx="9">
                  <c:v>-0.18715495009827801</c:v>
                </c:pt>
                <c:pt idx="10">
                  <c:v>-0.27673733368360798</c:v>
                </c:pt>
                <c:pt idx="11">
                  <c:v>-0.36897796570941199</c:v>
                </c:pt>
                <c:pt idx="12">
                  <c:v>-0.45779799604094801</c:v>
                </c:pt>
                <c:pt idx="13">
                  <c:v>-0.53743989276099302</c:v>
                </c:pt>
                <c:pt idx="14">
                  <c:v>-0.60270526863872798</c:v>
                </c:pt>
                <c:pt idx="15">
                  <c:v>-0.64915585565936695</c:v>
                </c:pt>
                <c:pt idx="16">
                  <c:v>-0.67327426404899504</c:v>
                </c:pt>
                <c:pt idx="17">
                  <c:v>-0.67258246350693696</c:v>
                </c:pt>
                <c:pt idx="18">
                  <c:v>-0.645717127937531</c:v>
                </c:pt>
                <c:pt idx="19">
                  <c:v>-0.59246209088966595</c:v>
                </c:pt>
                <c:pt idx="20">
                  <c:v>-0.513739167142099</c:v>
                </c:pt>
                <c:pt idx="21">
                  <c:v>-0.41155950641865002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汇总'!$L$172:$L$193</c:f>
              <c:numCache>
                <c:formatCode>0.00</c:formatCode>
                <c:ptCount val="22"/>
                <c:pt idx="0">
                  <c:v>-0.14647025709679701</c:v>
                </c:pt>
                <c:pt idx="1">
                  <c:v>0.11461824734152699</c:v>
                </c:pt>
                <c:pt idx="2">
                  <c:v>0.26890018554805301</c:v>
                </c:pt>
                <c:pt idx="3">
                  <c:v>0.35068860397073398</c:v>
                </c:pt>
                <c:pt idx="4">
                  <c:v>0.38658003382268902</c:v>
                </c:pt>
                <c:pt idx="5">
                  <c:v>0.396676314455296</c:v>
                </c:pt>
                <c:pt idx="6">
                  <c:v>0.39567054826936299</c:v>
                </c:pt>
                <c:pt idx="7">
                  <c:v>0.39380733682802899</c:v>
                </c:pt>
                <c:pt idx="8">
                  <c:v>0.39772699578743398</c:v>
                </c:pt>
                <c:pt idx="9">
                  <c:v>0.41120300290321699</c:v>
                </c:pt>
                <c:pt idx="10">
                  <c:v>0.43578149870169403</c:v>
                </c:pt>
                <c:pt idx="11">
                  <c:v>0.471331233425069</c:v>
                </c:pt>
                <c:pt idx="12">
                  <c:v>0.51651193656933303</c:v>
                </c:pt>
                <c:pt idx="13">
                  <c:v>0.56916867673222404</c:v>
                </c:pt>
                <c:pt idx="14">
                  <c:v>0.62665937957697804</c:v>
                </c:pt>
                <c:pt idx="15">
                  <c:v>0.68612228049414703</c:v>
                </c:pt>
                <c:pt idx="16">
                  <c:v>0.74468970601071405</c:v>
                </c:pt>
                <c:pt idx="17">
                  <c:v>0.79965420415136601</c:v>
                </c:pt>
                <c:pt idx="18">
                  <c:v>0.84859267880122002</c:v>
                </c:pt>
                <c:pt idx="19">
                  <c:v>0.889453826654371</c:v>
                </c:pt>
                <c:pt idx="20">
                  <c:v>0.92061382755450305</c:v>
                </c:pt>
                <c:pt idx="21">
                  <c:v>0.94090489994848103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汇总'!$M$175:$M$196</c:f>
              <c:numCache>
                <c:formatCode>0.00</c:formatCode>
                <c:ptCount val="22"/>
                <c:pt idx="0">
                  <c:v>0.32181991177901997</c:v>
                </c:pt>
                <c:pt idx="1">
                  <c:v>0.37254673819562001</c:v>
                </c:pt>
                <c:pt idx="2">
                  <c:v>0.39907009676300198</c:v>
                </c:pt>
                <c:pt idx="3">
                  <c:v>0.40559504049233902</c:v>
                </c:pt>
                <c:pt idx="4">
                  <c:v>0.39557813097143901</c:v>
                </c:pt>
                <c:pt idx="5">
                  <c:v>0.37203669978343901</c:v>
                </c:pt>
                <c:pt idx="6">
                  <c:v>0.33776659603173098</c:v>
                </c:pt>
                <c:pt idx="7">
                  <c:v>0.29548354060752802</c:v>
                </c:pt>
                <c:pt idx="8">
                  <c:v>0.24790185328369699</c:v>
                </c:pt>
                <c:pt idx="9">
                  <c:v>0.19776301686026601</c:v>
                </c:pt>
                <c:pt idx="10">
                  <c:v>0.147825293422988</c:v>
                </c:pt>
                <c:pt idx="11">
                  <c:v>0.100824411306994</c:v>
                </c:pt>
                <c:pt idx="12">
                  <c:v>5.9414197582340601E-2</c:v>
                </c:pt>
                <c:pt idx="13">
                  <c:v>2.60949397979213E-2</c:v>
                </c:pt>
                <c:pt idx="14">
                  <c:v>3.13622233344724E-3</c:v>
                </c:pt>
                <c:pt idx="15">
                  <c:v>-7.5000029820149203E-3</c:v>
                </c:pt>
                <c:pt idx="16">
                  <c:v>-4.2312853240700204E-3</c:v>
                </c:pt>
                <c:pt idx="17">
                  <c:v>1.40824639578083E-2</c:v>
                </c:pt>
                <c:pt idx="18">
                  <c:v>4.8088236206034599E-2</c:v>
                </c:pt>
                <c:pt idx="19">
                  <c:v>9.79036601897421E-2</c:v>
                </c:pt>
                <c:pt idx="20">
                  <c:v>0.16309682832535999</c:v>
                </c:pt>
                <c:pt idx="21">
                  <c:v>0.24268316647178101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汇总'!$N$179:$N$198</c:f>
              <c:numCache>
                <c:formatCode>0.00</c:formatCode>
                <c:ptCount val="20"/>
                <c:pt idx="0">
                  <c:v>0.44200235192306397</c:v>
                </c:pt>
                <c:pt idx="1">
                  <c:v>0.42996224556878898</c:v>
                </c:pt>
                <c:pt idx="2">
                  <c:v>0.40231733969743599</c:v>
                </c:pt>
                <c:pt idx="3">
                  <c:v>0.36489400355727702</c:v>
                </c:pt>
                <c:pt idx="4">
                  <c:v>0.322846969420018</c:v>
                </c:pt>
                <c:pt idx="5">
                  <c:v>0.280776755252655</c:v>
                </c:pt>
                <c:pt idx="6">
                  <c:v>0.24279577902773899</c:v>
                </c:pt>
                <c:pt idx="7">
                  <c:v>0.21255504243339099</c:v>
                </c:pt>
                <c:pt idx="8">
                  <c:v>0.19324193474288401</c:v>
                </c:pt>
                <c:pt idx="9">
                  <c:v>0.187558440983877</c:v>
                </c:pt>
                <c:pt idx="10">
                  <c:v>0.19768783230886899</c:v>
                </c:pt>
                <c:pt idx="11">
                  <c:v>0.225256770612282</c:v>
                </c:pt>
                <c:pt idx="12">
                  <c:v>0.27129867396441698</c:v>
                </c:pt>
                <c:pt idx="13">
                  <c:v>0.33622316433962501</c:v>
                </c:pt>
                <c:pt idx="14">
                  <c:v>0.41979545440331101</c:v>
                </c:pt>
                <c:pt idx="15">
                  <c:v>0.52112862579534802</c:v>
                </c:pt>
                <c:pt idx="16">
                  <c:v>0.63869090739463197</c:v>
                </c:pt>
                <c:pt idx="17">
                  <c:v>0.770329278488039</c:v>
                </c:pt>
                <c:pt idx="18">
                  <c:v>0.913309998578274</c:v>
                </c:pt>
                <c:pt idx="19">
                  <c:v>1.06437600276304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汇总'!$O$189:$O$207</c:f>
              <c:numCache>
                <c:formatCode>0.00</c:formatCode>
                <c:ptCount val="19"/>
                <c:pt idx="0">
                  <c:v>2.1842542336823501</c:v>
                </c:pt>
                <c:pt idx="1">
                  <c:v>2.2732518377564599</c:v>
                </c:pt>
                <c:pt idx="2">
                  <c:v>2.2930196155714002</c:v>
                </c:pt>
                <c:pt idx="3">
                  <c:v>2.2495082413099001</c:v>
                </c:pt>
                <c:pt idx="4">
                  <c:v>2.1513551365308698</c:v>
                </c:pt>
                <c:pt idx="5">
                  <c:v>2.0091178306049202</c:v>
                </c:pt>
                <c:pt idx="6">
                  <c:v>1.8345133858728799</c:v>
                </c:pt>
                <c:pt idx="7">
                  <c:v>1.6396936491504699</c:v>
                </c:pt>
                <c:pt idx="8">
                  <c:v>1.43658055357589</c:v>
                </c:pt>
                <c:pt idx="9">
                  <c:v>1.2362805062098401</c:v>
                </c:pt>
                <c:pt idx="10">
                  <c:v>1.0485920571918601</c:v>
                </c:pt>
                <c:pt idx="11">
                  <c:v>0.88161655568913899</c:v>
                </c:pt>
                <c:pt idx="12">
                  <c:v>0.74147735628329303</c:v>
                </c:pt>
                <c:pt idx="13">
                  <c:v>0.63214934689900404</c:v>
                </c:pt>
                <c:pt idx="14">
                  <c:v>0.55539712580706702</c:v>
                </c:pt>
                <c:pt idx="15">
                  <c:v>0.51081706067939303</c:v>
                </c:pt>
                <c:pt idx="16">
                  <c:v>0.49597571720060302</c:v>
                </c:pt>
                <c:pt idx="17">
                  <c:v>0.50663474810823095</c:v>
                </c:pt>
                <c:pt idx="18">
                  <c:v>0.53705028615341399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汇总'!$P$178:$P$205</c:f>
              <c:numCache>
                <c:formatCode>0.00</c:formatCode>
                <c:ptCount val="28"/>
                <c:pt idx="0">
                  <c:v>0.53774561741625104</c:v>
                </c:pt>
                <c:pt idx="1">
                  <c:v>0.46656369708302903</c:v>
                </c:pt>
                <c:pt idx="2">
                  <c:v>0.40713185212091402</c:v>
                </c:pt>
                <c:pt idx="3">
                  <c:v>0.36509731397725198</c:v>
                </c:pt>
                <c:pt idx="4">
                  <c:v>0.34272362795108302</c:v>
                </c:pt>
                <c:pt idx="5">
                  <c:v>0.33979802177775797</c:v>
                </c:pt>
                <c:pt idx="6">
                  <c:v>0.35438642935135301</c:v>
                </c:pt>
                <c:pt idx="7">
                  <c:v>0.38345282193043201</c:v>
                </c:pt>
                <c:pt idx="8">
                  <c:v>0.42335839544793602</c:v>
                </c:pt>
                <c:pt idx="9">
                  <c:v>0.47025509295373602</c:v>
                </c:pt>
                <c:pt idx="10">
                  <c:v>0.52038690576097402</c:v>
                </c:pt>
                <c:pt idx="11">
                  <c:v>0.57031139554376897</c:v>
                </c:pt>
                <c:pt idx="12">
                  <c:v>0.61705291244491001</c:v>
                </c:pt>
                <c:pt idx="13">
                  <c:v>0.65819805119556296</c:v>
                </c:pt>
                <c:pt idx="14">
                  <c:v>0.69194298832906398</c:v>
                </c:pt>
                <c:pt idx="15">
                  <c:v>0.71710147878297603</c:v>
                </c:pt>
                <c:pt idx="16">
                  <c:v>0.73308145952989101</c:v>
                </c:pt>
                <c:pt idx="17">
                  <c:v>0.739837411359206</c:v>
                </c:pt>
                <c:pt idx="18">
                  <c:v>0.737804867547312</c:v>
                </c:pt>
                <c:pt idx="19">
                  <c:v>0.727822729899813</c:v>
                </c:pt>
                <c:pt idx="20">
                  <c:v>0.71104835853773396</c:v>
                </c:pt>
                <c:pt idx="21">
                  <c:v>0.68886974181016403</c:v>
                </c:pt>
                <c:pt idx="22">
                  <c:v>0.66281842687283998</c:v>
                </c:pt>
                <c:pt idx="23">
                  <c:v>0.63448629975520099</c:v>
                </c:pt>
                <c:pt idx="24">
                  <c:v>0.60544874615434596</c:v>
                </c:pt>
                <c:pt idx="25">
                  <c:v>0.57719620075504396</c:v>
                </c:pt>
                <c:pt idx="26">
                  <c:v>0.55107560355464302</c:v>
                </c:pt>
                <c:pt idx="27">
                  <c:v>0.52824282650004095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汇总'!$Q$179:$Q$203</c:f>
              <c:numCache>
                <c:formatCode>0.00</c:formatCode>
                <c:ptCount val="25"/>
                <c:pt idx="0">
                  <c:v>1.3866858469713199</c:v>
                </c:pt>
                <c:pt idx="1">
                  <c:v>1.26833177946057</c:v>
                </c:pt>
                <c:pt idx="2">
                  <c:v>1.10865123957208</c:v>
                </c:pt>
                <c:pt idx="3">
                  <c:v>0.92341137611972102</c:v>
                </c:pt>
                <c:pt idx="4">
                  <c:v>0.72639234978682099</c:v>
                </c:pt>
                <c:pt idx="5">
                  <c:v>0.52934449557195395</c:v>
                </c:pt>
                <c:pt idx="6">
                  <c:v>0.34200051386031299</c:v>
                </c:pt>
                <c:pt idx="7">
                  <c:v>0.17213338947328399</c:v>
                </c:pt>
                <c:pt idx="8">
                  <c:v>2.5651525996415198E-2</c:v>
                </c:pt>
                <c:pt idx="9">
                  <c:v>-9.3276658885721495E-2</c:v>
                </c:pt>
                <c:pt idx="10">
                  <c:v>-0.18207570241117901</c:v>
                </c:pt>
                <c:pt idx="11">
                  <c:v>-0.23959995609427501</c:v>
                </c:pt>
                <c:pt idx="12">
                  <c:v>-0.26595999151810101</c:v>
                </c:pt>
                <c:pt idx="13">
                  <c:v>-0.26234356832525402</c:v>
                </c:pt>
                <c:pt idx="14">
                  <c:v>-0.23083556933742599</c:v>
                </c:pt>
                <c:pt idx="15">
                  <c:v>-0.174240726426756</c:v>
                </c:pt>
                <c:pt idx="16">
                  <c:v>-9.5912408972663996E-2</c:v>
                </c:pt>
                <c:pt idx="17">
                  <c:v>4.0977552886545298E-4</c:v>
                </c:pt>
                <c:pt idx="18">
                  <c:v>0.110751311885668</c:v>
                </c:pt>
                <c:pt idx="19">
                  <c:v>0.231041245071195</c:v>
                </c:pt>
                <c:pt idx="20">
                  <c:v>0.35723642564396002</c:v>
                </c:pt>
                <c:pt idx="21">
                  <c:v>0.48543057703452702</c:v>
                </c:pt>
                <c:pt idx="22">
                  <c:v>0.61194760367328005</c:v>
                </c:pt>
                <c:pt idx="23">
                  <c:v>0.73341890408285304</c:v>
                </c:pt>
                <c:pt idx="24">
                  <c:v>0.84684476868985004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汇总'!$R$189:$R$209</c:f>
              <c:numCache>
                <c:formatCode>0.00</c:formatCode>
                <c:ptCount val="21"/>
                <c:pt idx="0">
                  <c:v>0.21148061900651199</c:v>
                </c:pt>
                <c:pt idx="1">
                  <c:v>1.6934957698524E-2</c:v>
                </c:pt>
                <c:pt idx="2">
                  <c:v>-0.16697056336171301</c:v>
                </c:pt>
                <c:pt idx="3">
                  <c:v>-0.334048949061028</c:v>
                </c:pt>
                <c:pt idx="4">
                  <c:v>-0.47861783270040298</c:v>
                </c:pt>
                <c:pt idx="5">
                  <c:v>-0.59568008681968698</c:v>
                </c:pt>
                <c:pt idx="6">
                  <c:v>-0.68108069743504795</c:v>
                </c:pt>
                <c:pt idx="7">
                  <c:v>-0.73163502840579697</c:v>
                </c:pt>
                <c:pt idx="8">
                  <c:v>-0.74522495901603902</c:v>
                </c:pt>
                <c:pt idx="9">
                  <c:v>-0.72086063858792904</c:v>
                </c:pt>
                <c:pt idx="10">
                  <c:v>-0.65870676703291797</c:v>
                </c:pt>
                <c:pt idx="11">
                  <c:v>-0.560073379693386</c:v>
                </c:pt>
                <c:pt idx="12">
                  <c:v>-0.42737208863771198</c:v>
                </c:pt>
                <c:pt idx="13">
                  <c:v>-0.26403961073730398</c:v>
                </c:pt>
                <c:pt idx="14">
                  <c:v>-7.44311953752224E-2</c:v>
                </c:pt>
                <c:pt idx="15">
                  <c:v>0.13631274846847</c:v>
                </c:pt>
                <c:pt idx="16">
                  <c:v>0.36242293478319298</c:v>
                </c:pt>
                <c:pt idx="17">
                  <c:v>0.59767600614759298</c:v>
                </c:pt>
                <c:pt idx="18">
                  <c:v>0.83558307586913505</c:v>
                </c:pt>
                <c:pt idx="19">
                  <c:v>1.0695869157705999</c:v>
                </c:pt>
                <c:pt idx="20">
                  <c:v>1.2932624900699501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汇总'!$S$170:$S$192</c:f>
              <c:numCache>
                <c:formatCode>0.00</c:formatCode>
                <c:ptCount val="23"/>
                <c:pt idx="0">
                  <c:v>-2.2209830047858401</c:v>
                </c:pt>
                <c:pt idx="1">
                  <c:v>-1.3033887466325</c:v>
                </c:pt>
                <c:pt idx="2">
                  <c:v>-0.68976343112912497</c:v>
                </c:pt>
                <c:pt idx="3">
                  <c:v>-0.308348690327167</c:v>
                </c:pt>
                <c:pt idx="4">
                  <c:v>-9.9432683887121301E-2</c:v>
                </c:pt>
                <c:pt idx="5">
                  <c:v>-1.3888197637369299E-2</c:v>
                </c:pt>
                <c:pt idx="6">
                  <c:v>-1.18417915814293E-2</c:v>
                </c:pt>
                <c:pt idx="7">
                  <c:v>-6.1465017314833198E-2</c:v>
                </c:pt>
                <c:pt idx="8">
                  <c:v>-0.13787919301267301</c:v>
                </c:pt>
                <c:pt idx="9">
                  <c:v>-0.222165677977817</c:v>
                </c:pt>
                <c:pt idx="10">
                  <c:v>-0.30047402819757701</c:v>
                </c:pt>
                <c:pt idx="11">
                  <c:v>-0.36322083944334899</c:v>
                </c:pt>
                <c:pt idx="12">
                  <c:v>-0.40437249516347301</c:v>
                </c:pt>
                <c:pt idx="13">
                  <c:v>-0.42080543276409899</c:v>
                </c:pt>
                <c:pt idx="14">
                  <c:v>-0.41173792384653102</c:v>
                </c:pt>
                <c:pt idx="15">
                  <c:v>-0.37822773157179901</c:v>
                </c:pt>
                <c:pt idx="16">
                  <c:v>-0.32273036155500801</c:v>
                </c:pt>
                <c:pt idx="17">
                  <c:v>-0.24871296155185399</c:v>
                </c:pt>
                <c:pt idx="18">
                  <c:v>-0.16031924968966499</c:v>
                </c:pt>
                <c:pt idx="19">
                  <c:v>-6.2081161112749902E-2</c:v>
                </c:pt>
                <c:pt idx="20">
                  <c:v>4.1326801340021597E-2</c:v>
                </c:pt>
                <c:pt idx="21">
                  <c:v>0.145294245432389</c:v>
                </c:pt>
                <c:pt idx="22">
                  <c:v>0.24544606280340101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汇总'!$T$181:$T$208</c:f>
              <c:numCache>
                <c:formatCode>0.00</c:formatCode>
                <c:ptCount val="28"/>
                <c:pt idx="0">
                  <c:v>0.91779478324251995</c:v>
                </c:pt>
                <c:pt idx="1">
                  <c:v>0.943497895531486</c:v>
                </c:pt>
                <c:pt idx="2">
                  <c:v>0.946841212702077</c:v>
                </c:pt>
                <c:pt idx="3">
                  <c:v>0.93581082314556496</c:v>
                </c:pt>
                <c:pt idx="4">
                  <c:v>0.91755146067476601</c:v>
                </c:pt>
                <c:pt idx="5">
                  <c:v>0.89820711637462602</c:v>
                </c:pt>
                <c:pt idx="6">
                  <c:v>0.88281709278236298</c:v>
                </c:pt>
                <c:pt idx="7">
                  <c:v>0.87526137510467505</c:v>
                </c:pt>
                <c:pt idx="8">
                  <c:v>0.878249416237466</c:v>
                </c:pt>
                <c:pt idx="9">
                  <c:v>0.89334665893051002</c:v>
                </c:pt>
                <c:pt idx="10">
                  <c:v>0.92103334953701999</c:v>
                </c:pt>
                <c:pt idx="11">
                  <c:v>0.96079043340459203</c:v>
                </c:pt>
                <c:pt idx="12">
                  <c:v>1.0112075621007</c:v>
                </c:pt>
                <c:pt idx="13">
                  <c:v>1.07010848732244</c:v>
                </c:pt>
                <c:pt idx="14">
                  <c:v>1.1346893655164201</c:v>
                </c:pt>
                <c:pt idx="15">
                  <c:v>1.2016657509298601</c:v>
                </c:pt>
                <c:pt idx="16">
                  <c:v>1.2674243130313101</c:v>
                </c:pt>
                <c:pt idx="17">
                  <c:v>1.3281755769727499</c:v>
                </c:pt>
                <c:pt idx="18">
                  <c:v>1.3801042530213901</c:v>
                </c:pt>
                <c:pt idx="19">
                  <c:v>1.41951399266445</c:v>
                </c:pt>
                <c:pt idx="20">
                  <c:v>1.4429636853841601</c:v>
                </c:pt>
                <c:pt idx="21">
                  <c:v>1.44739269091483</c:v>
                </c:pt>
                <c:pt idx="22">
                  <c:v>1.43023268712889</c:v>
                </c:pt>
                <c:pt idx="23">
                  <c:v>1.3895041035525799</c:v>
                </c:pt>
                <c:pt idx="24">
                  <c:v>1.3238954048840801</c:v>
                </c:pt>
                <c:pt idx="25">
                  <c:v>1.2328237877824499</c:v>
                </c:pt>
                <c:pt idx="26">
                  <c:v>1.11647615760936</c:v>
                </c:pt>
                <c:pt idx="27">
                  <c:v>0.975829559735228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汇总'!$U$184:$U$211</c:f>
              <c:numCache>
                <c:formatCode>0.00</c:formatCode>
                <c:ptCount val="28"/>
                <c:pt idx="0">
                  <c:v>0.77752036379183498</c:v>
                </c:pt>
                <c:pt idx="1">
                  <c:v>0.75420456067519903</c:v>
                </c:pt>
                <c:pt idx="2">
                  <c:v>0.71284858916680405</c:v>
                </c:pt>
                <c:pt idx="3">
                  <c:v>0.65728799777441105</c:v>
                </c:pt>
                <c:pt idx="4">
                  <c:v>0.59146835280001198</c:v>
                </c:pt>
                <c:pt idx="5">
                  <c:v>0.519348954619128</c:v>
                </c:pt>
                <c:pt idx="6">
                  <c:v>0.444799054941802</c:v>
                </c:pt>
                <c:pt idx="7">
                  <c:v>0.37149298286874199</c:v>
                </c:pt>
                <c:pt idx="8">
                  <c:v>0.30280959718988198</c:v>
                </c:pt>
                <c:pt idx="9">
                  <c:v>0.24174054670884301</c:v>
                </c:pt>
                <c:pt idx="10">
                  <c:v>0.190810939415342</c:v>
                </c:pt>
                <c:pt idx="11">
                  <c:v>0.15201519506681599</c:v>
                </c:pt>
                <c:pt idx="12">
                  <c:v>0.126770084182666</c:v>
                </c:pt>
                <c:pt idx="13">
                  <c:v>0.115886239600224</c:v>
                </c:pt>
                <c:pt idx="14">
                  <c:v>0.119558764584347</c:v>
                </c:pt>
                <c:pt idx="15">
                  <c:v>0.137376954034059</c:v>
                </c:pt>
                <c:pt idx="16">
                  <c:v>0.16835259257677901</c:v>
                </c:pt>
                <c:pt idx="17">
                  <c:v>0.21096579529460199</c:v>
                </c:pt>
                <c:pt idx="18">
                  <c:v>0.263226913478802</c:v>
                </c:pt>
                <c:pt idx="19">
                  <c:v>0.322752639169611</c:v>
                </c:pt>
                <c:pt idx="20">
                  <c:v>0.38685410828579903</c:v>
                </c:pt>
                <c:pt idx="21">
                  <c:v>0.452634522925428</c:v>
                </c:pt>
                <c:pt idx="22">
                  <c:v>0.51709358885812795</c:v>
                </c:pt>
                <c:pt idx="23">
                  <c:v>0.577235894420558</c:v>
                </c:pt>
                <c:pt idx="24">
                  <c:v>0.63018024186269594</c:v>
                </c:pt>
                <c:pt idx="25">
                  <c:v>0.67326688178738703</c:v>
                </c:pt>
                <c:pt idx="26">
                  <c:v>0.70415959557702001</c:v>
                </c:pt>
                <c:pt idx="27">
                  <c:v>0.72093961968208198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汇总'!$V$169:$V$192</c:f>
              <c:numCache>
                <c:formatCode>0.00</c:formatCode>
                <c:ptCount val="24"/>
                <c:pt idx="0">
                  <c:v>-2.8514888183437002</c:v>
                </c:pt>
                <c:pt idx="1">
                  <c:v>-1.58146671464649</c:v>
                </c:pt>
                <c:pt idx="2">
                  <c:v>-0.76295408699248102</c:v>
                </c:pt>
                <c:pt idx="3">
                  <c:v>-0.262425866849268</c:v>
                </c:pt>
                <c:pt idx="4">
                  <c:v>2.2027587427996501E-2</c:v>
                </c:pt>
                <c:pt idx="5">
                  <c:v>0.16652091845217201</c:v>
                </c:pt>
                <c:pt idx="6">
                  <c:v>0.226392761925823</c:v>
                </c:pt>
                <c:pt idx="7">
                  <c:v>0.24050106393631801</c:v>
                </c:pt>
                <c:pt idx="8">
                  <c:v>0.23486772530324601</c:v>
                </c:pt>
                <c:pt idx="9">
                  <c:v>0.225740954668219</c:v>
                </c:pt>
                <c:pt idx="10">
                  <c:v>0.222139230667485</c:v>
                </c:pt>
                <c:pt idx="11">
                  <c:v>0.22793643101772501</c:v>
                </c:pt>
                <c:pt idx="12">
                  <c:v>0.243543482674624</c:v>
                </c:pt>
                <c:pt idx="13">
                  <c:v>0.26723782239246702</c:v>
                </c:pt>
                <c:pt idx="14">
                  <c:v>0.29618803102084401</c:v>
                </c:pt>
                <c:pt idx="15">
                  <c:v>0.32721721772273199</c:v>
                </c:pt>
                <c:pt idx="16">
                  <c:v>0.357345081983586</c:v>
                </c:pt>
                <c:pt idx="17">
                  <c:v>0.38414507180929902</c:v>
                </c:pt>
                <c:pt idx="18">
                  <c:v>0.40594968587450497</c:v>
                </c:pt>
                <c:pt idx="19">
                  <c:v>0.421933735588848</c:v>
                </c:pt>
                <c:pt idx="20">
                  <c:v>0.43210229009377898</c:v>
                </c:pt>
                <c:pt idx="21">
                  <c:v>0.43720707308413798</c:v>
                </c:pt>
                <c:pt idx="22">
                  <c:v>0.438612265074519</c:v>
                </c:pt>
                <c:pt idx="23">
                  <c:v>0.43812798829152899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汇总'!$W$168:$W$187</c:f>
              <c:numCache>
                <c:formatCode>0.00</c:formatCode>
                <c:ptCount val="20"/>
                <c:pt idx="0">
                  <c:v>-4.1852902647872501</c:v>
                </c:pt>
                <c:pt idx="1">
                  <c:v>-1.64087668732924</c:v>
                </c:pt>
                <c:pt idx="2">
                  <c:v>-0.18673041317684999</c:v>
                </c:pt>
                <c:pt idx="3">
                  <c:v>0.51193140701345796</c:v>
                </c:pt>
                <c:pt idx="4">
                  <c:v>0.71501141950607505</c:v>
                </c:pt>
                <c:pt idx="5">
                  <c:v>0.61984476750318296</c:v>
                </c:pt>
                <c:pt idx="6">
                  <c:v>0.372040813547308</c:v>
                </c:pt>
                <c:pt idx="7">
                  <c:v>7.4976288711562603E-2</c:v>
                </c:pt>
                <c:pt idx="8">
                  <c:v>-0.20194414328848101</c:v>
                </c:pt>
                <c:pt idx="9">
                  <c:v>-0.416150174144088</c:v>
                </c:pt>
                <c:pt idx="10">
                  <c:v>-0.54578735241211396</c:v>
                </c:pt>
                <c:pt idx="11">
                  <c:v>-0.58452009274504102</c:v>
                </c:pt>
                <c:pt idx="12">
                  <c:v>-0.53716425931689205</c:v>
                </c:pt>
                <c:pt idx="13">
                  <c:v>-0.41606300088015702</c:v>
                </c:pt>
                <c:pt idx="14">
                  <c:v>-0.23812496484884901</c:v>
                </c:pt>
                <c:pt idx="15">
                  <c:v>-2.24493067099658E-2</c:v>
                </c:pt>
                <c:pt idx="16">
                  <c:v>0.21153296107674399</c:v>
                </c:pt>
                <c:pt idx="17">
                  <c:v>0.445466769726377</c:v>
                </c:pt>
                <c:pt idx="18">
                  <c:v>0.663090627605875</c:v>
                </c:pt>
                <c:pt idx="19">
                  <c:v>0.85092012512050796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汇总'!$X$176:$X$195</c:f>
              <c:numCache>
                <c:formatCode>0.00</c:formatCode>
                <c:ptCount val="20"/>
                <c:pt idx="0">
                  <c:v>0.40755320034815101</c:v>
                </c:pt>
                <c:pt idx="1">
                  <c:v>0.351299506890902</c:v>
                </c:pt>
                <c:pt idx="2">
                  <c:v>0.28774033557732198</c:v>
                </c:pt>
                <c:pt idx="3">
                  <c:v>0.22953666142513601</c:v>
                </c:pt>
                <c:pt idx="4">
                  <c:v>0.18471931847442799</c:v>
                </c:pt>
                <c:pt idx="5">
                  <c:v>0.157727692182553</c:v>
                </c:pt>
                <c:pt idx="6">
                  <c:v>0.150282125986585</c:v>
                </c:pt>
                <c:pt idx="7">
                  <c:v>0.16210911631046099</c:v>
                </c:pt>
                <c:pt idx="8">
                  <c:v>0.19153695100996901</c:v>
                </c:pt>
                <c:pt idx="9">
                  <c:v>0.235978078273162</c:v>
                </c:pt>
                <c:pt idx="10">
                  <c:v>0.29231317632603299</c:v>
                </c:pt>
                <c:pt idx="11">
                  <c:v>0.35719062893347397</c:v>
                </c:pt>
                <c:pt idx="12">
                  <c:v>0.42725389763496202</c:v>
                </c:pt>
                <c:pt idx="13">
                  <c:v>0.49930811890993798</c:v>
                </c:pt>
                <c:pt idx="14">
                  <c:v>0.57043614303430401</c:v>
                </c:pt>
                <c:pt idx="15">
                  <c:v>0.63807317126112495</c:v>
                </c:pt>
                <c:pt idx="16">
                  <c:v>0.70004813914102504</c:v>
                </c:pt>
                <c:pt idx="17">
                  <c:v>0.75459903628553704</c:v>
                </c:pt>
                <c:pt idx="18">
                  <c:v>0.80036844667715901</c:v>
                </c:pt>
                <c:pt idx="19">
                  <c:v>0.83638473873077301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汇总'!$Y$170:$Y$188</c:f>
              <c:numCache>
                <c:formatCode>0.00</c:formatCode>
                <c:ptCount val="19"/>
                <c:pt idx="0">
                  <c:v>0.62946618533235998</c:v>
                </c:pt>
                <c:pt idx="1">
                  <c:v>0.88516762745536903</c:v>
                </c:pt>
                <c:pt idx="2">
                  <c:v>0.85524255110809799</c:v>
                </c:pt>
                <c:pt idx="3">
                  <c:v>0.65901706379665603</c:v>
                </c:pt>
                <c:pt idx="4">
                  <c:v>0.38501585444291497</c:v>
                </c:pt>
                <c:pt idx="5">
                  <c:v>9.6460098781706805E-2</c:v>
                </c:pt>
                <c:pt idx="6">
                  <c:v>-0.16392655171834</c:v>
                </c:pt>
                <c:pt idx="7">
                  <c:v>-0.36974438237878499</c:v>
                </c:pt>
                <c:pt idx="8">
                  <c:v>-0.50732009215362905</c:v>
                </c:pt>
                <c:pt idx="9">
                  <c:v>-0.57263209535674697</c:v>
                </c:pt>
                <c:pt idx="10">
                  <c:v>-0.56870842632311502</c:v>
                </c:pt>
                <c:pt idx="11">
                  <c:v>-0.50344996232142403</c:v>
                </c:pt>
                <c:pt idx="12">
                  <c:v>-0.38783453709478799</c:v>
                </c:pt>
                <c:pt idx="13">
                  <c:v>-0.23446029425106299</c:v>
                </c:pt>
                <c:pt idx="14">
                  <c:v>-5.6389326359352697E-2</c:v>
                </c:pt>
                <c:pt idx="15">
                  <c:v>0.13374473796811201</c:v>
                </c:pt>
                <c:pt idx="16">
                  <c:v>0.32439900051987203</c:v>
                </c:pt>
                <c:pt idx="17">
                  <c:v>0.50558475896590604</c:v>
                </c:pt>
                <c:pt idx="18">
                  <c:v>0.66916114109996305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汇总'!$Z$192:$Z$210</c:f>
              <c:numCache>
                <c:formatCode>0.00</c:formatCode>
                <c:ptCount val="19"/>
                <c:pt idx="0">
                  <c:v>1.7581717841067499</c:v>
                </c:pt>
                <c:pt idx="1">
                  <c:v>1.9050370431263699</c:v>
                </c:pt>
                <c:pt idx="2">
                  <c:v>2.0094376004143601</c:v>
                </c:pt>
                <c:pt idx="3">
                  <c:v>2.06871064202599</c:v>
                </c:pt>
                <c:pt idx="4">
                  <c:v>2.08185085140643</c:v>
                </c:pt>
                <c:pt idx="5">
                  <c:v>2.0494355281676899</c:v>
                </c:pt>
                <c:pt idx="6">
                  <c:v>1.9735103809443999</c:v>
                </c:pt>
                <c:pt idx="7">
                  <c:v>1.85744218584844</c:v>
                </c:pt>
                <c:pt idx="8">
                  <c:v>1.70574442595988</c:v>
                </c:pt>
                <c:pt idx="9">
                  <c:v>1.5238819189330901</c:v>
                </c:pt>
                <c:pt idx="10">
                  <c:v>1.31806029917659</c:v>
                </c:pt>
                <c:pt idx="11">
                  <c:v>1.0950060481705599</c:v>
                </c:pt>
                <c:pt idx="12">
                  <c:v>0.86174256132586402</c:v>
                </c:pt>
                <c:pt idx="13">
                  <c:v>0.62536750235475902</c:v>
                </c:pt>
                <c:pt idx="14">
                  <c:v>0.39283642643049799</c:v>
                </c:pt>
                <c:pt idx="15">
                  <c:v>0.170757351438769</c:v>
                </c:pt>
                <c:pt idx="16">
                  <c:v>-3.47993776092217E-2</c:v>
                </c:pt>
                <c:pt idx="17">
                  <c:v>-0.21847195243908701</c:v>
                </c:pt>
                <c:pt idx="18">
                  <c:v>-0.37575511386086502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汇总'!$AA$184:$AA$203</c:f>
              <c:numCache>
                <c:formatCode>0.00</c:formatCode>
                <c:ptCount val="20"/>
                <c:pt idx="0">
                  <c:v>-7.4109394655420005E-2</c:v>
                </c:pt>
                <c:pt idx="1">
                  <c:v>-0.110708020693062</c:v>
                </c:pt>
                <c:pt idx="2">
                  <c:v>-0.124854373788126</c:v>
                </c:pt>
                <c:pt idx="3">
                  <c:v>-0.118920141527856</c:v>
                </c:pt>
                <c:pt idx="4">
                  <c:v>-9.6795014133322393E-2</c:v>
                </c:pt>
                <c:pt idx="5">
                  <c:v>-6.3500167679831701E-2</c:v>
                </c:pt>
                <c:pt idx="6">
                  <c:v>-2.4779506173607E-2</c:v>
                </c:pt>
                <c:pt idx="7">
                  <c:v>1.33102585385522E-2</c:v>
                </c:pt>
                <c:pt idx="8">
                  <c:v>4.4792898723231903E-2</c:v>
                </c:pt>
                <c:pt idx="9">
                  <c:v>6.4134649418907896E-2</c:v>
                </c:pt>
                <c:pt idx="10">
                  <c:v>6.65631102771016E-2</c:v>
                </c:pt>
                <c:pt idx="11">
                  <c:v>4.8334045166681099E-2</c:v>
                </c:pt>
                <c:pt idx="12">
                  <c:v>6.9396087254001201E-3</c:v>
                </c:pt>
                <c:pt idx="13">
                  <c:v>-5.8746099894059003E-2</c:v>
                </c:pt>
                <c:pt idx="14">
                  <c:v>-0.14838606827211701</c:v>
                </c:pt>
                <c:pt idx="15">
                  <c:v>-0.26016389512464999</c:v>
                </c:pt>
                <c:pt idx="16">
                  <c:v>-0.39082989549873098</c:v>
                </c:pt>
                <c:pt idx="17">
                  <c:v>-0.53580623739935196</c:v>
                </c:pt>
                <c:pt idx="18">
                  <c:v>-0.68934610701990295</c:v>
                </c:pt>
                <c:pt idx="19">
                  <c:v>-0.84474062976299102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汇总'!$AB$176:$AB$196</c:f>
              <c:numCache>
                <c:formatCode>0.00</c:formatCode>
                <c:ptCount val="21"/>
                <c:pt idx="0">
                  <c:v>0.52971020264689395</c:v>
                </c:pt>
                <c:pt idx="1">
                  <c:v>0.57431126937007004</c:v>
                </c:pt>
                <c:pt idx="2">
                  <c:v>0.59434165304730602</c:v>
                </c:pt>
                <c:pt idx="3">
                  <c:v>0.59149084597594004</c:v>
                </c:pt>
                <c:pt idx="4">
                  <c:v>0.56699619620728003</c:v>
                </c:pt>
                <c:pt idx="5">
                  <c:v>0.52204973552329303</c:v>
                </c:pt>
                <c:pt idx="6">
                  <c:v>0.45807543595977501</c:v>
                </c:pt>
                <c:pt idx="7">
                  <c:v>0.37689814589777298</c:v>
                </c:pt>
                <c:pt idx="8">
                  <c:v>0.280823577286409</c:v>
                </c:pt>
                <c:pt idx="9">
                  <c:v>0.172646908557788</c:v>
                </c:pt>
                <c:pt idx="10">
                  <c:v>5.5605833247925701E-2</c:v>
                </c:pt>
                <c:pt idx="11">
                  <c:v>-6.6707777753401795E-2</c:v>
                </c:pt>
                <c:pt idx="12">
                  <c:v>-0.19046502203625701</c:v>
                </c:pt>
                <c:pt idx="13">
                  <c:v>-0.31173485847910998</c:v>
                </c:pt>
                <c:pt idx="14">
                  <c:v>-0.42662713064747698</c:v>
                </c:pt>
                <c:pt idx="15">
                  <c:v>-0.53143547666601298</c:v>
                </c:pt>
                <c:pt idx="16">
                  <c:v>-0.62277318125867898</c:v>
                </c:pt>
                <c:pt idx="17">
                  <c:v>-0.69769625300803395</c:v>
                </c:pt>
                <c:pt idx="18">
                  <c:v>-0.75380916478553694</c:v>
                </c:pt>
                <c:pt idx="19">
                  <c:v>-0.78934977774884996</c:v>
                </c:pt>
                <c:pt idx="20">
                  <c:v>-0.80325097929019496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汇总'!$AC$167:$AC$186</c:f>
              <c:numCache>
                <c:formatCode>0.00</c:formatCode>
                <c:ptCount val="20"/>
                <c:pt idx="0">
                  <c:v>2.0745394601581899</c:v>
                </c:pt>
                <c:pt idx="1">
                  <c:v>1.45749763420647</c:v>
                </c:pt>
                <c:pt idx="2">
                  <c:v>0.98255586259364702</c:v>
                </c:pt>
                <c:pt idx="3">
                  <c:v>0.64527479786257202</c:v>
                </c:pt>
                <c:pt idx="4">
                  <c:v>0.43323750607425898</c:v>
                </c:pt>
                <c:pt idx="5">
                  <c:v>0.328772104682514</c:v>
                </c:pt>
                <c:pt idx="6">
                  <c:v>0.31119113630907902</c:v>
                </c:pt>
                <c:pt idx="7">
                  <c:v>0.35860024002010299</c:v>
                </c:pt>
                <c:pt idx="8">
                  <c:v>0.44932531472321002</c:v>
                </c:pt>
                <c:pt idx="9">
                  <c:v>0.56300410139583101</c:v>
                </c:pt>
                <c:pt idx="10">
                  <c:v>0.68138494201983701</c:v>
                </c:pt>
                <c:pt idx="11">
                  <c:v>0.788872403334823</c:v>
                </c:pt>
                <c:pt idx="12">
                  <c:v>0.87285648283260098</c:v>
                </c:pt>
                <c:pt idx="13">
                  <c:v>0.923859242798723</c:v>
                </c:pt>
                <c:pt idx="14">
                  <c:v>0.93552994566289704</c:v>
                </c:pt>
                <c:pt idx="15">
                  <c:v>0.90451709044934703</c:v>
                </c:pt>
                <c:pt idx="16">
                  <c:v>0.83024317572009299</c:v>
                </c:pt>
                <c:pt idx="17">
                  <c:v>0.71460553907917901</c:v>
                </c:pt>
                <c:pt idx="18">
                  <c:v>0.56162424705374003</c:v>
                </c:pt>
                <c:pt idx="19">
                  <c:v>0.37705573198865799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汇总'!$AD$180:$AD$205</c:f>
              <c:numCache>
                <c:formatCode>0.00</c:formatCode>
                <c:ptCount val="26"/>
                <c:pt idx="0">
                  <c:v>-1.5767050656034301E-2</c:v>
                </c:pt>
                <c:pt idx="1">
                  <c:v>3.6802704216208702E-2</c:v>
                </c:pt>
                <c:pt idx="2">
                  <c:v>0.10056363926833201</c:v>
                </c:pt>
                <c:pt idx="3">
                  <c:v>0.172109382439668</c:v>
                </c:pt>
                <c:pt idx="4">
                  <c:v>0.247444601739229</c:v>
                </c:pt>
                <c:pt idx="5">
                  <c:v>0.32262061502247302</c:v>
                </c:pt>
                <c:pt idx="6">
                  <c:v>0.39417443888821602</c:v>
                </c:pt>
                <c:pt idx="7">
                  <c:v>0.459404133121812</c:v>
                </c:pt>
                <c:pt idx="8">
                  <c:v>0.51651026794954003</c:v>
                </c:pt>
                <c:pt idx="9">
                  <c:v>0.56463043497702803</c:v>
                </c:pt>
                <c:pt idx="10">
                  <c:v>0.60379093905067005</c:v>
                </c:pt>
                <c:pt idx="11">
                  <c:v>0.63479714742073101</c:v>
                </c:pt>
                <c:pt idx="12">
                  <c:v>0.65908143447603396</c:v>
                </c:pt>
                <c:pt idx="13">
                  <c:v>0.67852524499282496</c:v>
                </c:pt>
                <c:pt idx="14">
                  <c:v>0.69526950625800099</c:v>
                </c:pt>
                <c:pt idx="15">
                  <c:v>0.71152544962781605</c:v>
                </c:pt>
                <c:pt idx="16">
                  <c:v>0.72939585503405502</c:v>
                </c:pt>
                <c:pt idx="17">
                  <c:v>0.75071480767310395</c:v>
                </c:pt>
                <c:pt idx="18">
                  <c:v>0.77691225460171698</c:v>
                </c:pt>
                <c:pt idx="19">
                  <c:v>0.80890797020299998</c:v>
                </c:pt>
                <c:pt idx="20">
                  <c:v>0.84703798352264503</c:v>
                </c:pt>
                <c:pt idx="21">
                  <c:v>0.89101508721982903</c:v>
                </c:pt>
                <c:pt idx="22">
                  <c:v>0.93992373746082203</c:v>
                </c:pt>
                <c:pt idx="23">
                  <c:v>0.99224846636153796</c:v>
                </c:pt>
                <c:pt idx="24">
                  <c:v>1.0459338636687301</c:v>
                </c:pt>
                <c:pt idx="25">
                  <c:v>1.0984732422066199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汇总'!$AE$178:$AE$204</c:f>
              <c:numCache>
                <c:formatCode>0.00</c:formatCode>
                <c:ptCount val="27"/>
                <c:pt idx="0">
                  <c:v>5.2509220987683696</c:v>
                </c:pt>
                <c:pt idx="1">
                  <c:v>5.8604975653859803</c:v>
                </c:pt>
                <c:pt idx="2">
                  <c:v>6.2076327662499704</c:v>
                </c:pt>
                <c:pt idx="3">
                  <c:v>6.29916431961749</c:v>
                </c:pt>
                <c:pt idx="4">
                  <c:v>6.1536388076949002</c:v>
                </c:pt>
                <c:pt idx="5">
                  <c:v>5.79819759342816</c:v>
                </c:pt>
                <c:pt idx="6">
                  <c:v>5.2658605610868099</c:v>
                </c:pt>
                <c:pt idx="7">
                  <c:v>4.5931826018271797</c:v>
                </c:pt>
                <c:pt idx="8">
                  <c:v>3.8182571756111101</c:v>
                </c:pt>
                <c:pt idx="9">
                  <c:v>2.9790418131396699</c:v>
                </c:pt>
                <c:pt idx="10">
                  <c:v>2.11198097585183</c:v>
                </c:pt>
                <c:pt idx="11">
                  <c:v>1.2509022685154101</c:v>
                </c:pt>
                <c:pt idx="12">
                  <c:v>0.426162597522181</c:v>
                </c:pt>
                <c:pt idx="13">
                  <c:v>-0.33597851131754097</c:v>
                </c:pt>
                <c:pt idx="14">
                  <c:v>-1.01378057891646</c:v>
                </c:pt>
                <c:pt idx="15">
                  <c:v>-1.59026030153345</c:v>
                </c:pt>
                <c:pt idx="16">
                  <c:v>-2.0532669334657498</c:v>
                </c:pt>
                <c:pt idx="17">
                  <c:v>-2.3954150063047499</c:v>
                </c:pt>
                <c:pt idx="18">
                  <c:v>-2.6138937360955401</c:v>
                </c:pt>
                <c:pt idx="19">
                  <c:v>-2.7101717164589698</c:v>
                </c:pt>
                <c:pt idx="20">
                  <c:v>-2.68961472037316</c:v>
                </c:pt>
                <c:pt idx="21">
                  <c:v>-2.56103363584096</c:v>
                </c:pt>
                <c:pt idx="22">
                  <c:v>-2.3361787411026298</c:v>
                </c:pt>
                <c:pt idx="23">
                  <c:v>-2.0291956834001299</c:v>
                </c:pt>
                <c:pt idx="24">
                  <c:v>-1.65605766152226</c:v>
                </c:pt>
                <c:pt idx="25">
                  <c:v>-1.2339874265150299</c:v>
                </c:pt>
                <c:pt idx="26">
                  <c:v>-0.78088180696781895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汇总'!$AF$185:$AF$209</c:f>
              <c:numCache>
                <c:formatCode>0.00</c:formatCode>
                <c:ptCount val="25"/>
                <c:pt idx="0">
                  <c:v>1.5300574764230701</c:v>
                </c:pt>
                <c:pt idx="1">
                  <c:v>1.87507351626317</c:v>
                </c:pt>
                <c:pt idx="2">
                  <c:v>2.1777239605453702</c:v>
                </c:pt>
                <c:pt idx="3">
                  <c:v>2.4259330587502701</c:v>
                </c:pt>
                <c:pt idx="4">
                  <c:v>2.6108761894991201</c:v>
                </c:pt>
                <c:pt idx="5">
                  <c:v>2.7270132374005098</c:v>
                </c:pt>
                <c:pt idx="6">
                  <c:v>2.7719869154356598</c:v>
                </c:pt>
                <c:pt idx="7">
                  <c:v>2.7464130270720899</c:v>
                </c:pt>
                <c:pt idx="8">
                  <c:v>2.6535871569599201</c:v>
                </c:pt>
                <c:pt idx="9">
                  <c:v>2.4991298714563999</c:v>
                </c:pt>
                <c:pt idx="10">
                  <c:v>2.2905902003101102</c:v>
                </c:pt>
                <c:pt idx="11">
                  <c:v>2.0370249586470601</c:v>
                </c:pt>
                <c:pt idx="12">
                  <c:v>1.74856935391554</c:v>
                </c:pt>
                <c:pt idx="13">
                  <c:v>1.43601230568371</c:v>
                </c:pt>
                <c:pt idx="14">
                  <c:v>1.11038798712249</c:v>
                </c:pt>
                <c:pt idx="15">
                  <c:v>0.782593275656842</c:v>
                </c:pt>
                <c:pt idx="16">
                  <c:v>0.46303907665065502</c:v>
                </c:pt>
                <c:pt idx="17">
                  <c:v>0.161341858052134</c:v>
                </c:pt>
                <c:pt idx="18">
                  <c:v>-0.113939794269856</c:v>
                </c:pt>
                <c:pt idx="19">
                  <c:v>-0.35552022126032401</c:v>
                </c:pt>
                <c:pt idx="20">
                  <c:v>-0.55755128905162898</c:v>
                </c:pt>
                <c:pt idx="21">
                  <c:v>-0.71573572958173204</c:v>
                </c:pt>
                <c:pt idx="22">
                  <c:v>-0.82738954944963905</c:v>
                </c:pt>
                <c:pt idx="23">
                  <c:v>-0.89145487264032297</c:v>
                </c:pt>
                <c:pt idx="24">
                  <c:v>-0.90846552467712705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汇总'!$AG$184:$AG$214</c:f>
              <c:numCache>
                <c:formatCode>0.00</c:formatCode>
                <c:ptCount val="31"/>
                <c:pt idx="0">
                  <c:v>1.45270013603222</c:v>
                </c:pt>
                <c:pt idx="1">
                  <c:v>1.74022454966777</c:v>
                </c:pt>
                <c:pt idx="2">
                  <c:v>1.9820462413043001</c:v>
                </c:pt>
                <c:pt idx="3">
                  <c:v>2.1658722245810802</c:v>
                </c:pt>
                <c:pt idx="4">
                  <c:v>2.28382049559539</c:v>
                </c:pt>
                <c:pt idx="5">
                  <c:v>2.3322982573284698</c:v>
                </c:pt>
                <c:pt idx="6">
                  <c:v>2.3116906632612202</c:v>
                </c:pt>
                <c:pt idx="7">
                  <c:v>2.2259076069587098</c:v>
                </c:pt>
                <c:pt idx="8">
                  <c:v>2.0818308466451398</c:v>
                </c:pt>
                <c:pt idx="9">
                  <c:v>1.8886987547776299</c:v>
                </c:pt>
                <c:pt idx="10">
                  <c:v>1.65746122234398</c:v>
                </c:pt>
                <c:pt idx="11">
                  <c:v>1.4001327260921601</c:v>
                </c:pt>
                <c:pt idx="12">
                  <c:v>1.12916728409779</c:v>
                </c:pt>
                <c:pt idx="13">
                  <c:v>0.85687498103279103</c:v>
                </c:pt>
                <c:pt idx="14">
                  <c:v>0.59489593919828698</c:v>
                </c:pt>
                <c:pt idx="15">
                  <c:v>0.35374404481342198</c:v>
                </c:pt>
                <c:pt idx="16">
                  <c:v>0.14242941124927</c:v>
                </c:pt>
                <c:pt idx="17">
                  <c:v>-3.1834528216032602E-2</c:v>
                </c:pt>
                <c:pt idx="18">
                  <c:v>-0.163836255826974</c:v>
                </c:pt>
                <c:pt idx="19">
                  <c:v>-0.25048330232042998</c:v>
                </c:pt>
                <c:pt idx="20">
                  <c:v>-0.29083321958941</c:v>
                </c:pt>
                <c:pt idx="21">
                  <c:v>-0.28604246936176497</c:v>
                </c:pt>
                <c:pt idx="22">
                  <c:v>-0.23923919951136699</c:v>
                </c:pt>
                <c:pt idx="23">
                  <c:v>-0.15532753630464999</c:v>
                </c:pt>
                <c:pt idx="24">
                  <c:v>-4.0732438734127498E-2</c:v>
                </c:pt>
                <c:pt idx="25">
                  <c:v>9.6904659779171204E-2</c:v>
                </c:pt>
                <c:pt idx="26">
                  <c:v>0.24906825658386</c:v>
                </c:pt>
                <c:pt idx="27">
                  <c:v>0.40673736458436699</c:v>
                </c:pt>
                <c:pt idx="28">
                  <c:v>0.56076794631814098</c:v>
                </c:pt>
                <c:pt idx="29">
                  <c:v>0.70227664296279102</c:v>
                </c:pt>
                <c:pt idx="30">
                  <c:v>0.82301325828875405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汇总'!$AH$190:$AH$213</c:f>
              <c:numCache>
                <c:formatCode>0.00</c:formatCode>
                <c:ptCount val="24"/>
                <c:pt idx="0">
                  <c:v>2.9681820239038199</c:v>
                </c:pt>
                <c:pt idx="1">
                  <c:v>3.2384789090299702</c:v>
                </c:pt>
                <c:pt idx="2">
                  <c:v>3.4442624958991401</c:v>
                </c:pt>
                <c:pt idx="3">
                  <c:v>3.57801133432661</c:v>
                </c:pt>
                <c:pt idx="4">
                  <c:v>3.6348876843868898</c:v>
                </c:pt>
                <c:pt idx="5">
                  <c:v>3.6127324229479898</c:v>
                </c:pt>
                <c:pt idx="6">
                  <c:v>3.5119855637649402</c:v>
                </c:pt>
                <c:pt idx="7">
                  <c:v>3.3355415103276602</c:v>
                </c:pt>
                <c:pt idx="8">
                  <c:v>3.0885481347071999</c:v>
                </c:pt>
                <c:pt idx="9">
                  <c:v>2.7781587049937699</c:v>
                </c:pt>
                <c:pt idx="10">
                  <c:v>2.4132455685695402</c:v>
                </c:pt>
                <c:pt idx="11">
                  <c:v>2.0040843384114599</c:v>
                </c:pt>
                <c:pt idx="12">
                  <c:v>1.5620171248691499</c:v>
                </c:pt>
                <c:pt idx="13">
                  <c:v>1.0991031059182701</c:v>
                </c:pt>
                <c:pt idx="14">
                  <c:v>0.62776443474130905</c:v>
                </c:pt>
                <c:pt idx="15">
                  <c:v>0.16043514464185901</c:v>
                </c:pt>
                <c:pt idx="16">
                  <c:v>-0.29077967224009199</c:v>
                </c:pt>
                <c:pt idx="17">
                  <c:v>-0.71442756420547204</c:v>
                </c:pt>
                <c:pt idx="18">
                  <c:v>-1.1000089219735201</c:v>
                </c:pt>
                <c:pt idx="19">
                  <c:v>-1.4382478257404101</c:v>
                </c:pt>
                <c:pt idx="20">
                  <c:v>-1.7213282420248399</c:v>
                </c:pt>
                <c:pt idx="21">
                  <c:v>-1.9430908820355599</c:v>
                </c:pt>
                <c:pt idx="22">
                  <c:v>-2.0991866850713801</c:v>
                </c:pt>
                <c:pt idx="23">
                  <c:v>-2.1871835868652498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汇总'!$AI$205:$AI$226</c:f>
              <c:numCache>
                <c:formatCode>0.00</c:formatCode>
                <c:ptCount val="22"/>
                <c:pt idx="0">
                  <c:v>1.3623787682542501</c:v>
                </c:pt>
                <c:pt idx="1">
                  <c:v>1.6098693727095299</c:v>
                </c:pt>
                <c:pt idx="2">
                  <c:v>1.83908035648785</c:v>
                </c:pt>
                <c:pt idx="3">
                  <c:v>2.0409486259699099</c:v>
                </c:pt>
                <c:pt idx="4">
                  <c:v>2.2070557892971299</c:v>
                </c:pt>
                <c:pt idx="5">
                  <c:v>2.3299647346751899</c:v>
                </c:pt>
                <c:pt idx="6">
                  <c:v>2.40353170579903</c:v>
                </c:pt>
                <c:pt idx="7">
                  <c:v>2.4231835662336398</c:v>
                </c:pt>
                <c:pt idx="8">
                  <c:v>2.3861505145428699</c:v>
                </c:pt>
                <c:pt idx="9">
                  <c:v>2.2916452780622798</c:v>
                </c:pt>
                <c:pt idx="10">
                  <c:v>2.1409807760274502</c:v>
                </c:pt>
                <c:pt idx="11">
                  <c:v>1.93761940211299</c:v>
                </c:pt>
                <c:pt idx="12">
                  <c:v>1.6871484320452399</c:v>
                </c:pt>
                <c:pt idx="13">
                  <c:v>1.39717761443479</c:v>
                </c:pt>
                <c:pt idx="14">
                  <c:v>1.07715675156333</c:v>
                </c:pt>
                <c:pt idx="15">
                  <c:v>0.73811302233616505</c:v>
                </c:pt>
                <c:pt idx="16">
                  <c:v>0.39230994120069201</c:v>
                </c:pt>
                <c:pt idx="17">
                  <c:v>5.2832185425265799E-2</c:v>
                </c:pt>
                <c:pt idx="18">
                  <c:v>-0.26689694253366802</c:v>
                </c:pt>
                <c:pt idx="19">
                  <c:v>-0.55365591883311005</c:v>
                </c:pt>
                <c:pt idx="20">
                  <c:v>-0.79501084251627796</c:v>
                </c:pt>
                <c:pt idx="21">
                  <c:v>-0.97993116938362002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汇总'!$AJ$185:$AJ$214</c:f>
              <c:numCache>
                <c:formatCode>0.00</c:formatCode>
                <c:ptCount val="30"/>
                <c:pt idx="0">
                  <c:v>0.93069465137276097</c:v>
                </c:pt>
                <c:pt idx="1">
                  <c:v>0.83437350841862701</c:v>
                </c:pt>
                <c:pt idx="2">
                  <c:v>0.71997160467496502</c:v>
                </c:pt>
                <c:pt idx="3">
                  <c:v>0.58839782639604099</c:v>
                </c:pt>
                <c:pt idx="4">
                  <c:v>0.44211549489100099</c:v>
                </c:pt>
                <c:pt idx="5">
                  <c:v>0.28489961307817602</c:v>
                </c:pt>
                <c:pt idx="6">
                  <c:v>0.12154445071596499</c:v>
                </c:pt>
                <c:pt idx="7">
                  <c:v>-4.2456982695437101E-2</c:v>
                </c:pt>
                <c:pt idx="8">
                  <c:v>-0.20124299434756601</c:v>
                </c:pt>
                <c:pt idx="9">
                  <c:v>-0.34890701960942899</c:v>
                </c:pt>
                <c:pt idx="10">
                  <c:v>-0.47980206567647699</c:v>
                </c:pt>
                <c:pt idx="11">
                  <c:v>-0.58881515861054401</c:v>
                </c:pt>
                <c:pt idx="12">
                  <c:v>-0.67160350179436601</c:v>
                </c:pt>
                <c:pt idx="13">
                  <c:v>-0.72478623333592296</c:v>
                </c:pt>
                <c:pt idx="14">
                  <c:v>-0.74608769216183701</c:v>
                </c:pt>
                <c:pt idx="15">
                  <c:v>-0.73442996745095801</c:v>
                </c:pt>
                <c:pt idx="16">
                  <c:v>-0.68997421366108802</c:v>
                </c:pt>
                <c:pt idx="17">
                  <c:v>-0.61411176371614795</c:v>
                </c:pt>
                <c:pt idx="18">
                  <c:v>-0.50940746592719599</c:v>
                </c:pt>
                <c:pt idx="19">
                  <c:v>-0.37949890593239599</c:v>
                </c:pt>
                <c:pt idx="20">
                  <c:v>-0.228956253349755</c:v>
                </c:pt>
                <c:pt idx="21">
                  <c:v>-6.3108393954618397E-2</c:v>
                </c:pt>
                <c:pt idx="22">
                  <c:v>0.112158228011008</c:v>
                </c:pt>
                <c:pt idx="23">
                  <c:v>0.29062102625181602</c:v>
                </c:pt>
                <c:pt idx="24">
                  <c:v>0.46595546722690101</c:v>
                </c:pt>
                <c:pt idx="25">
                  <c:v>0.63197427107563697</c:v>
                </c:pt>
                <c:pt idx="26">
                  <c:v>0.78286371180800096</c:v>
                </c:pt>
                <c:pt idx="27">
                  <c:v>0.91340913256413103</c:v>
                </c:pt>
                <c:pt idx="28">
                  <c:v>1.01920197172453</c:v>
                </c:pt>
                <c:pt idx="29">
                  <c:v>1.09682093298029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汇总'!$AK$186:$AK$199</c:f>
              <c:numCache>
                <c:formatCode>0.00</c:formatCode>
                <c:ptCount val="14"/>
                <c:pt idx="0">
                  <c:v>0.38322938095273001</c:v>
                </c:pt>
                <c:pt idx="1">
                  <c:v>0.29778295888775902</c:v>
                </c:pt>
                <c:pt idx="2">
                  <c:v>0.21693432488122699</c:v>
                </c:pt>
                <c:pt idx="3">
                  <c:v>0.143827849455192</c:v>
                </c:pt>
                <c:pt idx="4">
                  <c:v>8.0883720977886805E-2</c:v>
                </c:pt>
                <c:pt idx="5">
                  <c:v>2.9810004587245399E-2</c:v>
                </c:pt>
                <c:pt idx="6">
                  <c:v>-8.3640312528916495E-3</c:v>
                </c:pt>
                <c:pt idx="7">
                  <c:v>-3.3237607504058603E-2</c:v>
                </c:pt>
                <c:pt idx="8">
                  <c:v>-4.4975062423978203E-2</c:v>
                </c:pt>
                <c:pt idx="9">
                  <c:v>-4.4232971596829901E-2</c:v>
                </c:pt>
                <c:pt idx="10">
                  <c:v>-3.2080970747740502E-2</c:v>
                </c:pt>
                <c:pt idx="11">
                  <c:v>-9.9191579061757001E-3</c:v>
                </c:pt>
                <c:pt idx="12">
                  <c:v>2.0605370217695401E-2</c:v>
                </c:pt>
                <c:pt idx="13">
                  <c:v>5.7680602128128901E-2</c:v>
                </c:pt>
              </c:numCache>
            </c:numRef>
          </c:yVal>
          <c:smooth val="0"/>
        </c:ser>
        <c:ser>
          <c:idx val="32"/>
          <c:order val="32"/>
          <c:spPr>
            <a:ln w="190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汇总'!$AL$171:$AL$191</c:f>
              <c:numCache>
                <c:formatCode>0.00</c:formatCode>
                <c:ptCount val="21"/>
                <c:pt idx="0">
                  <c:v>0.87588610126476196</c:v>
                </c:pt>
                <c:pt idx="1">
                  <c:v>1.0452357278732101</c:v>
                </c:pt>
                <c:pt idx="2">
                  <c:v>1.03900244090564</c:v>
                </c:pt>
                <c:pt idx="3">
                  <c:v>0.92040712051185902</c:v>
                </c:pt>
                <c:pt idx="4">
                  <c:v>0.73792470973104296</c:v>
                </c:pt>
                <c:pt idx="5">
                  <c:v>0.52784681927491395</c:v>
                </c:pt>
                <c:pt idx="6">
                  <c:v>0.31650346682643499</c:v>
                </c:pt>
                <c:pt idx="7">
                  <c:v>0.122177141473089</c:v>
                </c:pt>
                <c:pt idx="8">
                  <c:v>-4.3259715891116997E-2</c:v>
                </c:pt>
                <c:pt idx="9">
                  <c:v>-0.17295476079071201</c:v>
                </c:pt>
                <c:pt idx="10">
                  <c:v>-0.263906237689713</c:v>
                </c:pt>
                <c:pt idx="11">
                  <c:v>-0.31598873919623</c:v>
                </c:pt>
                <c:pt idx="12">
                  <c:v>-0.33115089669977799</c:v>
                </c:pt>
                <c:pt idx="13">
                  <c:v>-0.31276344519757299</c:v>
                </c:pt>
                <c:pt idx="14">
                  <c:v>-0.26509781871690302</c:v>
                </c:pt>
                <c:pt idx="15">
                  <c:v>-0.19291708203524399</c:v>
                </c:pt>
                <c:pt idx="16">
                  <c:v>-0.10116258933967801</c:v>
                </c:pt>
                <c:pt idx="17">
                  <c:v>5.2787189491612097E-3</c:v>
                </c:pt>
                <c:pt idx="18">
                  <c:v>0.121740013736252</c:v>
                </c:pt>
                <c:pt idx="19">
                  <c:v>0.24388550986846799</c:v>
                </c:pt>
                <c:pt idx="20">
                  <c:v>0.36777754696704001</c:v>
                </c:pt>
              </c:numCache>
            </c:numRef>
          </c:yVal>
          <c:smooth val="0"/>
        </c:ser>
        <c:ser>
          <c:idx val="33"/>
          <c:order val="33"/>
          <c:spPr>
            <a:ln w="190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汇总'!$AM$184:$AM$208</c:f>
              <c:numCache>
                <c:formatCode>0.00</c:formatCode>
                <c:ptCount val="25"/>
                <c:pt idx="0">
                  <c:v>0.60070415066677196</c:v>
                </c:pt>
                <c:pt idx="1">
                  <c:v>0.80933100386194401</c:v>
                </c:pt>
                <c:pt idx="2">
                  <c:v>0.99304875652145697</c:v>
                </c:pt>
                <c:pt idx="3">
                  <c:v>1.1422336360602301</c:v>
                </c:pt>
                <c:pt idx="4">
                  <c:v>1.2501556257644999</c:v>
                </c:pt>
                <c:pt idx="5">
                  <c:v>1.31301263201716</c:v>
                </c:pt>
                <c:pt idx="6">
                  <c:v>1.3298029357367001</c:v>
                </c:pt>
                <c:pt idx="7">
                  <c:v>1.30207367881897</c:v>
                </c:pt>
                <c:pt idx="8">
                  <c:v>1.23357903950216</c:v>
                </c:pt>
                <c:pt idx="9">
                  <c:v>1.1298778405110099</c:v>
                </c:pt>
                <c:pt idx="10">
                  <c:v>0.99789661054333201</c:v>
                </c:pt>
                <c:pt idx="11">
                  <c:v>0.84548058317345098</c:v>
                </c:pt>
                <c:pt idx="12">
                  <c:v>0.68095176752577302</c:v>
                </c:pt>
                <c:pt idx="13">
                  <c:v>0.51269006217130697</c:v>
                </c:pt>
                <c:pt idx="14">
                  <c:v>0.34875040755144399</c:v>
                </c:pt>
                <c:pt idx="15">
                  <c:v>0.19652618290072099</c:v>
                </c:pt>
                <c:pt idx="16">
                  <c:v>6.2466451080888802E-2</c:v>
                </c:pt>
                <c:pt idx="17">
                  <c:v>-4.8147761023564301E-2</c:v>
                </c:pt>
                <c:pt idx="18">
                  <c:v>-0.13136518787294299</c:v>
                </c:pt>
                <c:pt idx="19">
                  <c:v>-0.18466313992313099</c:v>
                </c:pt>
                <c:pt idx="20">
                  <c:v>-0.20698434648442701</c:v>
                </c:pt>
                <c:pt idx="21">
                  <c:v>-0.198714434295306</c:v>
                </c:pt>
                <c:pt idx="22">
                  <c:v>-0.161604131188199</c:v>
                </c:pt>
                <c:pt idx="23">
                  <c:v>-9.8641579214190103E-2</c:v>
                </c:pt>
                <c:pt idx="24">
                  <c:v>-1.38812498718757E-2</c:v>
                </c:pt>
              </c:numCache>
            </c:numRef>
          </c:yVal>
          <c:smooth val="0"/>
        </c:ser>
        <c:ser>
          <c:idx val="34"/>
          <c:order val="34"/>
          <c:spPr>
            <a:ln w="19050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汇总'!$AN$185:$AN$205</c:f>
              <c:numCache>
                <c:formatCode>0.00</c:formatCode>
                <c:ptCount val="21"/>
                <c:pt idx="0">
                  <c:v>3.6843157800124302E-2</c:v>
                </c:pt>
                <c:pt idx="1">
                  <c:v>1.20322376376576E-2</c:v>
                </c:pt>
                <c:pt idx="2">
                  <c:v>-3.0063396793344999E-3</c:v>
                </c:pt>
                <c:pt idx="3">
                  <c:v>-7.5404160012224599E-3</c:v>
                </c:pt>
                <c:pt idx="4">
                  <c:v>-1.4801787025682199E-3</c:v>
                </c:pt>
                <c:pt idx="5">
                  <c:v>1.46745214707371E-2</c:v>
                </c:pt>
                <c:pt idx="6">
                  <c:v>3.9917217015194198E-2</c:v>
                </c:pt>
                <c:pt idx="7">
                  <c:v>7.2838112105039002E-2</c:v>
                </c:pt>
                <c:pt idx="8">
                  <c:v>0.11173882089988001</c:v>
                </c:pt>
                <c:pt idx="9">
                  <c:v>0.15475102477106401</c:v>
                </c:pt>
                <c:pt idx="10">
                  <c:v>0.19995270879038601</c:v>
                </c:pt>
                <c:pt idx="11">
                  <c:v>0.245476759431138</c:v>
                </c:pt>
                <c:pt idx="12">
                  <c:v>0.28960775733604099</c:v>
                </c:pt>
                <c:pt idx="13">
                  <c:v>0.330863781225402</c:v>
                </c:pt>
                <c:pt idx="14">
                  <c:v>0.36806095153322399</c:v>
                </c:pt>
                <c:pt idx="15">
                  <c:v>0.40035928517906</c:v>
                </c:pt>
                <c:pt idx="16">
                  <c:v>0.42728920601687498</c:v>
                </c:pt>
                <c:pt idx="17">
                  <c:v>0.44875875893150502</c:v>
                </c:pt>
                <c:pt idx="18">
                  <c:v>0.46504220928511503</c:v>
                </c:pt>
                <c:pt idx="19">
                  <c:v>0.476751273465091</c:v>
                </c:pt>
                <c:pt idx="20">
                  <c:v>0.48479072062721201</c:v>
                </c:pt>
              </c:numCache>
            </c:numRef>
          </c:yVal>
          <c:smooth val="0"/>
        </c:ser>
        <c:ser>
          <c:idx val="35"/>
          <c:order val="35"/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汇总'!$AO$179:$AO$200</c:f>
              <c:numCache>
                <c:formatCode>0.00</c:formatCode>
                <c:ptCount val="22"/>
                <c:pt idx="0">
                  <c:v>1.91332991492057</c:v>
                </c:pt>
                <c:pt idx="1">
                  <c:v>2.5501195418796399</c:v>
                </c:pt>
                <c:pt idx="2">
                  <c:v>3.1377214790624199</c:v>
                </c:pt>
                <c:pt idx="3">
                  <c:v>3.6539036998413001</c:v>
                </c:pt>
                <c:pt idx="4">
                  <c:v>4.0805385092346702</c:v>
                </c:pt>
                <c:pt idx="5">
                  <c:v>4.4041498523509004</c:v>
                </c:pt>
                <c:pt idx="6">
                  <c:v>4.6161452469498299</c:v>
                </c:pt>
                <c:pt idx="7">
                  <c:v>4.7127880030948299</c:v>
                </c:pt>
                <c:pt idx="8">
                  <c:v>4.6949604123617101</c:v>
                </c:pt>
                <c:pt idx="9">
                  <c:v>4.5677638014400603</c:v>
                </c:pt>
                <c:pt idx="10">
                  <c:v>4.33999675020097</c:v>
                </c:pt>
                <c:pt idx="11">
                  <c:v>4.0235483724132504</c:v>
                </c:pt>
                <c:pt idx="12">
                  <c:v>3.6327393482735801</c:v>
                </c:pt>
                <c:pt idx="13">
                  <c:v>3.1836393817679198</c:v>
                </c:pt>
                <c:pt idx="14">
                  <c:v>2.6933859326024101</c:v>
                </c:pt>
                <c:pt idx="15">
                  <c:v>2.1795254420454002</c:v>
                </c:pt>
                <c:pt idx="16">
                  <c:v>1.6593948344755101</c:v>
                </c:pt>
                <c:pt idx="17">
                  <c:v>1.1495578317844299</c:v>
                </c:pt>
                <c:pt idx="18">
                  <c:v>0.66530756597529805</c:v>
                </c:pt>
                <c:pt idx="19">
                  <c:v>0.22024411639487501</c:v>
                </c:pt>
                <c:pt idx="20">
                  <c:v>-0.17406706802407501</c:v>
                </c:pt>
                <c:pt idx="21">
                  <c:v>-0.50835237430429903</c:v>
                </c:pt>
              </c:numCache>
            </c:numRef>
          </c:yVal>
          <c:smooth val="0"/>
        </c:ser>
        <c:ser>
          <c:idx val="36"/>
          <c:order val="36"/>
          <c:spPr>
            <a:ln w="19050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汇总'!$AP$171:$AP$192</c:f>
              <c:numCache>
                <c:formatCode>0.00</c:formatCode>
                <c:ptCount val="22"/>
                <c:pt idx="0">
                  <c:v>-0.99610646136436398</c:v>
                </c:pt>
                <c:pt idx="1">
                  <c:v>-0.214536958548149</c:v>
                </c:pt>
                <c:pt idx="2">
                  <c:v>0.34584283111109099</c:v>
                </c:pt>
                <c:pt idx="3">
                  <c:v>0.72862882732574497</c:v>
                </c:pt>
                <c:pt idx="4">
                  <c:v>0.97178418158714397</c:v>
                </c:pt>
                <c:pt idx="5">
                  <c:v>1.10797736753781</c:v>
                </c:pt>
                <c:pt idx="6">
                  <c:v>1.16494565931505</c:v>
                </c:pt>
                <c:pt idx="7">
                  <c:v>1.1658766248549</c:v>
                </c:pt>
                <c:pt idx="8">
                  <c:v>1.12980091241374</c:v>
                </c:pt>
                <c:pt idx="9">
                  <c:v>1.0719902372154799</c:v>
                </c:pt>
                <c:pt idx="10">
                  <c:v>1.0043550811655599</c:v>
                </c:pt>
                <c:pt idx="11">
                  <c:v>0.93583720198869302</c:v>
                </c:pt>
                <c:pt idx="12">
                  <c:v>0.87279260894566901</c:v>
                </c:pt>
                <c:pt idx="13">
                  <c:v>0.81936120046522598</c:v>
                </c:pt>
                <c:pt idx="14">
                  <c:v>0.77781977459067397</c:v>
                </c:pt>
                <c:pt idx="15">
                  <c:v>0.74891561608637802</c:v>
                </c:pt>
                <c:pt idx="16">
                  <c:v>0.73217833437824797</c:v>
                </c:pt>
                <c:pt idx="17">
                  <c:v>0.72620807421282296</c:v>
                </c:pt>
                <c:pt idx="18">
                  <c:v>0.72893864601332004</c:v>
                </c:pt>
                <c:pt idx="19">
                  <c:v>0.73787452538707099</c:v>
                </c:pt>
                <c:pt idx="20">
                  <c:v>0.75030105109733702</c:v>
                </c:pt>
                <c:pt idx="21">
                  <c:v>0.76346750805323604</c:v>
                </c:pt>
              </c:numCache>
            </c:numRef>
          </c:yVal>
          <c:smooth val="0"/>
        </c:ser>
        <c:ser>
          <c:idx val="37"/>
          <c:order val="37"/>
          <c:spPr>
            <a:ln w="19050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汇总'!$AQ$180:$AQ$197</c:f>
              <c:numCache>
                <c:formatCode>0.00</c:formatCode>
                <c:ptCount val="18"/>
                <c:pt idx="0">
                  <c:v>3.2826316313817898</c:v>
                </c:pt>
                <c:pt idx="1">
                  <c:v>3.4847257062864698</c:v>
                </c:pt>
                <c:pt idx="2">
                  <c:v>3.6120798553289002</c:v>
                </c:pt>
                <c:pt idx="3">
                  <c:v>3.6577008015482302</c:v>
                </c:pt>
                <c:pt idx="4">
                  <c:v>3.6190811581433699</c:v>
                </c:pt>
                <c:pt idx="5">
                  <c:v>3.4978257804426001</c:v>
                </c:pt>
                <c:pt idx="6">
                  <c:v>3.29915753735412</c:v>
                </c:pt>
                <c:pt idx="7">
                  <c:v>3.0313395692117</c:v>
                </c:pt>
                <c:pt idx="8">
                  <c:v>2.70504678254557</c:v>
                </c:pt>
                <c:pt idx="9">
                  <c:v>2.3327152171376002</c:v>
                </c:pt>
                <c:pt idx="10">
                  <c:v>1.9278940067616499</c:v>
                </c:pt>
                <c:pt idx="11">
                  <c:v>1.50462094226731</c:v>
                </c:pt>
                <c:pt idx="12">
                  <c:v>1.0768391341321699</c:v>
                </c:pt>
                <c:pt idx="13">
                  <c:v>0.65786896129254402</c:v>
                </c:pt>
                <c:pt idx="14">
                  <c:v>0.25994638395783098</c:v>
                </c:pt>
                <c:pt idx="15">
                  <c:v>-0.106164209779766</c:v>
                </c:pt>
                <c:pt idx="16">
                  <c:v>-0.43147716039850298</c:v>
                </c:pt>
                <c:pt idx="17">
                  <c:v>-0.70900973879365303</c:v>
                </c:pt>
              </c:numCache>
            </c:numRef>
          </c:yVal>
          <c:smooth val="0"/>
        </c:ser>
        <c:ser>
          <c:idx val="38"/>
          <c:order val="38"/>
          <c:spPr>
            <a:ln w="19050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  <a:lumOff val="30000"/>
                </a:schemeClr>
              </a:solidFill>
              <a:ln w="9525">
                <a:solidFill>
                  <a:schemeClr val="accent3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汇总'!$AR$184:$AR$202</c:f>
              <c:numCache>
                <c:formatCode>0.00</c:formatCode>
                <c:ptCount val="19"/>
                <c:pt idx="0">
                  <c:v>2.7096627637304099E-3</c:v>
                </c:pt>
                <c:pt idx="1">
                  <c:v>-0.109639325428859</c:v>
                </c:pt>
                <c:pt idx="2">
                  <c:v>-0.21984388305329999</c:v>
                </c:pt>
                <c:pt idx="3">
                  <c:v>-0.32385634168135602</c:v>
                </c:pt>
                <c:pt idx="4">
                  <c:v>-0.41646764305643902</c:v>
                </c:pt>
                <c:pt idx="5">
                  <c:v>-0.49176495364402401</c:v>
                </c:pt>
                <c:pt idx="6">
                  <c:v>-0.54359437626229301</c:v>
                </c:pt>
                <c:pt idx="7">
                  <c:v>-0.56600720744672595</c:v>
                </c:pt>
                <c:pt idx="8">
                  <c:v>-0.55367189799366601</c:v>
                </c:pt>
                <c:pt idx="9">
                  <c:v>-0.50223736525449203</c:v>
                </c:pt>
                <c:pt idx="10">
                  <c:v>-0.40863657921712798</c:v>
                </c:pt>
                <c:pt idx="11">
                  <c:v>-0.27132240020704201</c:v>
                </c:pt>
                <c:pt idx="12">
                  <c:v>-9.0430484177679696E-2</c:v>
                </c:pt>
                <c:pt idx="13">
                  <c:v>0.132133307971223</c:v>
                </c:pt>
                <c:pt idx="14">
                  <c:v>0.39268115780259799</c:v>
                </c:pt>
                <c:pt idx="15">
                  <c:v>0.68580516909200995</c:v>
                </c:pt>
                <c:pt idx="16">
                  <c:v>1.00450888805073</c:v>
                </c:pt>
                <c:pt idx="17">
                  <c:v>1.3404027223517601</c:v>
                </c:pt>
                <c:pt idx="18">
                  <c:v>1.6839559851265999</c:v>
                </c:pt>
              </c:numCache>
            </c:numRef>
          </c:yVal>
          <c:smooth val="0"/>
        </c:ser>
        <c:ser>
          <c:idx val="39"/>
          <c:order val="39"/>
          <c:spPr>
            <a:ln w="19050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  <a:lumOff val="30000"/>
                </a:schemeClr>
              </a:solidFill>
              <a:ln w="9525">
                <a:solidFill>
                  <a:schemeClr val="accent4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汇总'!$AS$168:$AS$186</c:f>
              <c:numCache>
                <c:formatCode>0.00</c:formatCode>
                <c:ptCount val="19"/>
                <c:pt idx="0">
                  <c:v>-4.9131288455743398</c:v>
                </c:pt>
                <c:pt idx="1">
                  <c:v>-0.58494323840866402</c:v>
                </c:pt>
                <c:pt idx="2">
                  <c:v>2.0635968036834602</c:v>
                </c:pt>
                <c:pt idx="3">
                  <c:v>3.49389377722256</c:v>
                </c:pt>
                <c:pt idx="4">
                  <c:v>4.0701100996350004</c:v>
                </c:pt>
                <c:pt idx="5">
                  <c:v>4.0750150356416404</c:v>
                </c:pt>
                <c:pt idx="6">
                  <c:v>3.72388494635128</c:v>
                </c:pt>
                <c:pt idx="7">
                  <c:v>3.1766273169856101</c:v>
                </c:pt>
                <c:pt idx="8">
                  <c:v>2.5482894984279101</c:v>
                </c:pt>
                <c:pt idx="9">
                  <c:v>1.9181038330197799</c:v>
                </c:pt>
                <c:pt idx="10">
                  <c:v>1.3372118262261199</c:v>
                </c:pt>
                <c:pt idx="11">
                  <c:v>0.83520127295177304</c:v>
                </c:pt>
                <c:pt idx="12">
                  <c:v>0.42558175041971902</c:v>
                </c:pt>
                <c:pt idx="13">
                  <c:v>0.11031564861487</c:v>
                </c:pt>
                <c:pt idx="14">
                  <c:v>-0.116486075645565</c:v>
                </c:pt>
                <c:pt idx="15">
                  <c:v>-0.265601963928839</c:v>
                </c:pt>
                <c:pt idx="16">
                  <c:v>-0.35037795661634702</c:v>
                </c:pt>
                <c:pt idx="17">
                  <c:v>-0.38495836151718299</c:v>
                </c:pt>
                <c:pt idx="18">
                  <c:v>-0.38299008471580698</c:v>
                </c:pt>
              </c:numCache>
            </c:numRef>
          </c:yVal>
          <c:smooth val="0"/>
        </c:ser>
        <c:ser>
          <c:idx val="40"/>
          <c:order val="40"/>
          <c:spPr>
            <a:ln w="19050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  <a:lumOff val="30000"/>
                </a:schemeClr>
              </a:solidFill>
              <a:ln w="9525">
                <a:solidFill>
                  <a:schemeClr val="accent5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汇总'!$AT$175:$AT$201</c:f>
              <c:numCache>
                <c:formatCode>0.00</c:formatCode>
                <c:ptCount val="27"/>
                <c:pt idx="0">
                  <c:v>-0.202812278608097</c:v>
                </c:pt>
                <c:pt idx="1">
                  <c:v>-0.156063618221706</c:v>
                </c:pt>
                <c:pt idx="2">
                  <c:v>-9.9056062624021599E-2</c:v>
                </c:pt>
                <c:pt idx="3">
                  <c:v>-2.2242032771809601E-2</c:v>
                </c:pt>
                <c:pt idx="4">
                  <c:v>7.8427600216262106E-2</c:v>
                </c:pt>
                <c:pt idx="5">
                  <c:v>0.20284839785856501</c:v>
                </c:pt>
                <c:pt idx="6">
                  <c:v>0.34790922330728302</c:v>
                </c:pt>
                <c:pt idx="7">
                  <c:v>0.508459689900846</c:v>
                </c:pt>
                <c:pt idx="8">
                  <c:v>0.67811573092080002</c:v>
                </c:pt>
                <c:pt idx="9">
                  <c:v>0.84991980840688097</c:v>
                </c:pt>
                <c:pt idx="10">
                  <c:v>1.0168712829993301</c:v>
                </c:pt>
                <c:pt idx="11">
                  <c:v>1.17234149880695</c:v>
                </c:pt>
                <c:pt idx="12">
                  <c:v>1.3103871972393299</c:v>
                </c:pt>
                <c:pt idx="13">
                  <c:v>1.4259749615952499</c:v>
                </c:pt>
                <c:pt idx="14">
                  <c:v>1.5151285099643801</c:v>
                </c:pt>
                <c:pt idx="15">
                  <c:v>1.5750097976768</c:v>
                </c:pt>
                <c:pt idx="16">
                  <c:v>1.60394406212484</c:v>
                </c:pt>
                <c:pt idx="17">
                  <c:v>1.60139814228318</c:v>
                </c:pt>
                <c:pt idx="18">
                  <c:v>1.56792063266855</c:v>
                </c:pt>
                <c:pt idx="19">
                  <c:v>1.5050516868061601</c:v>
                </c:pt>
                <c:pt idx="20">
                  <c:v>1.41520956850763</c:v>
                </c:pt>
                <c:pt idx="21">
                  <c:v>1.3015603604194701</c:v>
                </c:pt>
                <c:pt idx="22">
                  <c:v>1.1678765783601901</c:v>
                </c:pt>
                <c:pt idx="23">
                  <c:v>1.01838980694324</c:v>
                </c:pt>
                <c:pt idx="24">
                  <c:v>0.85764186686947097</c:v>
                </c:pt>
                <c:pt idx="25">
                  <c:v>0.69033844707068204</c:v>
                </c:pt>
                <c:pt idx="26">
                  <c:v>0.52120858560303196</c:v>
                </c:pt>
              </c:numCache>
            </c:numRef>
          </c:yVal>
          <c:smooth val="0"/>
        </c:ser>
        <c:ser>
          <c:idx val="41"/>
          <c:order val="41"/>
          <c:spPr>
            <a:ln w="19050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0000"/>
                  <a:lumOff val="30000"/>
                </a:schemeClr>
              </a:solidFill>
              <a:ln w="9525">
                <a:solidFill>
                  <a:schemeClr val="accent6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汇总'!$AU$186:$AU$206</c:f>
              <c:numCache>
                <c:formatCode>0.00</c:formatCode>
                <c:ptCount val="21"/>
                <c:pt idx="0">
                  <c:v>0.13479144848581601</c:v>
                </c:pt>
                <c:pt idx="1">
                  <c:v>0.140222044640824</c:v>
                </c:pt>
                <c:pt idx="2">
                  <c:v>0.17092332451507899</c:v>
                </c:pt>
                <c:pt idx="3">
                  <c:v>0.22344402115584</c:v>
                </c:pt>
                <c:pt idx="4">
                  <c:v>0.293753895906328</c:v>
                </c:pt>
                <c:pt idx="5">
                  <c:v>0.377465095309859</c:v>
                </c:pt>
                <c:pt idx="6">
                  <c:v>0.47002722704359101</c:v>
                </c:pt>
                <c:pt idx="7">
                  <c:v>0.56689765013568105</c:v>
                </c:pt>
                <c:pt idx="8">
                  <c:v>0.663688383943697</c:v>
                </c:pt>
                <c:pt idx="9">
                  <c:v>0.75629095749284203</c:v>
                </c:pt>
                <c:pt idx="10">
                  <c:v>0.84098044579707898</c:v>
                </c:pt>
                <c:pt idx="11">
                  <c:v>0.91449987270675204</c:v>
                </c:pt>
                <c:pt idx="12">
                  <c:v>0.97412610065155503</c:v>
                </c:pt>
                <c:pt idx="13">
                  <c:v>1.01771827636793</c:v>
                </c:pt>
                <c:pt idx="14">
                  <c:v>1.04374985832555</c:v>
                </c:pt>
                <c:pt idx="15">
                  <c:v>1.05132521608795</c:v>
                </c:pt>
                <c:pt idx="16">
                  <c:v>1.0401817642678199</c:v>
                </c:pt>
                <c:pt idx="17">
                  <c:v>1.0106785740605799</c:v>
                </c:pt>
                <c:pt idx="18">
                  <c:v>0.96377239355877198</c:v>
                </c:pt>
                <c:pt idx="19">
                  <c:v>0.90098200418200203</c:v>
                </c:pt>
                <c:pt idx="20">
                  <c:v>0.82434184457111603</c:v>
                </c:pt>
              </c:numCache>
            </c:numRef>
          </c:yVal>
          <c:smooth val="0"/>
        </c:ser>
        <c:ser>
          <c:idx val="42"/>
          <c:order val="42"/>
          <c:spPr>
            <a:ln w="19050" cap="rnd">
              <a:solidFill>
                <a:schemeClr val="accent1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</a:schemeClr>
              </a:solidFill>
              <a:ln w="9525">
                <a:solidFill>
                  <a:schemeClr val="accent1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汇总'!$AV$177:$AV$204</c:f>
              <c:numCache>
                <c:formatCode>0.00</c:formatCode>
                <c:ptCount val="28"/>
                <c:pt idx="0">
                  <c:v>-0.14913132019893799</c:v>
                </c:pt>
                <c:pt idx="1">
                  <c:v>-7.8317362327020107E-2</c:v>
                </c:pt>
                <c:pt idx="2">
                  <c:v>0.10429709763815399</c:v>
                </c:pt>
                <c:pt idx="3">
                  <c:v>0.38325688724669998</c:v>
                </c:pt>
                <c:pt idx="4">
                  <c:v>0.73451124035175397</c:v>
                </c:pt>
                <c:pt idx="5">
                  <c:v>1.13003012542034</c:v>
                </c:pt>
                <c:pt idx="6">
                  <c:v>1.5412923824270801</c:v>
                </c:pt>
                <c:pt idx="7">
                  <c:v>1.94180970384445</c:v>
                </c:pt>
                <c:pt idx="8">
                  <c:v>2.30883668262629</c:v>
                </c:pt>
                <c:pt idx="9">
                  <c:v>2.6244038642084901</c:v>
                </c:pt>
                <c:pt idx="10">
                  <c:v>2.8757979804267699</c:v>
                </c:pt>
                <c:pt idx="11">
                  <c:v>3.0556013108777602</c:v>
                </c:pt>
                <c:pt idx="12">
                  <c:v>3.1613904116225902</c:v>
                </c:pt>
                <c:pt idx="13">
                  <c:v>3.1951832722536699</c:v>
                </c:pt>
                <c:pt idx="14">
                  <c:v>3.16271331021558</c:v>
                </c:pt>
                <c:pt idx="15">
                  <c:v>3.0725984858861901</c:v>
                </c:pt>
                <c:pt idx="16">
                  <c:v>2.9354642232984598</c:v>
                </c:pt>
                <c:pt idx="17">
                  <c:v>2.7630697494879501</c:v>
                </c:pt>
                <c:pt idx="18">
                  <c:v>2.5674789203213799</c:v>
                </c:pt>
                <c:pt idx="19">
                  <c:v>2.3603085822715002</c:v>
                </c:pt>
                <c:pt idx="20">
                  <c:v>2.1520800279585499</c:v>
                </c:pt>
                <c:pt idx="21">
                  <c:v>1.9516921383973</c:v>
                </c:pt>
                <c:pt idx="22">
                  <c:v>1.7660283667296</c:v>
                </c:pt>
                <c:pt idx="23">
                  <c:v>1.5997038068448499</c:v>
                </c:pt>
                <c:pt idx="24">
                  <c:v>1.4549532056151999</c:v>
                </c:pt>
                <c:pt idx="25">
                  <c:v>1.3316559196257201</c:v>
                </c:pt>
                <c:pt idx="26">
                  <c:v>1.2274894860604699</c:v>
                </c:pt>
                <c:pt idx="27">
                  <c:v>1.1381996730569599</c:v>
                </c:pt>
              </c:numCache>
            </c:numRef>
          </c:yVal>
          <c:smooth val="0"/>
        </c:ser>
        <c:ser>
          <c:idx val="43"/>
          <c:order val="43"/>
          <c:spPr>
            <a:ln w="19050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</a:schemeClr>
              </a:solidFill>
              <a:ln w="9525">
                <a:solidFill>
                  <a:schemeClr val="accent2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汇总'!$AW$171:$AW$197</c:f>
              <c:numCache>
                <c:formatCode>0.00</c:formatCode>
                <c:ptCount val="27"/>
                <c:pt idx="0">
                  <c:v>-0.70793805875473004</c:v>
                </c:pt>
                <c:pt idx="1">
                  <c:v>-9.3975746268296398E-2</c:v>
                </c:pt>
                <c:pt idx="2">
                  <c:v>0.33411872701260198</c:v>
                </c:pt>
                <c:pt idx="3">
                  <c:v>0.59444213461143602</c:v>
                </c:pt>
                <c:pt idx="4">
                  <c:v>0.71210785966103396</c:v>
                </c:pt>
                <c:pt idx="5">
                  <c:v>0.71607731178205702</c:v>
                </c:pt>
                <c:pt idx="6">
                  <c:v>0.63662485786213496</c:v>
                </c:pt>
                <c:pt idx="7">
                  <c:v>0.50336117869984598</c:v>
                </c:pt>
                <c:pt idx="8">
                  <c:v>0.343745146560821</c:v>
                </c:pt>
                <c:pt idx="9">
                  <c:v>0.18201933805863499</c:v>
                </c:pt>
                <c:pt idx="10">
                  <c:v>3.8509152420469497E-2</c:v>
                </c:pt>
                <c:pt idx="11">
                  <c:v>-7.0769802872896498E-2</c:v>
                </c:pt>
                <c:pt idx="12">
                  <c:v>-0.134246868871816</c:v>
                </c:pt>
                <c:pt idx="13">
                  <c:v>-0.14472047967233201</c:v>
                </c:pt>
                <c:pt idx="14">
                  <c:v>-9.9113539190381197E-2</c:v>
                </c:pt>
                <c:pt idx="15">
                  <c:v>1.90176233284323E-3</c:v>
                </c:pt>
                <c:pt idx="16">
                  <c:v>0.15437535796225499</c:v>
                </c:pt>
                <c:pt idx="17">
                  <c:v>0.35161631532773702</c:v>
                </c:pt>
                <c:pt idx="18">
                  <c:v>0.58476837090356704</c:v>
                </c:pt>
                <c:pt idx="19">
                  <c:v>0.84340029089001001</c:v>
                </c:pt>
                <c:pt idx="20">
                  <c:v>1.1160905807449999</c:v>
                </c:pt>
                <c:pt idx="21">
                  <c:v>1.3909891201653899</c:v>
                </c:pt>
                <c:pt idx="22">
                  <c:v>1.65634119134799</c:v>
                </c:pt>
                <c:pt idx="23">
                  <c:v>1.90096209567775</c:v>
                </c:pt>
                <c:pt idx="24">
                  <c:v>2.1146531175846199</c:v>
                </c:pt>
                <c:pt idx="25">
                  <c:v>2.2885519941912502</c:v>
                </c:pt>
                <c:pt idx="26">
                  <c:v>2.4154132855304602</c:v>
                </c:pt>
              </c:numCache>
            </c:numRef>
          </c:yVal>
          <c:smooth val="0"/>
        </c:ser>
        <c:ser>
          <c:idx val="44"/>
          <c:order val="44"/>
          <c:spPr>
            <a:ln w="19050" cap="rnd">
              <a:solidFill>
                <a:schemeClr val="accent3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</a:schemeClr>
              </a:solidFill>
              <a:ln w="9525">
                <a:solidFill>
                  <a:schemeClr val="accent3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汇总'!$AX$197:$AX$225</c:f>
              <c:numCache>
                <c:formatCode>0.00</c:formatCode>
                <c:ptCount val="29"/>
                <c:pt idx="0">
                  <c:v>0.99683360154059397</c:v>
                </c:pt>
                <c:pt idx="1">
                  <c:v>0.90050271071869503</c:v>
                </c:pt>
                <c:pt idx="2">
                  <c:v>0.79475033859767197</c:v>
                </c:pt>
                <c:pt idx="3">
                  <c:v>0.68334305498770398</c:v>
                </c:pt>
                <c:pt idx="4">
                  <c:v>0.57010965027994598</c:v>
                </c:pt>
                <c:pt idx="5">
                  <c:v>0.45880702301773901</c:v>
                </c:pt>
                <c:pt idx="6">
                  <c:v>0.35299289261386901</c:v>
                </c:pt>
                <c:pt idx="7">
                  <c:v>0.25590833845001298</c:v>
                </c:pt>
                <c:pt idx="8">
                  <c:v>0.17037281728746001</c:v>
                </c:pt>
                <c:pt idx="9">
                  <c:v>9.8693958097274298E-2</c:v>
                </c:pt>
                <c:pt idx="10">
                  <c:v>4.2594077054787703E-2</c:v>
                </c:pt>
                <c:pt idx="11">
                  <c:v>3.1549955753629199E-3</c:v>
                </c:pt>
                <c:pt idx="12">
                  <c:v>-1.9217619141694599E-2</c:v>
                </c:pt>
                <c:pt idx="13">
                  <c:v>-2.4809538508892899E-2</c:v>
                </c:pt>
                <c:pt idx="14">
                  <c:v>-1.45923998096915E-2</c:v>
                </c:pt>
                <c:pt idx="15">
                  <c:v>9.8028318085772205E-3</c:v>
                </c:pt>
                <c:pt idx="16">
                  <c:v>4.6133097206628698E-2</c:v>
                </c:pt>
                <c:pt idx="17">
                  <c:v>9.1610522583715201E-2</c:v>
                </c:pt>
                <c:pt idx="18">
                  <c:v>0.142988709295058</c:v>
                </c:pt>
                <c:pt idx="19">
                  <c:v>0.196666611122643</c:v>
                </c:pt>
                <c:pt idx="20">
                  <c:v>0.248808184339262</c:v>
                </c:pt>
                <c:pt idx="21">
                  <c:v>0.29547560081035201</c:v>
                </c:pt>
                <c:pt idx="22">
                  <c:v>0.332773415699047</c:v>
                </c:pt>
                <c:pt idx="23">
                  <c:v>0.35700067919772799</c:v>
                </c:pt>
                <c:pt idx="24">
                  <c:v>0.364807575961764</c:v>
                </c:pt>
                <c:pt idx="25">
                  <c:v>0.35335276673253302</c:v>
                </c:pt>
                <c:pt idx="26">
                  <c:v>0.32045719390031302</c:v>
                </c:pt>
                <c:pt idx="27">
                  <c:v>0.26474969640151003</c:v>
                </c:pt>
                <c:pt idx="28">
                  <c:v>0.18579935966470801</c:v>
                </c:pt>
              </c:numCache>
            </c:numRef>
          </c:yVal>
          <c:smooth val="0"/>
        </c:ser>
        <c:ser>
          <c:idx val="45"/>
          <c:order val="45"/>
          <c:spPr>
            <a:ln w="19050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</a:schemeClr>
              </a:solidFill>
              <a:ln w="9525">
                <a:solidFill>
                  <a:schemeClr val="accent4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汇总'!$AY$191:$AY$215</c:f>
              <c:numCache>
                <c:formatCode>0.00</c:formatCode>
                <c:ptCount val="25"/>
                <c:pt idx="0">
                  <c:v>1.18427354169261</c:v>
                </c:pt>
                <c:pt idx="1">
                  <c:v>1.2526327102450601</c:v>
                </c:pt>
                <c:pt idx="2">
                  <c:v>1.2660245798149701</c:v>
                </c:pt>
                <c:pt idx="3">
                  <c:v>1.22700619365485</c:v>
                </c:pt>
                <c:pt idx="4">
                  <c:v>1.14019639444503</c:v>
                </c:pt>
                <c:pt idx="5">
                  <c:v>1.01190307947378</c:v>
                </c:pt>
                <c:pt idx="6">
                  <c:v>0.84972915027692997</c:v>
                </c:pt>
                <c:pt idx="7">
                  <c:v>0.66217187795844801</c:v>
                </c:pt>
                <c:pt idx="8">
                  <c:v>0.45822851390924202</c:v>
                </c:pt>
                <c:pt idx="9">
                  <c:v>0.24701916878918001</c:v>
                </c:pt>
                <c:pt idx="10">
                  <c:v>3.7436260369316798E-2</c:v>
                </c:pt>
                <c:pt idx="11">
                  <c:v>-0.16217180673348799</c:v>
                </c:pt>
                <c:pt idx="12">
                  <c:v>-0.34427661941967902</c:v>
                </c:pt>
                <c:pt idx="13">
                  <c:v>-0.50240075086414404</c:v>
                </c:pt>
                <c:pt idx="14">
                  <c:v>-0.63130051371036</c:v>
                </c:pt>
                <c:pt idx="15">
                  <c:v>-0.727098512808944</c:v>
                </c:pt>
                <c:pt idx="16">
                  <c:v>-0.78736525306902105</c:v>
                </c:pt>
                <c:pt idx="17">
                  <c:v>-0.81115018782191906</c:v>
                </c:pt>
                <c:pt idx="18">
                  <c:v>-0.79896363827758199</c:v>
                </c:pt>
                <c:pt idx="19">
                  <c:v>-0.75271197523658195</c:v>
                </c:pt>
                <c:pt idx="20">
                  <c:v>-0.67558933010392697</c:v>
                </c:pt>
                <c:pt idx="21">
                  <c:v>-0.57192989365256597</c:v>
                </c:pt>
                <c:pt idx="22">
                  <c:v>-0.44702556751341999</c:v>
                </c:pt>
                <c:pt idx="23">
                  <c:v>-0.30691435557281499</c:v>
                </c:pt>
                <c:pt idx="24">
                  <c:v>-0.15814541969204399</c:v>
                </c:pt>
              </c:numCache>
            </c:numRef>
          </c:yVal>
          <c:smooth val="0"/>
        </c:ser>
        <c:ser>
          <c:idx val="46"/>
          <c:order val="46"/>
          <c:spPr>
            <a:ln w="19050" cap="rnd">
              <a:solidFill>
                <a:schemeClr val="accent5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</a:schemeClr>
              </a:solidFill>
              <a:ln w="9525">
                <a:solidFill>
                  <a:schemeClr val="accent5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汇总'!$AZ$167:$AZ$188</c:f>
              <c:numCache>
                <c:formatCode>0.00</c:formatCode>
                <c:ptCount val="22"/>
                <c:pt idx="0">
                  <c:v>2.0955724242260301</c:v>
                </c:pt>
                <c:pt idx="1">
                  <c:v>6.2417257613866104</c:v>
                </c:pt>
                <c:pt idx="2">
                  <c:v>8.6686023041548701</c:v>
                </c:pt>
                <c:pt idx="3">
                  <c:v>9.80099122495057</c:v>
                </c:pt>
                <c:pt idx="4">
                  <c:v>9.9879220758667007</c:v>
                </c:pt>
                <c:pt idx="5">
                  <c:v>9.5127740574508692</c:v>
                </c:pt>
                <c:pt idx="6">
                  <c:v>8.6023895318711396</c:v>
                </c:pt>
                <c:pt idx="7">
                  <c:v>7.4352604560182201</c:v>
                </c:pt>
                <c:pt idx="8">
                  <c:v>6.1488534563724402</c:v>
                </c:pt>
                <c:pt idx="9">
                  <c:v>4.8461363727177202</c:v>
                </c:pt>
                <c:pt idx="10">
                  <c:v>3.6013662620146301</c:v>
                </c:pt>
                <c:pt idx="11">
                  <c:v>2.46519607695154</c:v>
                </c:pt>
                <c:pt idx="12">
                  <c:v>1.4691545158763499</c:v>
                </c:pt>
                <c:pt idx="13">
                  <c:v>0.62955088197110198</c:v>
                </c:pt>
                <c:pt idx="14">
                  <c:v>-4.9145810330900402E-2</c:v>
                </c:pt>
                <c:pt idx="15">
                  <c:v>-0.57140678457340699</c:v>
                </c:pt>
                <c:pt idx="16">
                  <c:v>-0.948178291947542</c:v>
                </c:pt>
                <c:pt idx="17">
                  <c:v>-1.1948094491355099</c:v>
                </c:pt>
                <c:pt idx="18">
                  <c:v>-1.32933369601462</c:v>
                </c:pt>
                <c:pt idx="19">
                  <c:v>-1.37106674988828</c:v>
                </c:pt>
                <c:pt idx="20">
                  <c:v>-1.33948617891654</c:v>
                </c:pt>
                <c:pt idx="21">
                  <c:v>-1.25335990444041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4276288"/>
        <c:axId val="943162752"/>
      </c:scatterChart>
      <c:valAx>
        <c:axId val="944276288"/>
        <c:scaling>
          <c:orientation val="minMax"/>
          <c:max val="1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Time/min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3162752"/>
        <c:crosses val="autoZero"/>
        <c:crossBetween val="midCat"/>
      </c:valAx>
      <c:valAx>
        <c:axId val="94316275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d[Rnr3-gfp]/dt|max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2762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WT</a:t>
            </a:r>
            <a:r>
              <a:rPr lang="en-US" altLang="zh-CN" baseline="0"/>
              <a:t> 10mM HU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4609123590826637E-2"/>
          <c:y val="7.2722000927371272E-2"/>
          <c:w val="0.93261058058240676"/>
          <c:h val="0.8876416712292704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汇总'!$G$141:$G$225</c:f>
              <c:numCache>
                <c:formatCode>0.00</c:formatCode>
                <c:ptCount val="85"/>
                <c:pt idx="0">
                  <c:v>-15.712948543526201</c:v>
                </c:pt>
                <c:pt idx="1">
                  <c:v>-9.1360239150228004</c:v>
                </c:pt>
                <c:pt idx="2">
                  <c:v>-4.7379811198788602</c:v>
                </c:pt>
                <c:pt idx="3">
                  <c:v>-1.95649979755589</c:v>
                </c:pt>
                <c:pt idx="4">
                  <c:v>-0.34022938320542201</c:v>
                </c:pt>
                <c:pt idx="5">
                  <c:v>0.46781040854322398</c:v>
                </c:pt>
                <c:pt idx="6">
                  <c:v>0.74498750777216005</c:v>
                </c:pt>
                <c:pt idx="7">
                  <c:v>0.70211811026021698</c:v>
                </c:pt>
                <c:pt idx="8">
                  <c:v>0.49496709811860601</c:v>
                </c:pt>
                <c:pt idx="9">
                  <c:v>0.234318349314483</c:v>
                </c:pt>
                <c:pt idx="10">
                  <c:v>-5.2618159494866E-3</c:v>
                </c:pt>
                <c:pt idx="11">
                  <c:v>-0.17785147295211501</c:v>
                </c:pt>
                <c:pt idx="12">
                  <c:v>-0.25968013179434002</c:v>
                </c:pt>
                <c:pt idx="13">
                  <c:v>-0.24361222011532699</c:v>
                </c:pt>
                <c:pt idx="14">
                  <c:v>-0.13450940281461099</c:v>
                </c:pt>
                <c:pt idx="15">
                  <c:v>5.4619888059708202E-2</c:v>
                </c:pt>
                <c:pt idx="16">
                  <c:v>0.305769532913233</c:v>
                </c:pt>
                <c:pt idx="17">
                  <c:v>0.59846359852195397</c:v>
                </c:pt>
                <c:pt idx="18">
                  <c:v>0.91173772859693403</c:v>
                </c:pt>
                <c:pt idx="19">
                  <c:v>1.2256434831968099</c:v>
                </c:pt>
                <c:pt idx="20">
                  <c:v>1.5223399413904</c:v>
                </c:pt>
                <c:pt idx="21">
                  <c:v>1.78683193613477</c:v>
                </c:pt>
                <c:pt idx="22">
                  <c:v>2.0074095172327602</c:v>
                </c:pt>
                <c:pt idx="23">
                  <c:v>2.1758386374893002</c:v>
                </c:pt>
                <c:pt idx="24">
                  <c:v>2.2873486287873699</c:v>
                </c:pt>
                <c:pt idx="25">
                  <c:v>2.3404577787450802</c:v>
                </c:pt>
                <c:pt idx="26">
                  <c:v>2.3366742349207401</c:v>
                </c:pt>
                <c:pt idx="27">
                  <c:v>2.2801055521685898</c:v>
                </c:pt>
                <c:pt idx="28">
                  <c:v>2.1770064597410701</c:v>
                </c:pt>
                <c:pt idx="29">
                  <c:v>2.03529085807221</c:v>
                </c:pt>
                <c:pt idx="30">
                  <c:v>1.8640306608694199</c:v>
                </c:pt>
                <c:pt idx="31">
                  <c:v>1.67296087615963</c:v>
                </c:pt>
                <c:pt idx="32">
                  <c:v>1.47200727033781</c:v>
                </c:pt>
                <c:pt idx="33">
                  <c:v>1.2708500819865201</c:v>
                </c:pt>
                <c:pt idx="34">
                  <c:v>1.0785345472950401</c:v>
                </c:pt>
                <c:pt idx="35">
                  <c:v>0.90313646638498402</c:v>
                </c:pt>
                <c:pt idx="36">
                  <c:v>0.75148867954302501</c:v>
                </c:pt>
                <c:pt idx="37">
                  <c:v>0.628972134577099</c:v>
                </c:pt>
                <c:pt idx="38">
                  <c:v>0.53937321087947698</c:v>
                </c:pt>
                <c:pt idx="39">
                  <c:v>0.48480712269746601</c:v>
                </c:pt>
                <c:pt idx="40">
                  <c:v>0.46570555318489198</c:v>
                </c:pt>
                <c:pt idx="41">
                  <c:v>0.48086517241038101</c:v>
                </c:pt>
                <c:pt idx="42">
                  <c:v>0.52755236626077995</c:v>
                </c:pt>
                <c:pt idx="43">
                  <c:v>0.60165834948089503</c:v>
                </c:pt>
                <c:pt idx="44">
                  <c:v>0.69789785456672104</c:v>
                </c:pt>
                <c:pt idx="45">
                  <c:v>0.81004377922094895</c:v>
                </c:pt>
                <c:pt idx="46">
                  <c:v>0.93118953817887895</c:v>
                </c:pt>
                <c:pt idx="47">
                  <c:v>1.05403040106569</c:v>
                </c:pt>
                <c:pt idx="48">
                  <c:v>1.1711548055593799</c:v>
                </c:pt>
                <c:pt idx="49">
                  <c:v>1.27533651575646</c:v>
                </c:pt>
                <c:pt idx="50">
                  <c:v>1.35981854807118</c:v>
                </c:pt>
                <c:pt idx="51">
                  <c:v>1.4185800120035501</c:v>
                </c:pt>
                <c:pt idx="52">
                  <c:v>1.4465774105951701</c:v>
                </c:pt>
                <c:pt idx="53">
                  <c:v>1.43995251492063</c:v>
                </c:pt>
                <c:pt idx="54">
                  <c:v>1.3961996689762499</c:v>
                </c:pt>
                <c:pt idx="55">
                  <c:v>1.31428629605051</c:v>
                </c:pt>
                <c:pt idx="56">
                  <c:v>1.1947214636802299</c:v>
                </c:pt>
                <c:pt idx="57">
                  <c:v>1.03956862435307</c:v>
                </c:pt>
                <c:pt idx="58">
                  <c:v>0.85240007954980401</c:v>
                </c:pt>
                <c:pt idx="59">
                  <c:v>0.638192319188432</c:v>
                </c:pt>
                <c:pt idx="60">
                  <c:v>0.40316316436504901</c:v>
                </c:pt>
                <c:pt idx="61">
                  <c:v>0.15455358987758699</c:v>
                </c:pt>
                <c:pt idx="62">
                  <c:v>-9.9640776527136807E-2</c:v>
                </c:pt>
                <c:pt idx="63">
                  <c:v>-0.350981187341532</c:v>
                </c:pt>
                <c:pt idx="64">
                  <c:v>-0.59093058544888599</c:v>
                </c:pt>
                <c:pt idx="65">
                  <c:v>-0.81121929714317398</c:v>
                </c:pt>
                <c:pt idx="66">
                  <c:v>-1.00421640427854</c:v>
                </c:pt>
                <c:pt idx="67">
                  <c:v>-1.1632886089169701</c:v>
                </c:pt>
                <c:pt idx="68">
                  <c:v>-1.28312524905365</c:v>
                </c:pt>
                <c:pt idx="69">
                  <c:v>-1.36000479680027</c:v>
                </c:pt>
                <c:pt idx="70">
                  <c:v>-1.39197467056784</c:v>
                </c:pt>
                <c:pt idx="71">
                  <c:v>-1.3789125213020199</c:v>
                </c:pt>
                <c:pt idx="72">
                  <c:v>-1.32243330823857</c:v>
                </c:pt>
                <c:pt idx="73">
                  <c:v>-1.2256024624894799</c:v>
                </c:pt>
                <c:pt idx="74">
                  <c:v>-1.09241124912914</c:v>
                </c:pt>
                <c:pt idx="75">
                  <c:v>-0.92696607572509904</c:v>
                </c:pt>
                <c:pt idx="76">
                  <c:v>-0.73233896239226404</c:v>
                </c:pt>
                <c:pt idx="77">
                  <c:v>-0.509021681870925</c:v>
                </c:pt>
                <c:pt idx="78">
                  <c:v>-0.2529212005982</c:v>
                </c:pt>
                <c:pt idx="79">
                  <c:v>4.71710002185457E-2</c:v>
                </c:pt>
                <c:pt idx="80">
                  <c:v>0.412708366246195</c:v>
                </c:pt>
                <c:pt idx="81">
                  <c:v>0.879195513562811</c:v>
                </c:pt>
                <c:pt idx="82">
                  <c:v>1.5007548809868401</c:v>
                </c:pt>
                <c:pt idx="83">
                  <c:v>2.35554313719049</c:v>
                </c:pt>
                <c:pt idx="84">
                  <c:v>3.5521126019376101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汇总'!$H$141:$H$225</c:f>
              <c:numCache>
                <c:formatCode>0.00</c:formatCode>
                <c:ptCount val="85"/>
                <c:pt idx="0">
                  <c:v>9.7976352546830903</c:v>
                </c:pt>
                <c:pt idx="1">
                  <c:v>2.8039977525744999</c:v>
                </c:pt>
                <c:pt idx="2">
                  <c:v>-1.22209455484744</c:v>
                </c:pt>
                <c:pt idx="3">
                  <c:v>-3.09653336301891</c:v>
                </c:pt>
                <c:pt idx="4">
                  <c:v>-3.47408356843524</c:v>
                </c:pt>
                <c:pt idx="5">
                  <c:v>-2.8719662294581898</c:v>
                </c:pt>
                <c:pt idx="6">
                  <c:v>-1.6909047930557699</c:v>
                </c:pt>
                <c:pt idx="7">
                  <c:v>-0.23382632843524401</c:v>
                </c:pt>
                <c:pt idx="8">
                  <c:v>1.2775996614459899</c:v>
                </c:pt>
                <c:pt idx="9">
                  <c:v>2.6884112395061899</c:v>
                </c:pt>
                <c:pt idx="10">
                  <c:v>3.8976279843397701</c:v>
                </c:pt>
                <c:pt idx="11">
                  <c:v>4.8471925692793096</c:v>
                </c:pt>
                <c:pt idx="12">
                  <c:v>5.51243197987709</c:v>
                </c:pt>
                <c:pt idx="13">
                  <c:v>5.8938984990603798</c:v>
                </c:pt>
                <c:pt idx="14">
                  <c:v>6.0104584993363304</c:v>
                </c:pt>
                <c:pt idx="15">
                  <c:v>5.8935047815647499</c:v>
                </c:pt>
                <c:pt idx="16">
                  <c:v>5.58217568998771</c:v>
                </c:pt>
                <c:pt idx="17">
                  <c:v>5.1194715133966104</c:v>
                </c:pt>
                <c:pt idx="18">
                  <c:v>4.5491657525348597</c:v>
                </c:pt>
                <c:pt idx="19">
                  <c:v>3.9134156940749798</c:v>
                </c:pt>
                <c:pt idx="20">
                  <c:v>3.2509833817751002</c:v>
                </c:pt>
                <c:pt idx="21">
                  <c:v>2.5959845157074</c:v>
                </c:pt>
                <c:pt idx="22">
                  <c:v>1.9770890407686501</c:v>
                </c:pt>
                <c:pt idx="23">
                  <c:v>1.4171032060151301</c:v>
                </c:pt>
                <c:pt idx="24">
                  <c:v>0.93286868673100398</c:v>
                </c:pt>
                <c:pt idx="25">
                  <c:v>0.53541996152207505</c:v>
                </c:pt>
                <c:pt idx="26">
                  <c:v>0.230346527143587</c:v>
                </c:pt>
                <c:pt idx="27">
                  <c:v>1.8311714187518601E-2</c:v>
                </c:pt>
                <c:pt idx="28">
                  <c:v>-0.104315162755798</c:v>
                </c:pt>
                <c:pt idx="29">
                  <c:v>-0.144751826398755</c:v>
                </c:pt>
                <c:pt idx="30">
                  <c:v>-0.11305518492830301</c:v>
                </c:pt>
                <c:pt idx="31">
                  <c:v>-2.13622219238889E-2</c:v>
                </c:pt>
                <c:pt idx="32">
                  <c:v>0.116854887633567</c:v>
                </c:pt>
                <c:pt idx="33">
                  <c:v>0.287497871536671</c:v>
                </c:pt>
                <c:pt idx="34">
                  <c:v>0.47649781153614201</c:v>
                </c:pt>
                <c:pt idx="35">
                  <c:v>0.67040259905626198</c:v>
                </c:pt>
                <c:pt idx="36">
                  <c:v>0.85688533352825902</c:v>
                </c:pt>
                <c:pt idx="37">
                  <c:v>1.02516568220598</c:v>
                </c:pt>
                <c:pt idx="38">
                  <c:v>1.1663390909176199</c:v>
                </c:pt>
                <c:pt idx="39">
                  <c:v>1.27361139604939</c:v>
                </c:pt>
                <c:pt idx="40">
                  <c:v>1.34243883867881</c:v>
                </c:pt>
                <c:pt idx="41">
                  <c:v>1.37057572267987</c:v>
                </c:pt>
                <c:pt idx="42">
                  <c:v>1.35803398929747</c:v>
                </c:pt>
                <c:pt idx="43">
                  <c:v>1.3069608016101999</c:v>
                </c:pt>
                <c:pt idx="44">
                  <c:v>1.22144184304396</c:v>
                </c:pt>
                <c:pt idx="45">
                  <c:v>1.1072394350992001</c:v>
                </c:pt>
                <c:pt idx="46">
                  <c:v>0.97147577021257103</c:v>
                </c:pt>
                <c:pt idx="47">
                  <c:v>0.82227253666324396</c:v>
                </c:pt>
                <c:pt idx="48">
                  <c:v>0.66835898337892097</c:v>
                </c:pt>
                <c:pt idx="49">
                  <c:v>0.51866103349860304</c:v>
                </c:pt>
                <c:pt idx="50">
                  <c:v>0.38188440629223103</c:v>
                </c:pt>
                <c:pt idx="51">
                  <c:v>0.26610484857719302</c:v>
                </c:pt>
                <c:pt idx="52">
                  <c:v>0.17837850711405201</c:v>
                </c:pt>
                <c:pt idx="53">
                  <c:v>0.12438519520415001</c:v>
                </c:pt>
                <c:pt idx="54">
                  <c:v>0.108116817255375</c:v>
                </c:pt>
                <c:pt idx="55">
                  <c:v>0.131622516591206</c:v>
                </c:pt>
                <c:pt idx="56">
                  <c:v>0.19482120269446701</c:v>
                </c:pt>
                <c:pt idx="57">
                  <c:v>0.29539099511708899</c:v>
                </c:pt>
                <c:pt idx="58">
                  <c:v>0.42874379304834798</c:v>
                </c:pt>
                <c:pt idx="59">
                  <c:v>0.58809163990999402</c:v>
                </c:pt>
                <c:pt idx="60">
                  <c:v>0.76460980412766799</c:v>
                </c:pt>
                <c:pt idx="61">
                  <c:v>0.94769953861800504</c:v>
                </c:pt>
                <c:pt idx="62">
                  <c:v>1.12535131221836</c:v>
                </c:pt>
                <c:pt idx="63">
                  <c:v>1.28460692798428</c:v>
                </c:pt>
                <c:pt idx="64">
                  <c:v>1.41211635471217</c:v>
                </c:pt>
                <c:pt idx="65">
                  <c:v>1.49478229921548</c:v>
                </c:pt>
                <c:pt idx="66">
                  <c:v>1.52048253799191</c:v>
                </c:pt>
                <c:pt idx="67">
                  <c:v>1.4788568088173499</c:v>
                </c:pt>
                <c:pt idx="68">
                  <c:v>1.3621416342810999</c:v>
                </c:pt>
                <c:pt idx="69">
                  <c:v>1.1660328099322499</c:v>
                </c:pt>
                <c:pt idx="70">
                  <c:v>0.89055144191812896</c:v>
                </c:pt>
                <c:pt idx="71">
                  <c:v>0.54088536047408697</c:v>
                </c:pt>
                <c:pt idx="72">
                  <c:v>0.12817346680623701</c:v>
                </c:pt>
                <c:pt idx="73">
                  <c:v>-0.32980390762658901</c:v>
                </c:pt>
                <c:pt idx="74">
                  <c:v>-0.80807023819111201</c:v>
                </c:pt>
                <c:pt idx="75">
                  <c:v>-1.27408014820631</c:v>
                </c:pt>
                <c:pt idx="76">
                  <c:v>-1.68758047094664</c:v>
                </c:pt>
                <c:pt idx="77">
                  <c:v>-2.00076196491709</c:v>
                </c:pt>
                <c:pt idx="78">
                  <c:v>-2.1587641479570601</c:v>
                </c:pt>
                <c:pt idx="79">
                  <c:v>-2.1006014477701198</c:v>
                </c:pt>
                <c:pt idx="80">
                  <c:v>-1.7605848206325301</c:v>
                </c:pt>
                <c:pt idx="81">
                  <c:v>-1.07031914683713</c:v>
                </c:pt>
                <c:pt idx="82">
                  <c:v>3.86369277545082E-2</c:v>
                </c:pt>
                <c:pt idx="83">
                  <c:v>1.6313554391151199</c:v>
                </c:pt>
                <c:pt idx="84">
                  <c:v>3.7652678120477301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汇总'!$I$141:$I$225</c:f>
              <c:numCache>
                <c:formatCode>0.00</c:formatCode>
                <c:ptCount val="85"/>
                <c:pt idx="0">
                  <c:v>-7.8995138661109499</c:v>
                </c:pt>
                <c:pt idx="1">
                  <c:v>-4.67491297844178</c:v>
                </c:pt>
                <c:pt idx="2">
                  <c:v>-2.4315068079568101</c:v>
                </c:pt>
                <c:pt idx="3">
                  <c:v>-0.94550405555364903</c:v>
                </c:pt>
                <c:pt idx="4">
                  <c:v>-3.1609183535877598E-2</c:v>
                </c:pt>
                <c:pt idx="5">
                  <c:v>0.461976615651989</c:v>
                </c:pt>
                <c:pt idx="6">
                  <c:v>0.65807328294396095</c:v>
                </c:pt>
                <c:pt idx="7">
                  <c:v>0.654591287407297</c:v>
                </c:pt>
                <c:pt idx="8">
                  <c:v>0.52818384184318801</c:v>
                </c:pt>
                <c:pt idx="9">
                  <c:v>0.33751184854958999</c:v>
                </c:pt>
                <c:pt idx="10">
                  <c:v>0.12615013334342301</c:v>
                </c:pt>
                <c:pt idx="11">
                  <c:v>-7.4837796203689202E-2</c:v>
                </c:pt>
                <c:pt idx="12">
                  <c:v>-0.24463052542962199</c:v>
                </c:pt>
                <c:pt idx="13">
                  <c:v>-0.37066036125094298</c:v>
                </c:pt>
                <c:pt idx="14">
                  <c:v>-0.44688237085855897</c:v>
                </c:pt>
                <c:pt idx="15">
                  <c:v>-0.47227859230145902</c:v>
                </c:pt>
                <c:pt idx="16">
                  <c:v>-0.44957635558518899</c:v>
                </c:pt>
                <c:pt idx="17">
                  <c:v>-0.38416080060052799</c:v>
                </c:pt>
                <c:pt idx="18">
                  <c:v>-0.28316279681118101</c:v>
                </c:pt>
                <c:pt idx="19">
                  <c:v>-0.154704559167926</c:v>
                </c:pt>
                <c:pt idx="20">
                  <c:v>-7.2863151766293698E-3</c:v>
                </c:pt>
                <c:pt idx="21">
                  <c:v>0.15070159056361301</c:v>
                </c:pt>
                <c:pt idx="22">
                  <c:v>0.31135576572713303</c:v>
                </c:pt>
                <c:pt idx="23">
                  <c:v>0.46753965167269201</c:v>
                </c:pt>
                <c:pt idx="24">
                  <c:v>0.61307891087786504</c:v>
                </c:pt>
                <c:pt idx="25">
                  <c:v>0.74288409929502697</c:v>
                </c:pt>
                <c:pt idx="26">
                  <c:v>0.85301151651539697</c:v>
                </c:pt>
                <c:pt idx="27">
                  <c:v>0.94067226969946305</c:v>
                </c:pt>
                <c:pt idx="28">
                  <c:v>1.0041987593716499</c:v>
                </c:pt>
                <c:pt idx="29">
                  <c:v>1.0429769964001301</c:v>
                </c:pt>
                <c:pt idx="30">
                  <c:v>1.05735238977327</c:v>
                </c:pt>
                <c:pt idx="31">
                  <c:v>1.0485159041591401</c:v>
                </c:pt>
                <c:pt idx="32">
                  <c:v>1.01837677467681</c:v>
                </c:pt>
                <c:pt idx="33">
                  <c:v>0.96942728383389198</c:v>
                </c:pt>
                <c:pt idx="34">
                  <c:v>0.90460445217518304</c:v>
                </c:pt>
                <c:pt idx="35">
                  <c:v>0.82715286987248104</c:v>
                </c:pt>
                <c:pt idx="36">
                  <c:v>0.74049230122330501</c:v>
                </c:pt>
                <c:pt idx="37">
                  <c:v>0.64809312785440998</c:v>
                </c:pt>
                <c:pt idx="38">
                  <c:v>0.55336215933078203</c:v>
                </c:pt>
                <c:pt idx="39">
                  <c:v>0.45954083183571298</c:v>
                </c:pt>
                <c:pt idx="40">
                  <c:v>0.36961733666089402</c:v>
                </c:pt>
                <c:pt idx="41">
                  <c:v>0.28625377033896399</c:v>
                </c:pt>
                <c:pt idx="42">
                  <c:v>0.21172897748623801</c:v>
                </c:pt>
                <c:pt idx="43">
                  <c:v>0.147897365692679</c:v>
                </c:pt>
                <c:pt idx="44">
                  <c:v>9.6163609134298306E-2</c:v>
                </c:pt>
                <c:pt idx="45">
                  <c:v>5.7472824029883199E-2</c:v>
                </c:pt>
                <c:pt idx="46">
                  <c:v>3.2315494580688102E-2</c:v>
                </c:pt>
                <c:pt idx="47">
                  <c:v>2.07461525703359E-2</c:v>
                </c:pt>
                <c:pt idx="48">
                  <c:v>2.24145675214951E-2</c:v>
                </c:pt>
                <c:pt idx="49">
                  <c:v>3.6607986970788702E-2</c:v>
                </c:pt>
                <c:pt idx="50">
                  <c:v>6.23027782846561E-2</c:v>
                </c:pt>
                <c:pt idx="51">
                  <c:v>9.8223664306991601E-2</c:v>
                </c:pt>
                <c:pt idx="52">
                  <c:v>0.142908615089332</c:v>
                </c:pt>
                <c:pt idx="53">
                  <c:v>0.19477735693151799</c:v>
                </c:pt>
                <c:pt idx="54">
                  <c:v>0.25220138825175298</c:v>
                </c:pt>
                <c:pt idx="55">
                  <c:v>0.313573348709897</c:v>
                </c:pt>
                <c:pt idx="56">
                  <c:v>0.377373574555738</c:v>
                </c:pt>
                <c:pt idx="57">
                  <c:v>0.44223168833082399</c:v>
                </c:pt>
                <c:pt idx="58">
                  <c:v>0.50698111550540104</c:v>
                </c:pt>
                <c:pt idx="59">
                  <c:v>0.57070449418344504</c:v>
                </c:pt>
                <c:pt idx="60">
                  <c:v>0.63276804647556795</c:v>
                </c:pt>
                <c:pt idx="61">
                  <c:v>0.69284311188172099</c:v>
                </c:pt>
                <c:pt idx="62">
                  <c:v>0.75091320365175995</c:v>
                </c:pt>
                <c:pt idx="63">
                  <c:v>0.80726513893532903</c:v>
                </c:pt>
                <c:pt idx="64">
                  <c:v>0.86246301244456902</c:v>
                </c:pt>
                <c:pt idx="65">
                  <c:v>0.917304031111146</c:v>
                </c:pt>
                <c:pt idx="66">
                  <c:v>0.97275550451890502</c:v>
                </c:pt>
                <c:pt idx="67">
                  <c:v>1.0298725918263401</c:v>
                </c:pt>
                <c:pt idx="68">
                  <c:v>1.0896967408399001</c:v>
                </c:pt>
                <c:pt idx="69">
                  <c:v>1.1531351197780899</c:v>
                </c:pt>
                <c:pt idx="70">
                  <c:v>1.2208217349171</c:v>
                </c:pt>
                <c:pt idx="71">
                  <c:v>1.2929613499436801</c:v>
                </c:pt>
                <c:pt idx="72">
                  <c:v>1.3691577746486701</c:v>
                </c:pt>
                <c:pt idx="73">
                  <c:v>1.44822857051332</c:v>
                </c:pt>
                <c:pt idx="74">
                  <c:v>1.5280087309328001</c:v>
                </c:pt>
                <c:pt idx="75">
                  <c:v>1.6051464322101701</c:v>
                </c:pt>
                <c:pt idx="76">
                  <c:v>1.67489451916021</c:v>
                </c:pt>
                <c:pt idx="77">
                  <c:v>1.7309019866296</c:v>
                </c:pt>
                <c:pt idx="78">
                  <c:v>1.76501034301185</c:v>
                </c:pt>
                <c:pt idx="79">
                  <c:v>1.7670603982506301</c:v>
                </c:pt>
                <c:pt idx="80">
                  <c:v>1.7247157014946799</c:v>
                </c:pt>
                <c:pt idx="81">
                  <c:v>1.6233095680976699</c:v>
                </c:pt>
                <c:pt idx="82">
                  <c:v>1.44572337657154</c:v>
                </c:pt>
                <c:pt idx="83">
                  <c:v>1.1723045885928101</c:v>
                </c:pt>
                <c:pt idx="84">
                  <c:v>0.78083374430057895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汇总'!$J$141:$J$225</c:f>
              <c:numCache>
                <c:formatCode>0.00</c:formatCode>
                <c:ptCount val="85"/>
                <c:pt idx="0">
                  <c:v>-13.4169230298993</c:v>
                </c:pt>
                <c:pt idx="1">
                  <c:v>-6.9761315128523798</c:v>
                </c:pt>
                <c:pt idx="2">
                  <c:v>-2.7118112373572498</c:v>
                </c:pt>
                <c:pt idx="3">
                  <c:v>-8.8749860239005302E-2</c:v>
                </c:pt>
                <c:pt idx="4">
                  <c:v>1.33240794084785</c:v>
                </c:pt>
                <c:pt idx="5">
                  <c:v>1.9074215407403901</c:v>
                </c:pt>
                <c:pt idx="6">
                  <c:v>1.91965458049704</c:v>
                </c:pt>
                <c:pt idx="7">
                  <c:v>1.59026872762647</c:v>
                </c:pt>
                <c:pt idx="8">
                  <c:v>1.0874643545079901</c:v>
                </c:pt>
                <c:pt idx="9">
                  <c:v>0.53482045158408598</c:v>
                </c:pt>
                <c:pt idx="10">
                  <c:v>1.87850160798924E-2</c:v>
                </c:pt>
                <c:pt idx="11">
                  <c:v>-0.40463393953340798</c:v>
                </c:pt>
                <c:pt idx="12">
                  <c:v>-0.70392773236823203</c:v>
                </c:pt>
                <c:pt idx="13">
                  <c:v>-0.86684881824500903</c:v>
                </c:pt>
                <c:pt idx="14">
                  <c:v>-0.89582833479379798</c:v>
                </c:pt>
                <c:pt idx="15">
                  <c:v>-0.80400382760857203</c:v>
                </c:pt>
                <c:pt idx="16">
                  <c:v>-0.61181280863619503</c:v>
                </c:pt>
                <c:pt idx="17">
                  <c:v>-0.344109016802854</c:v>
                </c:pt>
                <c:pt idx="18">
                  <c:v>-2.77594924162834E-2</c:v>
                </c:pt>
                <c:pt idx="19">
                  <c:v>0.31031816087379099</c:v>
                </c:pt>
                <c:pt idx="20">
                  <c:v>0.64471766980899403</c:v>
                </c:pt>
                <c:pt idx="21">
                  <c:v>0.95274318052898199</c:v>
                </c:pt>
                <c:pt idx="22">
                  <c:v>1.2152822580421401</c:v>
                </c:pt>
                <c:pt idx="23">
                  <c:v>1.4173881662485901</c:v>
                </c:pt>
                <c:pt idx="24">
                  <c:v>1.54860543278785</c:v>
                </c:pt>
                <c:pt idx="25">
                  <c:v>1.6030713164545201</c:v>
                </c:pt>
                <c:pt idx="26">
                  <c:v>1.57942438768112</c:v>
                </c:pt>
                <c:pt idx="27">
                  <c:v>1.4805500046361799</c:v>
                </c:pt>
                <c:pt idx="28">
                  <c:v>1.3131910188029801</c:v>
                </c:pt>
                <c:pt idx="29">
                  <c:v>1.0874505745379199</c:v>
                </c:pt>
                <c:pt idx="30">
                  <c:v>0.81621237699628502</c:v>
                </c:pt>
                <c:pt idx="31">
                  <c:v>0.51450229200406405</c:v>
                </c:pt>
                <c:pt idx="32">
                  <c:v>0.198813609940277</c:v>
                </c:pt>
                <c:pt idx="33">
                  <c:v>-0.11358324655599</c:v>
                </c:pt>
                <c:pt idx="34">
                  <c:v>-0.40532736418951198</c:v>
                </c:pt>
                <c:pt idx="35">
                  <c:v>-0.65963271671425805</c:v>
                </c:pt>
                <c:pt idx="36">
                  <c:v>-0.86091627992304298</c:v>
                </c:pt>
                <c:pt idx="37">
                  <c:v>-0.99537452019315598</c:v>
                </c:pt>
                <c:pt idx="38">
                  <c:v>-1.0514955486559501</c:v>
                </c:pt>
                <c:pt idx="39">
                  <c:v>-1.020495909591</c:v>
                </c:pt>
                <c:pt idx="40">
                  <c:v>-0.89667266888307895</c:v>
                </c:pt>
                <c:pt idx="41">
                  <c:v>-0.67766318629120004</c:v>
                </c:pt>
                <c:pt idx="42">
                  <c:v>-0.36460669400235801</c:v>
                </c:pt>
                <c:pt idx="43">
                  <c:v>3.7796436754522503E-2</c:v>
                </c:pt>
                <c:pt idx="44">
                  <c:v>0.52133007910252305</c:v>
                </c:pt>
                <c:pt idx="45">
                  <c:v>1.0744129212592901</c:v>
                </c:pt>
                <c:pt idx="46">
                  <c:v>1.68235294035607</c:v>
                </c:pt>
                <c:pt idx="47">
                  <c:v>2.3277026529567002</c:v>
                </c:pt>
                <c:pt idx="48">
                  <c:v>2.9907101528435298</c:v>
                </c:pt>
                <c:pt idx="49">
                  <c:v>3.6498590630371601</c:v>
                </c:pt>
                <c:pt idx="50">
                  <c:v>4.28248862465448</c:v>
                </c:pt>
                <c:pt idx="51">
                  <c:v>4.8654832200904297</c:v>
                </c:pt>
                <c:pt idx="52">
                  <c:v>5.3760186822886604</c:v>
                </c:pt>
                <c:pt idx="53">
                  <c:v>5.79235077516726</c:v>
                </c:pt>
                <c:pt idx="54">
                  <c:v>6.0946292433570504</c:v>
                </c:pt>
                <c:pt idx="55">
                  <c:v>6.2657188211566801</c:v>
                </c:pt>
                <c:pt idx="56">
                  <c:v>6.2920065621503101</c:v>
                </c:pt>
                <c:pt idx="57">
                  <c:v>6.1641728014319099</c:v>
                </c:pt>
                <c:pt idx="58">
                  <c:v>5.8779009926010097</c:v>
                </c:pt>
                <c:pt idx="59">
                  <c:v>5.4344995702772101</c:v>
                </c:pt>
                <c:pt idx="60">
                  <c:v>4.8414068782972102</c:v>
                </c:pt>
                <c:pt idx="61">
                  <c:v>4.1125480705409698</c:v>
                </c:pt>
                <c:pt idx="62">
                  <c:v>3.2685107392695798</c:v>
                </c:pt>
                <c:pt idx="63">
                  <c:v>2.3365038515103</c:v>
                </c:pt>
                <c:pt idx="64">
                  <c:v>1.3500623801493099</c:v>
                </c:pt>
                <c:pt idx="65">
                  <c:v>0.34845780122397402</c:v>
                </c:pt>
                <c:pt idx="66">
                  <c:v>-0.62422760712969005</c:v>
                </c:pt>
                <c:pt idx="67">
                  <c:v>-1.52040698499301</c:v>
                </c:pt>
                <c:pt idx="68">
                  <c:v>-2.2907222280164401</c:v>
                </c:pt>
                <c:pt idx="69">
                  <c:v>-2.88625333809324</c:v>
                </c:pt>
                <c:pt idx="70">
                  <c:v>-3.2612550019775002</c:v>
                </c:pt>
                <c:pt idx="71">
                  <c:v>-3.3764739517382898</c:v>
                </c:pt>
                <c:pt idx="72">
                  <c:v>-3.20310302123309</c:v>
                </c:pt>
                <c:pt idx="73">
                  <c:v>-2.7274301934086198</c:v>
                </c:pt>
                <c:pt idx="74">
                  <c:v>-1.95624333500487</c:v>
                </c:pt>
                <c:pt idx="75">
                  <c:v>-0.92305373653757505</c:v>
                </c:pt>
                <c:pt idx="76">
                  <c:v>0.30479597999610403</c:v>
                </c:pt>
                <c:pt idx="77">
                  <c:v>1.61807156110451</c:v>
                </c:pt>
                <c:pt idx="78">
                  <c:v>2.8565639201790201</c:v>
                </c:pt>
                <c:pt idx="79">
                  <c:v>3.79891001929178</c:v>
                </c:pt>
                <c:pt idx="80">
                  <c:v>4.1512422941652902</c:v>
                </c:pt>
                <c:pt idx="81">
                  <c:v>3.5345885359618499</c:v>
                </c:pt>
                <c:pt idx="82">
                  <c:v>1.4709415752482</c:v>
                </c:pt>
                <c:pt idx="83">
                  <c:v>-2.63208447339992</c:v>
                </c:pt>
                <c:pt idx="84">
                  <c:v>-9.4980972569415201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汇总'!$K$141:$K$225</c:f>
              <c:numCache>
                <c:formatCode>0.00</c:formatCode>
                <c:ptCount val="85"/>
                <c:pt idx="0">
                  <c:v>-2.0425484369222899</c:v>
                </c:pt>
                <c:pt idx="1">
                  <c:v>-1.88675041350718</c:v>
                </c:pt>
                <c:pt idx="2">
                  <c:v>-1.7263448653965501</c:v>
                </c:pt>
                <c:pt idx="3">
                  <c:v>-1.5205784309021799</c:v>
                </c:pt>
                <c:pt idx="4">
                  <c:v>-1.24936104188148</c:v>
                </c:pt>
                <c:pt idx="5">
                  <c:v>-0.90808887890521095</c:v>
                </c:pt>
                <c:pt idx="6">
                  <c:v>-0.50327829324726003</c:v>
                </c:pt>
                <c:pt idx="7">
                  <c:v>-4.8928569872354499E-2</c:v>
                </c:pt>
                <c:pt idx="8">
                  <c:v>0.43646357893716298</c:v>
                </c:pt>
                <c:pt idx="9">
                  <c:v>0.93231002669556995</c:v>
                </c:pt>
                <c:pt idx="10">
                  <c:v>1.41782525945622</c:v>
                </c:pt>
                <c:pt idx="11">
                  <c:v>1.8734713350627299</c:v>
                </c:pt>
                <c:pt idx="12">
                  <c:v>2.28201224826861</c:v>
                </c:pt>
                <c:pt idx="13">
                  <c:v>2.6292318720507701</c:v>
                </c:pt>
                <c:pt idx="14">
                  <c:v>2.9043654848933298</c:v>
                </c:pt>
                <c:pt idx="15">
                  <c:v>3.10029087575625</c:v>
                </c:pt>
                <c:pt idx="16">
                  <c:v>3.2135211428666399</c:v>
                </c:pt>
                <c:pt idx="17">
                  <c:v>3.2440375693804002</c:v>
                </c:pt>
                <c:pt idx="18">
                  <c:v>3.1949973683575599</c:v>
                </c:pt>
                <c:pt idx="19">
                  <c:v>3.0723476413770601</c:v>
                </c:pt>
                <c:pt idx="20">
                  <c:v>2.8843735894836202</c:v>
                </c:pt>
                <c:pt idx="21">
                  <c:v>2.64120585201483</c:v>
                </c:pt>
                <c:pt idx="22">
                  <c:v>2.3543088281954598</c:v>
                </c:pt>
                <c:pt idx="23">
                  <c:v>2.0359689582126399</c:v>
                </c:pt>
                <c:pt idx="24">
                  <c:v>1.69879920479837</c:v>
                </c:pt>
                <c:pt idx="25">
                  <c:v>1.35527338314326</c:v>
                </c:pt>
                <c:pt idx="26">
                  <c:v>1.0173015362500999</c:v>
                </c:pt>
                <c:pt idx="27">
                  <c:v>0.69585524460767501</c:v>
                </c:pt>
                <c:pt idx="28">
                  <c:v>0.40064959331900302</c:v>
                </c:pt>
                <c:pt idx="29">
                  <c:v>0.139886496563804</c:v>
                </c:pt>
                <c:pt idx="30">
                  <c:v>-7.9937801497319799E-2</c:v>
                </c:pt>
                <c:pt idx="31">
                  <c:v>-0.25415996855600698</c:v>
                </c:pt>
                <c:pt idx="32">
                  <c:v>-0.38001208370179201</c:v>
                </c:pt>
                <c:pt idx="33">
                  <c:v>-0.456621362972981</c:v>
                </c:pt>
                <c:pt idx="34">
                  <c:v>-0.48495039002634299</c:v>
                </c:pt>
                <c:pt idx="35">
                  <c:v>-0.46768229938341899</c:v>
                </c:pt>
                <c:pt idx="36">
                  <c:v>-0.40905638557203799</c:v>
                </c:pt>
                <c:pt idx="37">
                  <c:v>-0.31466049483158098</c:v>
                </c:pt>
                <c:pt idx="38">
                  <c:v>-0.191187296967013</c:v>
                </c:pt>
                <c:pt idx="39">
                  <c:v>-4.6162133276264998E-2</c:v>
                </c:pt>
                <c:pt idx="40">
                  <c:v>0.11234940752614</c:v>
                </c:pt>
                <c:pt idx="41">
                  <c:v>0.27604572015247603</c:v>
                </c:pt>
                <c:pt idx="42">
                  <c:v>0.43669658407370898</c:v>
                </c:pt>
                <c:pt idx="43">
                  <c:v>0.58644507067455698</c:v>
                </c:pt>
                <c:pt idx="44">
                  <c:v>0.71809540557386997</c:v>
                </c:pt>
                <c:pt idx="45">
                  <c:v>0.825378491990993</c:v>
                </c:pt>
                <c:pt idx="46">
                  <c:v>0.90318720000687003</c:v>
                </c:pt>
                <c:pt idx="47">
                  <c:v>0.94777406811310705</c:v>
                </c:pt>
                <c:pt idx="48">
                  <c:v>0.95690474737821696</c:v>
                </c:pt>
                <c:pt idx="49">
                  <c:v>0.92996134504246097</c:v>
                </c:pt>
                <c:pt idx="50">
                  <c:v>0.86799079329668205</c:v>
                </c:pt>
                <c:pt idx="51">
                  <c:v>0.77369448046561495</c:v>
                </c:pt>
                <c:pt idx="52">
                  <c:v>0.651356635662936</c:v>
                </c:pt>
                <c:pt idx="53">
                  <c:v>0.50671035448684298</c:v>
                </c:pt>
                <c:pt idx="54">
                  <c:v>0.34674169219143502</c:v>
                </c:pt>
                <c:pt idx="55">
                  <c:v>0.17943393206869901</c:v>
                </c:pt>
                <c:pt idx="56">
                  <c:v>1.34559607649929E-2</c:v>
                </c:pt>
                <c:pt idx="57">
                  <c:v>-0.142199351434798</c:v>
                </c:pt>
                <c:pt idx="58">
                  <c:v>-0.27861875855720503</c:v>
                </c:pt>
                <c:pt idx="59">
                  <c:v>-0.38740397687349898</c:v>
                </c:pt>
                <c:pt idx="60">
                  <c:v>-0.46112610088859401</c:v>
                </c:pt>
                <c:pt idx="61">
                  <c:v>-0.49378390897116498</c:v>
                </c:pt>
                <c:pt idx="62">
                  <c:v>-0.48124819172449301</c:v>
                </c:pt>
                <c:pt idx="63">
                  <c:v>-0.42167141458712598</c:v>
                </c:pt>
                <c:pt idx="64">
                  <c:v>-0.315839062631594</c:v>
                </c:pt>
                <c:pt idx="65">
                  <c:v>-0.167435909267211</c:v>
                </c:pt>
                <c:pt idx="66">
                  <c:v>1.68027983440928E-2</c:v>
                </c:pt>
                <c:pt idx="67">
                  <c:v>0.22708863531883799</c:v>
                </c:pt>
                <c:pt idx="68">
                  <c:v>0.45076270865907597</c:v>
                </c:pt>
                <c:pt idx="69">
                  <c:v>0.67270438842253399</c:v>
                </c:pt>
                <c:pt idx="70">
                  <c:v>0.87601048734281495</c:v>
                </c:pt>
                <c:pt idx="71">
                  <c:v>1.0429932772883801</c:v>
                </c:pt>
                <c:pt idx="72">
                  <c:v>1.1565498333841</c:v>
                </c:pt>
                <c:pt idx="73">
                  <c:v>1.2019594444425401</c:v>
                </c:pt>
                <c:pt idx="74">
                  <c:v>1.16917021545845</c:v>
                </c:pt>
                <c:pt idx="75">
                  <c:v>1.05564052014682</c:v>
                </c:pt>
                <c:pt idx="76">
                  <c:v>0.86980563411327805</c:v>
                </c:pt>
                <c:pt idx="77">
                  <c:v>0.63524469627438096</c:v>
                </c:pt>
                <c:pt idx="78">
                  <c:v>0.39562810397062498</c:v>
                </c:pt>
                <c:pt idx="79">
                  <c:v>0.22053054843182701</c:v>
                </c:pt>
                <c:pt idx="80">
                  <c:v>0.21220014150702099</c:v>
                </c:pt>
                <c:pt idx="81">
                  <c:v>0.51337946898834597</c:v>
                </c:pt>
                <c:pt idx="82">
                  <c:v>1.31627993628829</c:v>
                </c:pt>
                <c:pt idx="83">
                  <c:v>2.8728164418159099</c:v>
                </c:pt>
                <c:pt idx="84">
                  <c:v>5.5062152267614701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汇总'!$L$141:$L$225</c:f>
              <c:numCache>
                <c:formatCode>0.00</c:formatCode>
                <c:ptCount val="85"/>
                <c:pt idx="0">
                  <c:v>5.7099407155611503</c:v>
                </c:pt>
                <c:pt idx="1">
                  <c:v>1.3577638141756401</c:v>
                </c:pt>
                <c:pt idx="2">
                  <c:v>-1.1066888590020001</c:v>
                </c:pt>
                <c:pt idx="3">
                  <c:v>-2.2354519598299101</c:v>
                </c:pt>
                <c:pt idx="4">
                  <c:v>-2.4625976442708502</c:v>
                </c:pt>
                <c:pt idx="5">
                  <c:v>-2.1230082124071199</c:v>
                </c:pt>
                <c:pt idx="6">
                  <c:v>-1.4689538818425301</c:v>
                </c:pt>
                <c:pt idx="7">
                  <c:v>-0.684655690602194</c:v>
                </c:pt>
                <c:pt idx="8">
                  <c:v>0.100995798711993</c:v>
                </c:pt>
                <c:pt idx="9">
                  <c:v>0.80340441856301203</c:v>
                </c:pt>
                <c:pt idx="10">
                  <c:v>1.37276223023917</c:v>
                </c:pt>
                <c:pt idx="11">
                  <c:v>1.7859291957810099</c:v>
                </c:pt>
                <c:pt idx="12">
                  <c:v>2.0395630143066201</c:v>
                </c:pt>
                <c:pt idx="13">
                  <c:v>2.14437161960949</c:v>
                </c:pt>
                <c:pt idx="14">
                  <c:v>2.1203687750018898</c:v>
                </c:pt>
                <c:pt idx="15">
                  <c:v>1.9930209089352899</c:v>
                </c:pt>
                <c:pt idx="16">
                  <c:v>1.79018081094409</c:v>
                </c:pt>
                <c:pt idx="17">
                  <c:v>1.53971105193177</c:v>
                </c:pt>
                <c:pt idx="18">
                  <c:v>1.2677070057491899</c:v>
                </c:pt>
                <c:pt idx="19">
                  <c:v>0.99723613040515102</c:v>
                </c:pt>
                <c:pt idx="20">
                  <c:v>0.74751671709366296</c:v>
                </c:pt>
                <c:pt idx="21">
                  <c:v>0.53346563352547605</c:v>
                </c:pt>
                <c:pt idx="22">
                  <c:v>0.36555067481966003</c:v>
                </c:pt>
                <c:pt idx="23">
                  <c:v>0.249888990421375</c:v>
                </c:pt>
                <c:pt idx="24">
                  <c:v>0.18853867919720901</c:v>
                </c:pt>
                <c:pt idx="25">
                  <c:v>0.17993603699258601</c:v>
                </c:pt>
                <c:pt idx="26">
                  <c:v>0.21943610152590101</c:v>
                </c:pt>
                <c:pt idx="27">
                  <c:v>0.29991906854945999</c:v>
                </c:pt>
                <c:pt idx="28">
                  <c:v>0.412429850712343</c:v>
                </c:pt>
                <c:pt idx="29">
                  <c:v>0.54682251652932201</c:v>
                </c:pt>
                <c:pt idx="30">
                  <c:v>0.69238558128278105</c:v>
                </c:pt>
                <c:pt idx="31">
                  <c:v>0.83842812456951099</c:v>
                </c:pt>
                <c:pt idx="32">
                  <c:v>0.97481048053301</c:v>
                </c:pt>
                <c:pt idx="33">
                  <c:v>1.0924067866381899</c:v>
                </c:pt>
                <c:pt idx="34">
                  <c:v>1.1834899850881699</c:v>
                </c:pt>
                <c:pt idx="35">
                  <c:v>1.2420329476966701</c:v>
                </c:pt>
                <c:pt idx="36">
                  <c:v>1.2639222401963299</c:v>
                </c:pt>
                <c:pt idx="37">
                  <c:v>1.2470836556076501</c:v>
                </c:pt>
                <c:pt idx="38">
                  <c:v>1.19152102837244</c:v>
                </c:pt>
                <c:pt idx="39">
                  <c:v>1.09927199148699</c:v>
                </c:pt>
                <c:pt idx="40">
                  <c:v>0.97428625787553103</c:v>
                </c:pt>
                <c:pt idx="41">
                  <c:v>0.82223369475987795</c:v>
                </c:pt>
                <c:pt idx="42">
                  <c:v>0.65025091555829395</c:v>
                </c:pt>
                <c:pt idx="43">
                  <c:v>0.46663633842714702</c:v>
                </c:pt>
                <c:pt idx="44">
                  <c:v>0.28050465319897999</c:v>
                </c:pt>
                <c:pt idx="45">
                  <c:v>0.101412399848607</c:v>
                </c:pt>
                <c:pt idx="46">
                  <c:v>-6.1033108582969398E-2</c:v>
                </c:pt>
                <c:pt idx="47">
                  <c:v>-0.197568987602597</c:v>
                </c:pt>
                <c:pt idx="48">
                  <c:v>-0.29966350960108101</c:v>
                </c:pt>
                <c:pt idx="49">
                  <c:v>-0.359881926102397</c:v>
                </c:pt>
                <c:pt idx="50">
                  <c:v>-0.37221934742230101</c:v>
                </c:pt>
                <c:pt idx="51">
                  <c:v>-0.33238927136492102</c:v>
                </c:pt>
                <c:pt idx="52">
                  <c:v>-0.238057211732873</c:v>
                </c:pt>
                <c:pt idx="53">
                  <c:v>-8.9009969083332599E-2</c:v>
                </c:pt>
                <c:pt idx="54">
                  <c:v>0.11274759199172101</c:v>
                </c:pt>
                <c:pt idx="55">
                  <c:v>0.36297483998547198</c:v>
                </c:pt>
                <c:pt idx="56">
                  <c:v>0.65526154371551204</c:v>
                </c:pt>
                <c:pt idx="57">
                  <c:v>0.98118068789790702</c:v>
                </c:pt>
                <c:pt idx="58">
                  <c:v>1.3305284667288899</c:v>
                </c:pt>
                <c:pt idx="59">
                  <c:v>1.69164950466354</c:v>
                </c:pt>
                <c:pt idx="60">
                  <c:v>2.05184264164525</c:v>
                </c:pt>
                <c:pt idx="61">
                  <c:v>2.39783967746131</c:v>
                </c:pt>
                <c:pt idx="62">
                  <c:v>2.7163462933675699</c:v>
                </c:pt>
                <c:pt idx="63">
                  <c:v>2.9946309644569502</c:v>
                </c:pt>
                <c:pt idx="64">
                  <c:v>3.2211440370515798</c:v>
                </c:pt>
                <c:pt idx="65">
                  <c:v>3.3861452763269702</c:v>
                </c:pt>
                <c:pt idx="66">
                  <c:v>3.4823140877205101</c:v>
                </c:pt>
                <c:pt idx="67">
                  <c:v>3.5053122841415298</c:v>
                </c:pt>
                <c:pt idx="68">
                  <c:v>3.4542647060309202</c:v>
                </c:pt>
                <c:pt idx="69">
                  <c:v>3.3321182048552802</c:v>
                </c:pt>
                <c:pt idx="70">
                  <c:v>3.14583447523948</c:v>
                </c:pt>
                <c:pt idx="71">
                  <c:v>2.9063669612572101</c:v>
                </c:pt>
                <c:pt idx="72">
                  <c:v>2.6283665704833901</c:v>
                </c:pt>
                <c:pt idx="73">
                  <c:v>2.3295552099226602</c:v>
                </c:pt>
                <c:pt idx="74">
                  <c:v>2.0297002047598798</c:v>
                </c:pt>
                <c:pt idx="75">
                  <c:v>1.7491164714777001</c:v>
                </c:pt>
                <c:pt idx="76">
                  <c:v>1.5066169067029</c:v>
                </c:pt>
                <c:pt idx="77">
                  <c:v>1.31682480007811</c:v>
                </c:pt>
                <c:pt idx="78">
                  <c:v>1.1867552025468999</c:v>
                </c:pt>
                <c:pt idx="79">
                  <c:v>1.1115650691127501</c:v>
                </c:pt>
                <c:pt idx="80">
                  <c:v>1.0693646525165801</c:v>
                </c:pt>
                <c:pt idx="81">
                  <c:v>1.0149750512558999</c:v>
                </c:pt>
                <c:pt idx="82">
                  <c:v>0.87250900718688196</c:v>
                </c:pt>
                <c:pt idx="83">
                  <c:v>0.52664401400980398</c:v>
                </c:pt>
                <c:pt idx="84">
                  <c:v>-0.18755147427533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汇总'!$M$141:$M$225</c:f>
              <c:numCache>
                <c:formatCode>0.00</c:formatCode>
                <c:ptCount val="85"/>
                <c:pt idx="0">
                  <c:v>-12.667906651043401</c:v>
                </c:pt>
                <c:pt idx="1">
                  <c:v>-6.0629479150007501</c:v>
                </c:pt>
                <c:pt idx="2">
                  <c:v>-2.1992404329498498</c:v>
                </c:pt>
                <c:pt idx="3">
                  <c:v>-0.25359654140899002</c:v>
                </c:pt>
                <c:pt idx="4">
                  <c:v>0.42356527978478598</c:v>
                </c:pt>
                <c:pt idx="5">
                  <c:v>0.33430228988634503</c:v>
                </c:pt>
                <c:pt idx="6">
                  <c:v>-0.143547701336628</c:v>
                </c:pt>
                <c:pt idx="7">
                  <c:v>-0.73563733260713204</c:v>
                </c:pt>
                <c:pt idx="8">
                  <c:v>-1.2527641955250901</c:v>
                </c:pt>
                <c:pt idx="9">
                  <c:v>-1.5747253100971801</c:v>
                </c:pt>
                <c:pt idx="10">
                  <c:v>-1.6361966232521199</c:v>
                </c:pt>
                <c:pt idx="11">
                  <c:v>-1.41447098354228</c:v>
                </c:pt>
                <c:pt idx="12">
                  <c:v>-0.91889626187080398</c:v>
                </c:pt>
                <c:pt idx="13">
                  <c:v>-0.181863319999815</c:v>
                </c:pt>
                <c:pt idx="14">
                  <c:v>0.74879862420990395</c:v>
                </c:pt>
                <c:pt idx="15">
                  <c:v>1.81615402340412</c:v>
                </c:pt>
                <c:pt idx="16">
                  <c:v>2.9593477300086901</c:v>
                </c:pt>
                <c:pt idx="17">
                  <c:v>4.1177664459663799</c:v>
                </c:pt>
                <c:pt idx="18">
                  <c:v>5.2342878024194901</c:v>
                </c:pt>
                <c:pt idx="19">
                  <c:v>6.2577230552384604</c:v>
                </c:pt>
                <c:pt idx="20">
                  <c:v>7.1445526434242099</c:v>
                </c:pt>
                <c:pt idx="21">
                  <c:v>7.8600473032741398</c:v>
                </c:pt>
                <c:pt idx="22">
                  <c:v>8.3788610617728398</c:v>
                </c:pt>
                <c:pt idx="23">
                  <c:v>8.6851762479700394</c:v>
                </c:pt>
                <c:pt idx="24">
                  <c:v>8.7724746611296105</c:v>
                </c:pt>
                <c:pt idx="25">
                  <c:v>8.6430032191722592</c:v>
                </c:pt>
                <c:pt idx="26">
                  <c:v>8.3069967803923603</c:v>
                </c:pt>
                <c:pt idx="27">
                  <c:v>7.7817153856348602</c:v>
                </c:pt>
                <c:pt idx="28">
                  <c:v>7.0903479069897699</c:v>
                </c:pt>
                <c:pt idx="29">
                  <c:v>6.2608290127215902</c:v>
                </c:pt>
                <c:pt idx="30">
                  <c:v>5.3246114664830104</c:v>
                </c:pt>
                <c:pt idx="31">
                  <c:v>4.3154310719354898</c:v>
                </c:pt>
                <c:pt idx="32">
                  <c:v>3.2680970516880401</c:v>
                </c:pt>
                <c:pt idx="33">
                  <c:v>2.2173363119985998</c:v>
                </c:pt>
                <c:pt idx="34">
                  <c:v>1.19671589187089</c:v>
                </c:pt>
                <c:pt idx="35">
                  <c:v>0.23766392720715299</c:v>
                </c:pt>
                <c:pt idx="36">
                  <c:v>-0.63139432273790397</c:v>
                </c:pt>
                <c:pt idx="37">
                  <c:v>-1.3857724378353</c:v>
                </c:pt>
                <c:pt idx="38">
                  <c:v>-2.0051212537457999</c:v>
                </c:pt>
                <c:pt idx="39">
                  <c:v>-2.4738834270794499</c:v>
                </c:pt>
                <c:pt idx="40">
                  <c:v>-2.78160088779115</c:v>
                </c:pt>
                <c:pt idx="41">
                  <c:v>-2.9230747773966002</c:v>
                </c:pt>
                <c:pt idx="42">
                  <c:v>-2.8983801463637402</c:v>
                </c:pt>
                <c:pt idx="43">
                  <c:v>-2.7127401745725499</c:v>
                </c:pt>
                <c:pt idx="44">
                  <c:v>-2.37626698406183</c:v>
                </c:pt>
                <c:pt idx="45">
                  <c:v>-1.90357823418755</c:v>
                </c:pt>
                <c:pt idx="46">
                  <c:v>-1.31330062550716</c:v>
                </c:pt>
                <c:pt idx="47">
                  <c:v>-0.62747318998572199</c:v>
                </c:pt>
                <c:pt idx="48">
                  <c:v>0.12913518822901801</c:v>
                </c:pt>
                <c:pt idx="49">
                  <c:v>0.92977819515038496</c:v>
                </c:pt>
                <c:pt idx="50">
                  <c:v>1.7465374290143301</c:v>
                </c:pt>
                <c:pt idx="51">
                  <c:v>2.55116262609274</c:v>
                </c:pt>
                <c:pt idx="52">
                  <c:v>3.3159279064769098</c:v>
                </c:pt>
                <c:pt idx="53">
                  <c:v>4.0144845331271499</c:v>
                </c:pt>
                <c:pt idx="54">
                  <c:v>4.6226902189607104</c:v>
                </c:pt>
                <c:pt idx="55">
                  <c:v>5.1193947433415001</c:v>
                </c:pt>
                <c:pt idx="56">
                  <c:v>5.48716155018327</c:v>
                </c:pt>
                <c:pt idx="57">
                  <c:v>5.7129050961749801</c:v>
                </c:pt>
                <c:pt idx="58">
                  <c:v>5.7884239973203204</c:v>
                </c:pt>
                <c:pt idx="59">
                  <c:v>5.7108104885244702</c:v>
                </c:pt>
                <c:pt idx="60">
                  <c:v>5.4827173595433703</c:v>
                </c:pt>
                <c:pt idx="61">
                  <c:v>5.1124643665875604</c:v>
                </c:pt>
                <c:pt idx="62">
                  <c:v>4.6139671373670197</c:v>
                </c:pt>
                <c:pt idx="63">
                  <c:v>4.0064727919903804</c:v>
                </c:pt>
                <c:pt idx="64">
                  <c:v>3.3140878912679899</c:v>
                </c:pt>
                <c:pt idx="65">
                  <c:v>2.56508589623306</c:v>
                </c:pt>
                <c:pt idx="66">
                  <c:v>1.79098308368915</c:v>
                </c:pt>
                <c:pt idx="67">
                  <c:v>1.02537380195502</c:v>
                </c:pt>
                <c:pt idx="68">
                  <c:v>0.302518082289922</c:v>
                </c:pt>
                <c:pt idx="69">
                  <c:v>-0.34432306813452801</c:v>
                </c:pt>
                <c:pt idx="70">
                  <c:v>-0.88480686849957702</c:v>
                </c:pt>
                <c:pt idx="71">
                  <c:v>-1.2936819552279999</c:v>
                </c:pt>
                <c:pt idx="72">
                  <c:v>-1.55321219072172</c:v>
                </c:pt>
                <c:pt idx="73">
                  <c:v>-1.65584466475754</c:v>
                </c:pt>
                <c:pt idx="74">
                  <c:v>-1.6071122301668399</c:v>
                </c:pt>
                <c:pt idx="75">
                  <c:v>-1.4287574921290001</c:v>
                </c:pt>
                <c:pt idx="76">
                  <c:v>-1.16206156351501</c:v>
                </c:pt>
                <c:pt idx="77">
                  <c:v>-0.87135711310156205</c:v>
                </c:pt>
                <c:pt idx="78">
                  <c:v>-0.64770125131949996</c:v>
                </c:pt>
                <c:pt idx="79">
                  <c:v>-0.61267964682223996</c:v>
                </c:pt>
                <c:pt idx="80">
                  <c:v>-0.92230891467274401</c:v>
                </c:pt>
                <c:pt idx="81">
                  <c:v>-1.77099979456447</c:v>
                </c:pt>
                <c:pt idx="82">
                  <c:v>-3.3955389191376102</c:v>
                </c:pt>
                <c:pt idx="83">
                  <c:v>-6.0790420750705998</c:v>
                </c:pt>
                <c:pt idx="84">
                  <c:v>-10.1548267774397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汇总'!$N$141:$N$225</c:f>
              <c:numCache>
                <c:formatCode>0.00</c:formatCode>
                <c:ptCount val="85"/>
                <c:pt idx="0">
                  <c:v>-1.58736706426856</c:v>
                </c:pt>
                <c:pt idx="1">
                  <c:v>-2.7238420964435099</c:v>
                </c:pt>
                <c:pt idx="2">
                  <c:v>-3.0041048654679199</c:v>
                </c:pt>
                <c:pt idx="3">
                  <c:v>-2.72186686012006</c:v>
                </c:pt>
                <c:pt idx="4">
                  <c:v>-2.1046982815528801</c:v>
                </c:pt>
                <c:pt idx="5">
                  <c:v>-1.32451724809363</c:v>
                </c:pt>
                <c:pt idx="6">
                  <c:v>-0.50690285564716198</c:v>
                </c:pt>
                <c:pt idx="7">
                  <c:v>0.26067824070255102</c:v>
                </c:pt>
                <c:pt idx="8">
                  <c:v>0.92164625186681104</c:v>
                </c:pt>
                <c:pt idx="9">
                  <c:v>1.4440023173388701</c:v>
                </c:pt>
                <c:pt idx="10">
                  <c:v>1.8148648475854201</c:v>
                </c:pt>
                <c:pt idx="11">
                  <c:v>2.0357747094847101</c:v>
                </c:pt>
                <c:pt idx="12">
                  <c:v>2.1186996479968401</c:v>
                </c:pt>
                <c:pt idx="13">
                  <c:v>2.08267207628798</c:v>
                </c:pt>
                <c:pt idx="14">
                  <c:v>1.95099801466155</c:v>
                </c:pt>
                <c:pt idx="15">
                  <c:v>1.74897851587302</c:v>
                </c:pt>
                <c:pt idx="16">
                  <c:v>1.5020883807227201</c:v>
                </c:pt>
                <c:pt idx="17">
                  <c:v>1.2345603432333601</c:v>
                </c:pt>
                <c:pt idx="18">
                  <c:v>0.96832618922264402</c:v>
                </c:pt>
                <c:pt idx="19">
                  <c:v>0.72226946568147599</c:v>
                </c:pt>
                <c:pt idx="20">
                  <c:v>0.51174754105966802</c:v>
                </c:pt>
                <c:pt idx="21">
                  <c:v>0.34834378834741297</c:v>
                </c:pt>
                <c:pt idx="22">
                  <c:v>0.239813583720736</c:v>
                </c:pt>
                <c:pt idx="23">
                  <c:v>0.19019064349157999</c:v>
                </c:pt>
                <c:pt idx="24">
                  <c:v>0.200022961170854</c:v>
                </c:pt>
                <c:pt idx="25">
                  <c:v>0.26671025461388298</c:v>
                </c:pt>
                <c:pt idx="26">
                  <c:v>0.38491739046892498</c:v>
                </c:pt>
                <c:pt idx="27">
                  <c:v>0.54704071950247402</c:v>
                </c:pt>
                <c:pt idx="28">
                  <c:v>0.74370663181121099</c:v>
                </c:pt>
                <c:pt idx="29">
                  <c:v>0.96428392546854103</c:v>
                </c:pt>
                <c:pt idx="30">
                  <c:v>1.1973937757836799</c:v>
                </c:pt>
                <c:pt idx="31">
                  <c:v>1.43140319506605</c:v>
                </c:pt>
                <c:pt idx="32">
                  <c:v>1.65488988461935</c:v>
                </c:pt>
                <c:pt idx="33">
                  <c:v>1.8570683015777301</c:v>
                </c:pt>
                <c:pt idx="34">
                  <c:v>2.02816859322412</c:v>
                </c:pt>
                <c:pt idx="35">
                  <c:v>2.1597617905008302</c:v>
                </c:pt>
                <c:pt idx="36">
                  <c:v>2.2450263006420199</c:v>
                </c:pt>
                <c:pt idx="37">
                  <c:v>2.2789522961190398</c:v>
                </c:pt>
                <c:pt idx="38">
                  <c:v>2.2584820634766398</c:v>
                </c:pt>
                <c:pt idx="39">
                  <c:v>2.1825857511112701</c:v>
                </c:pt>
                <c:pt idx="40">
                  <c:v>2.05227323959754</c:v>
                </c:pt>
                <c:pt idx="41">
                  <c:v>1.8705440518540899</c:v>
                </c:pt>
                <c:pt idx="42">
                  <c:v>1.6422783231588101</c:v>
                </c:pt>
                <c:pt idx="43">
                  <c:v>1.37407286287174</c:v>
                </c:pt>
                <c:pt idx="44">
                  <c:v>1.0740272607133701</c:v>
                </c:pt>
                <c:pt idx="45">
                  <c:v>0.75148582041884304</c:v>
                </c:pt>
                <c:pt idx="46">
                  <c:v>0.416741842731152</c:v>
                </c:pt>
                <c:pt idx="47">
                  <c:v>8.0711427939779201E-2</c:v>
                </c:pt>
                <c:pt idx="48">
                  <c:v>-0.24541547450218401</c:v>
                </c:pt>
                <c:pt idx="49">
                  <c:v>-0.55053857547212104</c:v>
                </c:pt>
                <c:pt idx="50">
                  <c:v>-0.82401674519350698</c:v>
                </c:pt>
                <c:pt idx="51">
                  <c:v>-1.0560346479345899</c:v>
                </c:pt>
                <c:pt idx="52">
                  <c:v>-1.2379574645989</c:v>
                </c:pt>
                <c:pt idx="53">
                  <c:v>-1.3626645527232299</c:v>
                </c:pt>
                <c:pt idx="54">
                  <c:v>-1.4248528815952299</c:v>
                </c:pt>
                <c:pt idx="55">
                  <c:v>-1.4213011590198501</c:v>
                </c:pt>
                <c:pt idx="56">
                  <c:v>-1.35108573657714</c:v>
                </c:pt>
                <c:pt idx="57">
                  <c:v>-1.2157396405134799</c:v>
                </c:pt>
                <c:pt idx="58">
                  <c:v>-1.0193464277698401</c:v>
                </c:pt>
                <c:pt idx="59">
                  <c:v>-0.76856100879042899</c:v>
                </c:pt>
                <c:pt idx="60">
                  <c:v>-0.47255011266330899</c:v>
                </c:pt>
                <c:pt idx="61">
                  <c:v>-0.1428456943642</c:v>
                </c:pt>
                <c:pt idx="62">
                  <c:v>0.20689470053325601</c:v>
                </c:pt>
                <c:pt idx="63">
                  <c:v>0.56122579216422397</c:v>
                </c:pt>
                <c:pt idx="64">
                  <c:v>0.90335492511222404</c:v>
                </c:pt>
                <c:pt idx="65">
                  <c:v>1.2156882223410199</c:v>
                </c:pt>
                <c:pt idx="66">
                  <c:v>1.48048474919989</c:v>
                </c:pt>
                <c:pt idx="67">
                  <c:v>1.68061973085656</c:v>
                </c:pt>
                <c:pt idx="68">
                  <c:v>1.8004566077084101</c:v>
                </c:pt>
                <c:pt idx="69">
                  <c:v>1.8268263591477301</c:v>
                </c:pt>
                <c:pt idx="70">
                  <c:v>1.7501110864592599</c:v>
                </c:pt>
                <c:pt idx="71">
                  <c:v>1.56542730863011</c:v>
                </c:pt>
                <c:pt idx="72">
                  <c:v>1.2739028038108799</c:v>
                </c:pt>
                <c:pt idx="73">
                  <c:v>0.88403911119348999</c:v>
                </c:pt>
                <c:pt idx="74">
                  <c:v>0.41315000309946998</c:v>
                </c:pt>
                <c:pt idx="75">
                  <c:v>-0.111135659989366</c:v>
                </c:pt>
                <c:pt idx="76">
                  <c:v>-0.64932026746464699</c:v>
                </c:pt>
                <c:pt idx="77">
                  <c:v>-1.1484486445378299</c:v>
                </c:pt>
                <c:pt idx="78">
                  <c:v>-1.5405019099188</c:v>
                </c:pt>
                <c:pt idx="79">
                  <c:v>-1.7407940914284199</c:v>
                </c:pt>
                <c:pt idx="80">
                  <c:v>-1.64639393544488</c:v>
                </c:pt>
                <c:pt idx="81">
                  <c:v>-1.1345967912961099</c:v>
                </c:pt>
                <c:pt idx="82">
                  <c:v>-6.14739817603722E-2</c:v>
                </c:pt>
                <c:pt idx="83">
                  <c:v>1.7394703007874901</c:v>
                </c:pt>
                <c:pt idx="84">
                  <c:v>4.4585018214031198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汇总'!$O$141:$O$225</c:f>
              <c:numCache>
                <c:formatCode>0.00</c:formatCode>
                <c:ptCount val="85"/>
                <c:pt idx="0">
                  <c:v>1.91760560448781</c:v>
                </c:pt>
                <c:pt idx="1">
                  <c:v>1.46813994964092</c:v>
                </c:pt>
                <c:pt idx="2">
                  <c:v>1.1018715034067701</c:v>
                </c:pt>
                <c:pt idx="3">
                  <c:v>0.79304448579838904</c:v>
                </c:pt>
                <c:pt idx="4">
                  <c:v>0.52604040208157699</c:v>
                </c:pt>
                <c:pt idx="5">
                  <c:v>0.29265511168437103</c:v>
                </c:pt>
                <c:pt idx="6">
                  <c:v>8.9846126802414397E-2</c:v>
                </c:pt>
                <c:pt idx="7">
                  <c:v>-8.2101796937374502E-2</c:v>
                </c:pt>
                <c:pt idx="8">
                  <c:v>-0.22104130486534401</c:v>
                </c:pt>
                <c:pt idx="9">
                  <c:v>-0.32410254218067303</c:v>
                </c:pt>
                <c:pt idx="10">
                  <c:v>-0.38855072210418801</c:v>
                </c:pt>
                <c:pt idx="11">
                  <c:v>-0.41240007612537999</c:v>
                </c:pt>
                <c:pt idx="12">
                  <c:v>-0.39482010021848901</c:v>
                </c:pt>
                <c:pt idx="13">
                  <c:v>-0.33636711481162901</c:v>
                </c:pt>
                <c:pt idx="14">
                  <c:v>-0.23907136308938501</c:v>
                </c:pt>
                <c:pt idx="15">
                  <c:v>-0.10640718189282899</c:v>
                </c:pt>
                <c:pt idx="16">
                  <c:v>5.6828807948217999E-2</c:v>
                </c:pt>
                <c:pt idx="17">
                  <c:v>0.244709029557725</c:v>
                </c:pt>
                <c:pt idx="18">
                  <c:v>0.45041571559276</c:v>
                </c:pt>
                <c:pt idx="19">
                  <c:v>0.66651330958872301</c:v>
                </c:pt>
                <c:pt idx="20">
                  <c:v>0.88523687708014398</c:v>
                </c:pt>
                <c:pt idx="21">
                  <c:v>1.09878297349959</c:v>
                </c:pt>
                <c:pt idx="22">
                  <c:v>1.29959138596317</c:v>
                </c:pt>
                <c:pt idx="23">
                  <c:v>1.4806080332693501</c:v>
                </c:pt>
                <c:pt idx="24">
                  <c:v>1.6355210727696401</c:v>
                </c:pt>
                <c:pt idx="25">
                  <c:v>1.7589639242131301</c:v>
                </c:pt>
                <c:pt idx="26">
                  <c:v>1.84668047922503</c:v>
                </c:pt>
                <c:pt idx="27">
                  <c:v>1.8956492207467599</c:v>
                </c:pt>
                <c:pt idx="28">
                  <c:v>1.90416432955018</c:v>
                </c:pt>
                <c:pt idx="29">
                  <c:v>1.8718731048320001</c:v>
                </c:pt>
                <c:pt idx="30">
                  <c:v>1.79977017290295</c:v>
                </c:pt>
                <c:pt idx="31">
                  <c:v>1.69015000210661</c:v>
                </c:pt>
                <c:pt idx="32">
                  <c:v>1.5465201833373701</c:v>
                </c:pt>
                <c:pt idx="33">
                  <c:v>1.37347877387227</c:v>
                </c:pt>
                <c:pt idx="34">
                  <c:v>1.17655973768986</c:v>
                </c:pt>
                <c:pt idx="35">
                  <c:v>0.96205114802418701</c:v>
                </c:pt>
                <c:pt idx="36">
                  <c:v>0.73679134758209996</c:v>
                </c:pt>
                <c:pt idx="37">
                  <c:v>0.507948688653032</c:v>
                </c:pt>
                <c:pt idx="38">
                  <c:v>0.282790799248963</c:v>
                </c:pt>
                <c:pt idx="39">
                  <c:v>6.8449542436432406E-2</c:v>
                </c:pt>
                <c:pt idx="40">
                  <c:v>-0.12831204584561201</c:v>
                </c:pt>
                <c:pt idx="41">
                  <c:v>-0.30132453993196401</c:v>
                </c:pt>
                <c:pt idx="42">
                  <c:v>-0.445222415644207</c:v>
                </c:pt>
                <c:pt idx="43">
                  <c:v>-0.555633827174286</c:v>
                </c:pt>
                <c:pt idx="44">
                  <c:v>-0.62934414069198996</c:v>
                </c:pt>
                <c:pt idx="45">
                  <c:v>-0.66442789199339802</c:v>
                </c:pt>
                <c:pt idx="46">
                  <c:v>-0.66034433471865805</c:v>
                </c:pt>
                <c:pt idx="47">
                  <c:v>-0.61799234773470901</c:v>
                </c:pt>
                <c:pt idx="48">
                  <c:v>-0.53972117523761098</c:v>
                </c:pt>
                <c:pt idx="49">
                  <c:v>-0.42929428098480099</c:v>
                </c:pt>
                <c:pt idx="50">
                  <c:v>-0.29180450880984699</c:v>
                </c:pt>
                <c:pt idx="51">
                  <c:v>-0.13353975516173799</c:v>
                </c:pt>
                <c:pt idx="52">
                  <c:v>3.8200524017151002E-2</c:v>
                </c:pt>
                <c:pt idx="53">
                  <c:v>0.21533643043278999</c:v>
                </c:pt>
                <c:pt idx="54">
                  <c:v>0.38928350059097599</c:v>
                </c:pt>
                <c:pt idx="55">
                  <c:v>0.55126905390552094</c:v>
                </c:pt>
                <c:pt idx="56">
                  <c:v>0.69268319444179804</c:v>
                </c:pt>
                <c:pt idx="57">
                  <c:v>0.80545701829215299</c:v>
                </c:pt>
                <c:pt idx="58">
                  <c:v>0.88245884450248102</c:v>
                </c:pt>
                <c:pt idx="59">
                  <c:v>0.91789745089927499</c:v>
                </c:pt>
                <c:pt idx="60">
                  <c:v>0.90771935649448598</c:v>
                </c:pt>
                <c:pt idx="61">
                  <c:v>0.84998514966480099</c:v>
                </c:pt>
                <c:pt idx="62">
                  <c:v>0.74520771593797397</c:v>
                </c:pt>
                <c:pt idx="63">
                  <c:v>0.59663297090143497</c:v>
                </c:pt>
                <c:pt idx="64">
                  <c:v>0.41044135261225201</c:v>
                </c:pt>
                <c:pt idx="65">
                  <c:v>0.19584587386959801</c:v>
                </c:pt>
                <c:pt idx="66">
                  <c:v>-3.4940022181403102E-2</c:v>
                </c:pt>
                <c:pt idx="67">
                  <c:v>-0.26689421974619099</c:v>
                </c:pt>
                <c:pt idx="68">
                  <c:v>-0.48256948016573897</c:v>
                </c:pt>
                <c:pt idx="69">
                  <c:v>-0.66270382880184697</c:v>
                </c:pt>
                <c:pt idx="70">
                  <c:v>-0.78709579209749903</c:v>
                </c:pt>
                <c:pt idx="71">
                  <c:v>-0.83578556930364301</c:v>
                </c:pt>
                <c:pt idx="72">
                  <c:v>-0.79058639775612805</c:v>
                </c:pt>
                <c:pt idx="73">
                  <c:v>-0.63701364784089998</c:v>
                </c:pt>
                <c:pt idx="74">
                  <c:v>-0.36666256321669699</c:v>
                </c:pt>
                <c:pt idx="75">
                  <c:v>1.99109543977611E-2</c:v>
                </c:pt>
                <c:pt idx="76">
                  <c:v>0.50974853127212705</c:v>
                </c:pt>
                <c:pt idx="77">
                  <c:v>1.07342480533464</c:v>
                </c:pt>
                <c:pt idx="78">
                  <c:v>1.6602947421334899</c:v>
                </c:pt>
                <c:pt idx="79">
                  <c:v>2.19298342397102</c:v>
                </c:pt>
                <c:pt idx="80">
                  <c:v>2.5610449553083998</c:v>
                </c:pt>
                <c:pt idx="81">
                  <c:v>2.6137130270787798</c:v>
                </c:pt>
                <c:pt idx="82">
                  <c:v>2.1516614803627001</c:v>
                </c:pt>
                <c:pt idx="83">
                  <c:v>0.917688902615169</c:v>
                </c:pt>
                <c:pt idx="84">
                  <c:v>-1.41376311807427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汇总'!$P$141:$P$225</c:f>
              <c:numCache>
                <c:formatCode>0.00</c:formatCode>
                <c:ptCount val="85"/>
                <c:pt idx="0">
                  <c:v>-2.6172956503285101</c:v>
                </c:pt>
                <c:pt idx="1">
                  <c:v>-0.77512230420175698</c:v>
                </c:pt>
                <c:pt idx="2">
                  <c:v>-0.14567252781887599</c:v>
                </c:pt>
                <c:pt idx="3">
                  <c:v>-0.218393417448869</c:v>
                </c:pt>
                <c:pt idx="4">
                  <c:v>-0.61939880415870996</c:v>
                </c:pt>
                <c:pt idx="5">
                  <c:v>-1.08633696511989</c:v>
                </c:pt>
                <c:pt idx="6">
                  <c:v>-1.44651525638484</c:v>
                </c:pt>
                <c:pt idx="7">
                  <c:v>-1.59799156247594</c:v>
                </c:pt>
                <c:pt idx="8">
                  <c:v>-1.4933586404103101</c:v>
                </c:pt>
                <c:pt idx="9">
                  <c:v>-1.1259631872115401</c:v>
                </c:pt>
                <c:pt idx="10">
                  <c:v>-0.51831678053436803</c:v>
                </c:pt>
                <c:pt idx="11">
                  <c:v>0.28752926824997499</c:v>
                </c:pt>
                <c:pt idx="12">
                  <c:v>1.23785865029</c:v>
                </c:pt>
                <c:pt idx="13">
                  <c:v>2.27361385857871</c:v>
                </c:pt>
                <c:pt idx="14">
                  <c:v>3.3353549269695701</c:v>
                </c:pt>
                <c:pt idx="15">
                  <c:v>4.3670258191756899</c:v>
                </c:pt>
                <c:pt idx="16">
                  <c:v>5.3186884425876899</c:v>
                </c:pt>
                <c:pt idx="17">
                  <c:v>6.1483719571384601</c:v>
                </c:pt>
                <c:pt idx="18">
                  <c:v>6.8231731756935803</c:v>
                </c:pt>
                <c:pt idx="19">
                  <c:v>7.3197324095452503</c:v>
                </c:pt>
                <c:pt idx="20">
                  <c:v>7.6241981005412303</c:v>
                </c:pt>
                <c:pt idx="21">
                  <c:v>7.7317830001874297</c:v>
                </c:pt>
                <c:pt idx="22">
                  <c:v>7.6460045057236101</c:v>
                </c:pt>
                <c:pt idx="23">
                  <c:v>7.3776920436790201</c:v>
                </c:pt>
                <c:pt idx="24">
                  <c:v>6.9438351027846501</c:v>
                </c:pt>
                <c:pt idx="25">
                  <c:v>6.3663366603376303</c:v>
                </c:pt>
                <c:pt idx="26">
                  <c:v>5.6707283191767104</c:v>
                </c:pt>
                <c:pt idx="27">
                  <c:v>4.8848954763582899</c:v>
                </c:pt>
                <c:pt idx="28">
                  <c:v>4.03785327939943</c:v>
                </c:pt>
                <c:pt idx="29">
                  <c:v>3.1586069915769701</c:v>
                </c:pt>
                <c:pt idx="30">
                  <c:v>2.2751236842605702</c:v>
                </c:pt>
                <c:pt idx="31">
                  <c:v>1.41343590158994</c:v>
                </c:pt>
                <c:pt idx="32">
                  <c:v>0.59689210098936396</c:v>
                </c:pt>
                <c:pt idx="33">
                  <c:v>-0.15443673792329399</c:v>
                </c:pt>
                <c:pt idx="34">
                  <c:v>-0.82418992363442101</c:v>
                </c:pt>
                <c:pt idx="35">
                  <c:v>-1.39998941901185</c:v>
                </c:pt>
                <c:pt idx="36">
                  <c:v>-1.8735560188467</c:v>
                </c:pt>
                <c:pt idx="37">
                  <c:v>-2.2406772813539</c:v>
                </c:pt>
                <c:pt idx="38">
                  <c:v>-2.5010384131623602</c:v>
                </c:pt>
                <c:pt idx="39">
                  <c:v>-2.6579301330607898</c:v>
                </c:pt>
                <c:pt idx="40">
                  <c:v>-2.71784993481559</c:v>
                </c:pt>
                <c:pt idx="41">
                  <c:v>-2.69001513345744</c:v>
                </c:pt>
                <c:pt idx="42">
                  <c:v>-2.5858076128530501</c:v>
                </c:pt>
                <c:pt idx="43">
                  <c:v>-2.41817129451892</c:v>
                </c:pt>
                <c:pt idx="44">
                  <c:v>-2.20098401961762</c:v>
                </c:pt>
                <c:pt idx="45">
                  <c:v>-1.9484257764550501</c:v>
                </c:pt>
                <c:pt idx="46">
                  <c:v>-1.67436501580153</c:v>
                </c:pt>
                <c:pt idx="47">
                  <c:v>-1.3917841754120699</c:v>
                </c:pt>
                <c:pt idx="48">
                  <c:v>-1.1122644833286</c:v>
                </c:pt>
                <c:pt idx="49">
                  <c:v>-0.84554862653977303</c:v>
                </c:pt>
                <c:pt idx="50">
                  <c:v>-0.59919795861710501</c:v>
                </c:pt>
                <c:pt idx="51">
                  <c:v>-0.37835857490435698</c:v>
                </c:pt>
                <c:pt idx="52">
                  <c:v>-0.18564780911878001</c:v>
                </c:pt>
                <c:pt idx="53">
                  <c:v>-2.1169498809343198E-2</c:v>
                </c:pt>
                <c:pt idx="54">
                  <c:v>0.117337269736491</c:v>
                </c:pt>
                <c:pt idx="55">
                  <c:v>0.23421529422638801</c:v>
                </c:pt>
                <c:pt idx="56">
                  <c:v>0.33547612287614298</c:v>
                </c:pt>
                <c:pt idx="57">
                  <c:v>0.42826543965742597</c:v>
                </c:pt>
                <c:pt idx="58">
                  <c:v>0.52022111450519704</c:v>
                </c:pt>
                <c:pt idx="59">
                  <c:v>0.61874385484161998</c:v>
                </c:pt>
                <c:pt idx="60">
                  <c:v>0.73020661831081202</c:v>
                </c:pt>
                <c:pt idx="61">
                  <c:v>0.85913559756385205</c:v>
                </c:pt>
                <c:pt idx="62">
                  <c:v>1.0074026736450299</c:v>
                </c:pt>
                <c:pt idx="63">
                  <c:v>1.1734767481386299</c:v>
                </c:pt>
                <c:pt idx="64">
                  <c:v>1.3517893095895399</c:v>
                </c:pt>
                <c:pt idx="65">
                  <c:v>1.53227796679826</c:v>
                </c:pt>
                <c:pt idx="66">
                  <c:v>1.70018048787969</c:v>
                </c:pt>
                <c:pt idx="67">
                  <c:v>1.8361611225826899</c:v>
                </c:pt>
                <c:pt idx="68">
                  <c:v>1.9168606548454199</c:v>
                </c:pt>
                <c:pt idx="69">
                  <c:v>1.91597172987372</c:v>
                </c:pt>
                <c:pt idx="70">
                  <c:v>1.8059515348519799</c:v>
                </c:pt>
                <c:pt idx="71">
                  <c:v>1.5604948688109901</c:v>
                </c:pt>
                <c:pt idx="72">
                  <c:v>1.1579020330202101</c:v>
                </c:pt>
                <c:pt idx="73">
                  <c:v>0.58548779712168897</c:v>
                </c:pt>
                <c:pt idx="74">
                  <c:v>-0.15481005526234901</c:v>
                </c:pt>
                <c:pt idx="75">
                  <c:v>-1.03945140502982</c:v>
                </c:pt>
                <c:pt idx="76">
                  <c:v>-2.01475939521311</c:v>
                </c:pt>
                <c:pt idx="77">
                  <c:v>-2.98663309102592</c:v>
                </c:pt>
                <c:pt idx="78">
                  <c:v>-3.80829537114891</c:v>
                </c:pt>
                <c:pt idx="79">
                  <c:v>-4.2658498109105798</c:v>
                </c:pt>
                <c:pt idx="80">
                  <c:v>-4.0614054740564001</c:v>
                </c:pt>
                <c:pt idx="81">
                  <c:v>-2.7935132695274798</c:v>
                </c:pt>
                <c:pt idx="82">
                  <c:v>6.5358181511507393E-2</c:v>
                </c:pt>
                <c:pt idx="83">
                  <c:v>5.1945953502832696</c:v>
                </c:pt>
                <c:pt idx="84">
                  <c:v>13.454766018125699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汇总'!$Q$141:$Q$225</c:f>
              <c:numCache>
                <c:formatCode>0.00</c:formatCode>
                <c:ptCount val="85"/>
                <c:pt idx="0">
                  <c:v>-6.1847410685084503</c:v>
                </c:pt>
                <c:pt idx="1">
                  <c:v>-4.6729777154122702</c:v>
                </c:pt>
                <c:pt idx="2">
                  <c:v>-3.0782940215740102</c:v>
                </c:pt>
                <c:pt idx="3">
                  <c:v>-1.5576848817606499</c:v>
                </c:pt>
                <c:pt idx="4">
                  <c:v>-0.214162637158019</c:v>
                </c:pt>
                <c:pt idx="5">
                  <c:v>0.89220635311462104</c:v>
                </c:pt>
                <c:pt idx="6">
                  <c:v>1.7347756489867701</c:v>
                </c:pt>
                <c:pt idx="7">
                  <c:v>2.31216498879495</c:v>
                </c:pt>
                <c:pt idx="8">
                  <c:v>2.6413484559393599</c:v>
                </c:pt>
                <c:pt idx="9">
                  <c:v>2.7518617029886898</c:v>
                </c:pt>
                <c:pt idx="10">
                  <c:v>2.6810127427956401</c:v>
                </c:pt>
                <c:pt idx="11">
                  <c:v>2.4699879697832201</c:v>
                </c:pt>
                <c:pt idx="12">
                  <c:v>2.1607520223445</c:v>
                </c:pt>
                <c:pt idx="13">
                  <c:v>1.79364683926591</c:v>
                </c:pt>
                <c:pt idx="14">
                  <c:v>1.4056017992368099</c:v>
                </c:pt>
                <c:pt idx="15">
                  <c:v>1.02887316284538</c:v>
                </c:pt>
                <c:pt idx="16">
                  <c:v>0.69023716098312105</c:v>
                </c:pt>
                <c:pt idx="17">
                  <c:v>0.410566992288176</c:v>
                </c:pt>
                <c:pt idx="18">
                  <c:v>0.20472970514925301</c:v>
                </c:pt>
                <c:pt idx="19">
                  <c:v>8.1744446869813595E-2</c:v>
                </c:pt>
                <c:pt idx="20">
                  <c:v>4.5148863853575499E-2</c:v>
                </c:pt>
                <c:pt idx="21">
                  <c:v>9.3525532121819105E-2</c:v>
                </c:pt>
                <c:pt idx="22">
                  <c:v>0.22114518710073799</c:v>
                </c:pt>
                <c:pt idx="23">
                  <c:v>0.41868820544045099</c:v>
                </c:pt>
                <c:pt idx="24">
                  <c:v>0.67401026962240396</c:v>
                </c:pt>
                <c:pt idx="25">
                  <c:v>0.97292241830489001</c:v>
                </c:pt>
                <c:pt idx="26">
                  <c:v>1.29995975172519</c:v>
                </c:pt>
                <c:pt idx="27">
                  <c:v>1.63911692203404</c:v>
                </c:pt>
                <c:pt idx="28">
                  <c:v>1.9745321931811599</c:v>
                </c:pt>
                <c:pt idx="29">
                  <c:v>2.29110530389723</c:v>
                </c:pt>
                <c:pt idx="30">
                  <c:v>2.5750376104264299</c:v>
                </c:pt>
                <c:pt idx="31">
                  <c:v>2.8142860229691098</c:v>
                </c:pt>
                <c:pt idx="32">
                  <c:v>2.99892508126318</c:v>
                </c:pt>
                <c:pt idx="33">
                  <c:v>3.1214141404097799</c:v>
                </c:pt>
                <c:pt idx="34">
                  <c:v>3.1767690578996599</c:v>
                </c:pt>
                <c:pt idx="35">
                  <c:v>3.1626399868233199</c:v>
                </c:pt>
                <c:pt idx="36">
                  <c:v>3.0792988884844199</c:v>
                </c:pt>
                <c:pt idx="37">
                  <c:v>2.9295421800336299</c:v>
                </c:pt>
                <c:pt idx="38">
                  <c:v>2.7185155293273899</c:v>
                </c:pt>
                <c:pt idx="39">
                  <c:v>2.45346920000395</c:v>
                </c:pt>
                <c:pt idx="40">
                  <c:v>2.1434535347276702</c:v>
                </c:pt>
                <c:pt idx="41">
                  <c:v>1.79896514368566</c:v>
                </c:pt>
                <c:pt idx="42">
                  <c:v>1.4315551387690899</c:v>
                </c:pt>
                <c:pt idx="43">
                  <c:v>1.0534113213898499</c:v>
                </c:pt>
                <c:pt idx="44">
                  <c:v>0.67692659355329698</c:v>
                </c:pt>
                <c:pt idx="45">
                  <c:v>0.31426601774403501</c:v>
                </c:pt>
                <c:pt idx="46">
                  <c:v>-2.3055098804071E-2</c:v>
                </c:pt>
                <c:pt idx="47">
                  <c:v>-0.32456997555470801</c:v>
                </c:pt>
                <c:pt idx="48">
                  <c:v>-0.58122432759068299</c:v>
                </c:pt>
                <c:pt idx="49">
                  <c:v>-0.78569454101958602</c:v>
                </c:pt>
                <c:pt idx="50">
                  <c:v>-0.93264993722150702</c:v>
                </c:pt>
                <c:pt idx="51">
                  <c:v>-1.01895008705659</c:v>
                </c:pt>
                <c:pt idx="52">
                  <c:v>-1.0437694213253199</c:v>
                </c:pt>
                <c:pt idx="53">
                  <c:v>-1.00864287398446</c:v>
                </c:pt>
                <c:pt idx="54">
                  <c:v>-0.91742799148933096</c:v>
                </c:pt>
                <c:pt idx="55">
                  <c:v>-0.77618084353101102</c:v>
                </c:pt>
                <c:pt idx="56">
                  <c:v>-0.59294517880969999</c:v>
                </c:pt>
                <c:pt idx="57">
                  <c:v>-0.37745658313820601</c:v>
                </c:pt>
                <c:pt idx="58">
                  <c:v>-0.140765917115308</c:v>
                </c:pt>
                <c:pt idx="59">
                  <c:v>0.105210964061822</c:v>
                </c:pt>
                <c:pt idx="60">
                  <c:v>0.348207274685853</c:v>
                </c:pt>
                <c:pt idx="61">
                  <c:v>0.57617007536203602</c:v>
                </c:pt>
                <c:pt idx="62">
                  <c:v>0.777859348402414</c:v>
                </c:pt>
                <c:pt idx="63">
                  <c:v>0.94346140899204001</c:v>
                </c:pt>
                <c:pt idx="64">
                  <c:v>1.06519293468415</c:v>
                </c:pt>
                <c:pt idx="65">
                  <c:v>1.13786793502846</c:v>
                </c:pt>
                <c:pt idx="66">
                  <c:v>1.1593958176854799</c:v>
                </c:pt>
                <c:pt idx="67">
                  <c:v>1.1311743343687199</c:v>
                </c:pt>
                <c:pt idx="68">
                  <c:v>1.0583366127345699</c:v>
                </c:pt>
                <c:pt idx="69">
                  <c:v>0.94980669700128795</c:v>
                </c:pt>
                <c:pt idx="70">
                  <c:v>0.81811302887733595</c:v>
                </c:pt>
                <c:pt idx="71">
                  <c:v>0.67890410803492296</c:v>
                </c:pt>
                <c:pt idx="72">
                  <c:v>0.55010516641643703</c:v>
                </c:pt>
                <c:pt idx="73">
                  <c:v>0.45064908803772102</c:v>
                </c:pt>
                <c:pt idx="74">
                  <c:v>0.39870898902368801</c:v>
                </c:pt>
                <c:pt idx="75">
                  <c:v>0.409353857422039</c:v>
                </c:pt>
                <c:pt idx="76">
                  <c:v>0.49154242543433002</c:v>
                </c:pt>
                <c:pt idx="77">
                  <c:v>0.644364018620454</c:v>
                </c:pt>
                <c:pt idx="78">
                  <c:v>0.85242848883534506</c:v>
                </c:pt>
                <c:pt idx="79">
                  <c:v>1.08030049718155</c:v>
                </c:pt>
                <c:pt idx="80">
                  <c:v>1.26586636428844</c:v>
                </c:pt>
                <c:pt idx="81">
                  <c:v>1.31251445367638</c:v>
                </c:pt>
                <c:pt idx="82">
                  <c:v>1.0800025922640299</c:v>
                </c:pt>
                <c:pt idx="83">
                  <c:v>0.37387836952703402</c:v>
                </c:pt>
                <c:pt idx="84">
                  <c:v>-1.0666897164775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汇总'!$R$141:$R$225</c:f>
              <c:numCache>
                <c:formatCode>0.00</c:formatCode>
                <c:ptCount val="85"/>
                <c:pt idx="0">
                  <c:v>-8.9628615646326306</c:v>
                </c:pt>
                <c:pt idx="1">
                  <c:v>-5.2168724244378701</c:v>
                </c:pt>
                <c:pt idx="2">
                  <c:v>-2.53749620877959</c:v>
                </c:pt>
                <c:pt idx="3">
                  <c:v>-0.69158732167486503</c:v>
                </c:pt>
                <c:pt idx="4">
                  <c:v>0.51405123943416198</c:v>
                </c:pt>
                <c:pt idx="5">
                  <c:v>1.23801331483598</c:v>
                </c:pt>
                <c:pt idx="6">
                  <c:v>1.6090915462709099</c:v>
                </c:pt>
                <c:pt idx="7">
                  <c:v>1.73057552441596</c:v>
                </c:pt>
                <c:pt idx="8">
                  <c:v>1.68408391832704</c:v>
                </c:pt>
                <c:pt idx="9">
                  <c:v>1.5329665737206799</c:v>
                </c:pt>
                <c:pt idx="10">
                  <c:v>1.3253107973602301</c:v>
                </c:pt>
                <c:pt idx="11">
                  <c:v>1.09658431688665</c:v>
                </c:pt>
                <c:pt idx="12">
                  <c:v>0.87194571920387498</c:v>
                </c:pt>
                <c:pt idx="13">
                  <c:v>0.66825152599128101</c:v>
                </c:pt>
                <c:pt idx="14">
                  <c:v>0.495787462072107</c:v>
                </c:pt>
                <c:pt idx="15">
                  <c:v>0.35974991121646299</c:v>
                </c:pt>
                <c:pt idx="16">
                  <c:v>0.26150203450111298</c:v>
                </c:pt>
                <c:pt idx="17">
                  <c:v>0.199627548584733</c:v>
                </c:pt>
                <c:pt idx="18">
                  <c:v>0.17080372518773701</c:v>
                </c:pt>
                <c:pt idx="19">
                  <c:v>0.17051377869001</c:v>
                </c:pt>
                <c:pt idx="20">
                  <c:v>0.19361745607629099</c:v>
                </c:pt>
                <c:pt idx="21">
                  <c:v>0.23479733247099499</c:v>
                </c:pt>
                <c:pt idx="22">
                  <c:v>0.28889704620777801</c:v>
                </c:pt>
                <c:pt idx="23">
                  <c:v>0.35116647977655402</c:v>
                </c:pt>
                <c:pt idx="24">
                  <c:v>0.417427707084146</c:v>
                </c:pt>
                <c:pt idx="25">
                  <c:v>0.48417438324609902</c:v>
                </c:pt>
                <c:pt idx="26">
                  <c:v>0.54861615060993796</c:v>
                </c:pt>
                <c:pt idx="27">
                  <c:v>0.60867857387737401</c:v>
                </c:pt>
                <c:pt idx="28">
                  <c:v>0.66296809806157797</c:v>
                </c:pt>
                <c:pt idx="29">
                  <c:v>0.710710545575019</c:v>
                </c:pt>
                <c:pt idx="30">
                  <c:v>0.75167073299044196</c:v>
                </c:pt>
                <c:pt idx="31">
                  <c:v>0.78605989397158305</c:v>
                </c:pt>
                <c:pt idx="32">
                  <c:v>0.814436742502194</c:v>
                </c:pt>
                <c:pt idx="33">
                  <c:v>0.837607199879285</c:v>
                </c:pt>
                <c:pt idx="34">
                  <c:v>0.856527039961273</c:v>
                </c:pt>
                <c:pt idx="35">
                  <c:v>0.87221097988027696</c:v>
                </c:pt>
                <c:pt idx="36">
                  <c:v>0.88565105784794396</c:v>
                </c:pt>
                <c:pt idx="37">
                  <c:v>0.89774649577579502</c:v>
                </c:pt>
                <c:pt idx="38">
                  <c:v>0.90924664225413199</c:v>
                </c:pt>
                <c:pt idx="39">
                  <c:v>0.92070803090667797</c:v>
                </c:pt>
                <c:pt idx="40">
                  <c:v>0.93246607033080897</c:v>
                </c:pt>
                <c:pt idx="41">
                  <c:v>0.94462140473252598</c:v>
                </c:pt>
                <c:pt idx="42">
                  <c:v>0.95704054890099299</c:v>
                </c:pt>
                <c:pt idx="43">
                  <c:v>0.96937000748275404</c:v>
                </c:pt>
                <c:pt idx="44">
                  <c:v>0.98106273643352204</c:v>
                </c:pt>
                <c:pt idx="45">
                  <c:v>0.99141549421370101</c:v>
                </c:pt>
                <c:pt idx="46">
                  <c:v>0.99961536162028297</c:v>
                </c:pt>
                <c:pt idx="47">
                  <c:v>1.0047934821998801</c:v>
                </c:pt>
                <c:pt idx="48">
                  <c:v>1.00608388992335</c:v>
                </c:pt>
                <c:pt idx="49">
                  <c:v>1.00268514723279</c:v>
                </c:pt>
                <c:pt idx="50">
                  <c:v>0.99392241466290299</c:v>
                </c:pt>
                <c:pt idx="51">
                  <c:v>0.97930751315047504</c:v>
                </c:pt>
                <c:pt idx="52">
                  <c:v>0.95859452147875301</c:v>
                </c:pt>
                <c:pt idx="53">
                  <c:v>0.931828474731075</c:v>
                </c:pt>
                <c:pt idx="54">
                  <c:v>0.89938479433788598</c:v>
                </c:pt>
                <c:pt idx="55">
                  <c:v>0.86199718695452399</c:v>
                </c:pt>
                <c:pt idx="56">
                  <c:v>0.82077189775131598</c:v>
                </c:pt>
                <c:pt idx="57">
                  <c:v>0.77718639358062502</c:v>
                </c:pt>
                <c:pt idx="58">
                  <c:v>0.73307078319733598</c:v>
                </c:pt>
                <c:pt idx="59">
                  <c:v>0.69057055509619403</c:v>
                </c:pt>
                <c:pt idx="60">
                  <c:v>0.65208952852427204</c:v>
                </c:pt>
                <c:pt idx="61">
                  <c:v>0.62021227008079705</c:v>
                </c:pt>
                <c:pt idx="62">
                  <c:v>0.59760562658177496</c:v>
                </c:pt>
                <c:pt idx="63">
                  <c:v>0.58689946530042303</c:v>
                </c:pt>
                <c:pt idx="64">
                  <c:v>0.59054719411359502</c:v>
                </c:pt>
                <c:pt idx="65">
                  <c:v>0.61066715806485306</c:v>
                </c:pt>
                <c:pt idx="66">
                  <c:v>0.64886657371659595</c:v>
                </c:pt>
                <c:pt idx="67">
                  <c:v>0.70605026969518103</c:v>
                </c:pt>
                <c:pt idx="68">
                  <c:v>0.78221715061127906</c:v>
                </c:pt>
                <c:pt idx="69">
                  <c:v>0.87624799139102605</c:v>
                </c:pt>
                <c:pt idx="70">
                  <c:v>0.98568890172958901</c:v>
                </c:pt>
                <c:pt idx="71">
                  <c:v>1.10653557321241</c:v>
                </c:pt>
                <c:pt idx="72">
                  <c:v>1.2330242378810801</c:v>
                </c:pt>
                <c:pt idx="73">
                  <c:v>1.3574361234797001</c:v>
                </c:pt>
                <c:pt idx="74">
                  <c:v>1.4699230895541799</c:v>
                </c:pt>
                <c:pt idx="75">
                  <c:v>1.5583630694322499</c:v>
                </c:pt>
                <c:pt idx="76">
                  <c:v>1.6082549243611399</c:v>
                </c:pt>
                <c:pt idx="77">
                  <c:v>1.60266334099027</c:v>
                </c:pt>
                <c:pt idx="78">
                  <c:v>1.52222546816197</c:v>
                </c:pt>
                <c:pt idx="79">
                  <c:v>1.3452320965267399</c:v>
                </c:pt>
                <c:pt idx="80">
                  <c:v>1.04779733335651</c:v>
                </c:pt>
                <c:pt idx="81">
                  <c:v>0.60413191546485101</c:v>
                </c:pt>
                <c:pt idx="82">
                  <c:v>-1.3063464047993601E-2</c:v>
                </c:pt>
                <c:pt idx="83">
                  <c:v>-0.83206716667549496</c:v>
                </c:pt>
                <c:pt idx="84">
                  <c:v>-1.8814489910601899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汇总'!$S$141:$S$225</c:f>
              <c:numCache>
                <c:formatCode>0.00</c:formatCode>
                <c:ptCount val="85"/>
                <c:pt idx="0">
                  <c:v>-3.50786850921636</c:v>
                </c:pt>
                <c:pt idx="1">
                  <c:v>-6.1847880899395404</c:v>
                </c:pt>
                <c:pt idx="2">
                  <c:v>-7.0758668510124902</c:v>
                </c:pt>
                <c:pt idx="3">
                  <c:v>-6.7646499583504296</c:v>
                </c:pt>
                <c:pt idx="4">
                  <c:v>-5.7066717354831402</c:v>
                </c:pt>
                <c:pt idx="5">
                  <c:v>-4.24951292852524</c:v>
                </c:pt>
                <c:pt idx="6">
                  <c:v>-2.6506160751978798</c:v>
                </c:pt>
                <c:pt idx="7">
                  <c:v>-1.0930302697593199</c:v>
                </c:pt>
                <c:pt idx="8">
                  <c:v>0.30075144201381698</c:v>
                </c:pt>
                <c:pt idx="9">
                  <c:v>1.45670668506739</c:v>
                </c:pt>
                <c:pt idx="10">
                  <c:v>2.3388027469185602</c:v>
                </c:pt>
                <c:pt idx="11">
                  <c:v>2.9399798203103402</c:v>
                </c:pt>
                <c:pt idx="12">
                  <c:v>3.2744657303795699</c:v>
                </c:pt>
                <c:pt idx="13">
                  <c:v>3.3712965562555799</c:v>
                </c:pt>
                <c:pt idx="14">
                  <c:v>3.2689245569136198</c:v>
                </c:pt>
                <c:pt idx="15">
                  <c:v>3.0108016347140798</c:v>
                </c:pt>
                <c:pt idx="16">
                  <c:v>2.6418332173623802</c:v>
                </c:pt>
                <c:pt idx="17">
                  <c:v>2.2056039100292701</c:v>
                </c:pt>
                <c:pt idx="18">
                  <c:v>1.7422825640705499</c:v>
                </c:pt>
                <c:pt idx="19">
                  <c:v>1.28712052718929</c:v>
                </c:pt>
                <c:pt idx="20">
                  <c:v>0.86946278198101301</c:v>
                </c:pt>
                <c:pt idx="21">
                  <c:v>0.51219744559790403</c:v>
                </c:pt>
                <c:pt idx="22">
                  <c:v>0.23157469277092599</c:v>
                </c:pt>
                <c:pt idx="23">
                  <c:v>3.7331577614332798E-2</c:v>
                </c:pt>
                <c:pt idx="24">
                  <c:v>-6.6935533458688801E-2</c:v>
                </c:pt>
                <c:pt idx="25">
                  <c:v>-8.3204144795469698E-2</c:v>
                </c:pt>
                <c:pt idx="26">
                  <c:v>-1.8312773336723001E-2</c:v>
                </c:pt>
                <c:pt idx="27">
                  <c:v>0.116854315983001</c:v>
                </c:pt>
                <c:pt idx="28">
                  <c:v>0.308245678143238</c:v>
                </c:pt>
                <c:pt idx="29">
                  <c:v>0.53954981152687198</c:v>
                </c:pt>
                <c:pt idx="30">
                  <c:v>0.79310026834650305</c:v>
                </c:pt>
                <c:pt idx="31">
                  <c:v>1.0507521861522799</c:v>
                </c:pt>
                <c:pt idx="32">
                  <c:v>1.2947075010329001</c:v>
                </c:pt>
                <c:pt idx="33">
                  <c:v>1.5082697533318801</c:v>
                </c:pt>
                <c:pt idx="34">
                  <c:v>1.67651287053151</c:v>
                </c:pt>
                <c:pt idx="35">
                  <c:v>1.78685160960859</c:v>
                </c:pt>
                <c:pt idx="36">
                  <c:v>1.8295044623544401</c:v>
                </c:pt>
                <c:pt idx="37">
                  <c:v>1.79784277221375</c:v>
                </c:pt>
                <c:pt idx="38">
                  <c:v>1.6886225797986401</c:v>
                </c:pt>
                <c:pt idx="39">
                  <c:v>1.5020983066654601</c:v>
                </c:pt>
                <c:pt idx="40">
                  <c:v>1.24201980295982</c:v>
                </c:pt>
                <c:pt idx="41">
                  <c:v>0.91551652435138198</c:v>
                </c:pt>
                <c:pt idx="42">
                  <c:v>0.53287466714144505</c:v>
                </c:pt>
                <c:pt idx="43">
                  <c:v>0.107214977523285</c:v>
                </c:pt>
                <c:pt idx="44">
                  <c:v>-0.34591933801606201</c:v>
                </c:pt>
                <c:pt idx="45">
                  <c:v>-0.80905363976348099</c:v>
                </c:pt>
                <c:pt idx="46">
                  <c:v>-1.2633394995123399</c:v>
                </c:pt>
                <c:pt idx="47">
                  <c:v>-1.6891654613760201</c:v>
                </c:pt>
                <c:pt idx="48">
                  <c:v>-2.0668064111478799</c:v>
                </c:pt>
                <c:pt idx="49">
                  <c:v>-2.377096217724</c:v>
                </c:pt>
                <c:pt idx="50">
                  <c:v>-2.6021076566496699</c:v>
                </c:pt>
                <c:pt idx="51">
                  <c:v>-2.7258231492782401</c:v>
                </c:pt>
                <c:pt idx="52">
                  <c:v>-2.7347795506547801</c:v>
                </c:pt>
                <c:pt idx="53">
                  <c:v>-2.61867009495022</c:v>
                </c:pt>
                <c:pt idx="54">
                  <c:v>-2.3708866594018998</c:v>
                </c:pt>
                <c:pt idx="55">
                  <c:v>-1.9889857362668999</c:v>
                </c:pt>
                <c:pt idx="56">
                  <c:v>-1.47506190705831</c:v>
                </c:pt>
                <c:pt idx="57">
                  <c:v>-0.836013194214559</c:v>
                </c:pt>
                <c:pt idx="58">
                  <c:v>-8.3683422964180701E-2</c:v>
                </c:pt>
                <c:pt idx="59">
                  <c:v>0.76513234043964795</c:v>
                </c:pt>
                <c:pt idx="60">
                  <c:v>1.68883209791089</c:v>
                </c:pt>
                <c:pt idx="61">
                  <c:v>2.6613125135627498</c:v>
                </c:pt>
                <c:pt idx="62">
                  <c:v>3.6524458674826601</c:v>
                </c:pt>
                <c:pt idx="63">
                  <c:v>4.6287368056881304</c:v>
                </c:pt>
                <c:pt idx="64">
                  <c:v>5.5541655065010502</c:v>
                </c:pt>
                <c:pt idx="65">
                  <c:v>6.3912218936939702</c:v>
                </c:pt>
                <c:pt idx="66">
                  <c:v>7.1021333573066903</c:v>
                </c:pt>
                <c:pt idx="67">
                  <c:v>7.6502861003540703</c:v>
                </c:pt>
                <c:pt idx="68">
                  <c:v>8.0018377081771295</c:v>
                </c:pt>
                <c:pt idx="69">
                  <c:v>8.12751584159132</c:v>
                </c:pt>
                <c:pt idx="70">
                  <c:v>8.0045950808707307</c:v>
                </c:pt>
                <c:pt idx="71">
                  <c:v>7.6190408995969898</c:v>
                </c:pt>
                <c:pt idx="72">
                  <c:v>6.9678065202881303</c:v>
                </c:pt>
                <c:pt idx="73">
                  <c:v>6.0612650035489999</c:v>
                </c:pt>
                <c:pt idx="74">
                  <c:v>4.9257553429824803</c:v>
                </c:pt>
                <c:pt idx="75">
                  <c:v>3.60621758469994</c:v>
                </c:pt>
                <c:pt idx="76">
                  <c:v>2.1688880573203102</c:v>
                </c:pt>
                <c:pt idx="77">
                  <c:v>0.70402169530699699</c:v>
                </c:pt>
                <c:pt idx="78">
                  <c:v>-0.67139584922451001</c:v>
                </c:pt>
                <c:pt idx="79">
                  <c:v>-1.8109880688345099</c:v>
                </c:pt>
                <c:pt idx="80">
                  <c:v>-2.5364258338729</c:v>
                </c:pt>
                <c:pt idx="81">
                  <c:v>-2.63501521101729</c:v>
                </c:pt>
                <c:pt idx="82">
                  <c:v>-1.85749106277764</c:v>
                </c:pt>
                <c:pt idx="83">
                  <c:v>8.3922205467373598E-2</c:v>
                </c:pt>
                <c:pt idx="84">
                  <c:v>3.5171160450289398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汇总'!$T$141:$T$225</c:f>
              <c:numCache>
                <c:formatCode>0.00</c:formatCode>
                <c:ptCount val="85"/>
                <c:pt idx="0">
                  <c:v>-12.299924598706401</c:v>
                </c:pt>
                <c:pt idx="1">
                  <c:v>-7.2395680443085002</c:v>
                </c:pt>
                <c:pt idx="2">
                  <c:v>-3.6084797186808402</c:v>
                </c:pt>
                <c:pt idx="3">
                  <c:v>-1.0969803727810301</c:v>
                </c:pt>
                <c:pt idx="4">
                  <c:v>0.55482570008204002</c:v>
                </c:pt>
                <c:pt idx="5">
                  <c:v>1.5626136827539401</c:v>
                </c:pt>
                <c:pt idx="6">
                  <c:v>2.1030292692730401</c:v>
                </c:pt>
                <c:pt idx="7">
                  <c:v>2.3185143691085099</c:v>
                </c:pt>
                <c:pt idx="8">
                  <c:v>2.3217750882496202</c:v>
                </c:pt>
                <c:pt idx="9">
                  <c:v>2.1999004922081702</c:v>
                </c:pt>
                <c:pt idx="10">
                  <c:v>2.0181414958323298</c:v>
                </c:pt>
                <c:pt idx="11">
                  <c:v>1.8233600070923499</c:v>
                </c:pt>
                <c:pt idx="12">
                  <c:v>1.64715917668668</c:v>
                </c:pt>
                <c:pt idx="13">
                  <c:v>1.5087062724315301</c:v>
                </c:pt>
                <c:pt idx="14">
                  <c:v>1.41726030693648</c:v>
                </c:pt>
                <c:pt idx="15">
                  <c:v>1.3744170990353399</c:v>
                </c:pt>
                <c:pt idx="16">
                  <c:v>1.3760849438328</c:v>
                </c:pt>
                <c:pt idx="17">
                  <c:v>1.41420450304629</c:v>
                </c:pt>
                <c:pt idx="18">
                  <c:v>1.47822690656529</c:v>
                </c:pt>
                <c:pt idx="19">
                  <c:v>1.55636437782055</c:v>
                </c:pt>
                <c:pt idx="20">
                  <c:v>1.6366279596522899</c:v>
                </c:pt>
                <c:pt idx="21">
                  <c:v>1.70766712388654</c:v>
                </c:pt>
                <c:pt idx="22">
                  <c:v>1.7594261967778</c:v>
                </c:pt>
                <c:pt idx="23">
                  <c:v>1.7836326238498299</c:v>
                </c:pt>
                <c:pt idx="24">
                  <c:v>1.7741321314638601</c:v>
                </c:pt>
                <c:pt idx="25">
                  <c:v>1.72708581867333</c:v>
                </c:pt>
                <c:pt idx="26">
                  <c:v>1.6410441315693101</c:v>
                </c:pt>
                <c:pt idx="27">
                  <c:v>1.51691253340698</c:v>
                </c:pt>
                <c:pt idx="28">
                  <c:v>1.35782348729549</c:v>
                </c:pt>
                <c:pt idx="29">
                  <c:v>1.1689291141757601</c:v>
                </c:pt>
                <c:pt idx="30">
                  <c:v>0.95712857715397404</c:v>
                </c:pt>
                <c:pt idx="31">
                  <c:v>0.73074387404806496</c:v>
                </c:pt>
                <c:pt idx="32">
                  <c:v>0.49915729320958802</c:v>
                </c:pt>
                <c:pt idx="33">
                  <c:v>0.27242330331127801</c:v>
                </c:pt>
                <c:pt idx="34">
                  <c:v>6.0867105858712002E-2</c:v>
                </c:pt>
                <c:pt idx="35">
                  <c:v>-0.125318520335929</c:v>
                </c:pt>
                <c:pt idx="36">
                  <c:v>-0.27646711057322898</c:v>
                </c:pt>
                <c:pt idx="37">
                  <c:v>-0.38381288408437397</c:v>
                </c:pt>
                <c:pt idx="38">
                  <c:v>-0.439836107006435</c:v>
                </c:pt>
                <c:pt idx="39">
                  <c:v>-0.43857079307065</c:v>
                </c:pt>
                <c:pt idx="40">
                  <c:v>-0.375866973955022</c:v>
                </c:pt>
                <c:pt idx="41">
                  <c:v>-0.24960071620486299</c:v>
                </c:pt>
                <c:pt idx="42">
                  <c:v>-5.9826064162258802E-2</c:v>
                </c:pt>
                <c:pt idx="43">
                  <c:v>0.19113585154568499</c:v>
                </c:pt>
                <c:pt idx="44">
                  <c:v>0.49867418274013198</c:v>
                </c:pt>
                <c:pt idx="45">
                  <c:v>0.85593467714303095</c:v>
                </c:pt>
                <c:pt idx="46">
                  <c:v>1.25393617125991</c:v>
                </c:pt>
                <c:pt idx="47">
                  <c:v>1.6817572069514399</c:v>
                </c:pt>
                <c:pt idx="48">
                  <c:v>2.1267913680104198</c:v>
                </c:pt>
                <c:pt idx="49">
                  <c:v>2.5750685275018101</c:v>
                </c:pt>
                <c:pt idx="50">
                  <c:v>3.0116377334911002</c:v>
                </c:pt>
                <c:pt idx="51">
                  <c:v>3.42100594005466</c:v>
                </c:pt>
                <c:pt idx="52">
                  <c:v>3.7876252122942802</c:v>
                </c:pt>
                <c:pt idx="53">
                  <c:v>4.0964193981106103</c:v>
                </c:pt>
                <c:pt idx="54">
                  <c:v>4.3333395661005696</c:v>
                </c:pt>
                <c:pt idx="55">
                  <c:v>4.48593575804491</c:v>
                </c:pt>
                <c:pt idx="56">
                  <c:v>4.5439307957167703</c:v>
                </c:pt>
                <c:pt idx="57">
                  <c:v>4.4997800157541201</c:v>
                </c:pt>
                <c:pt idx="58">
                  <c:v>4.3491988824736101</c:v>
                </c:pt>
                <c:pt idx="59">
                  <c:v>4.0916384473872496</c:v>
                </c:pt>
                <c:pt idx="60">
                  <c:v>3.7306865851233901</c:v>
                </c:pt>
                <c:pt idx="61">
                  <c:v>3.2743708391894901</c:v>
                </c:pt>
                <c:pt idx="62">
                  <c:v>2.7353365568247798</c:v>
                </c:pt>
                <c:pt idx="63">
                  <c:v>2.1308717808152702</c:v>
                </c:pt>
                <c:pt idx="64">
                  <c:v>1.4827480967274</c:v>
                </c:pt>
                <c:pt idx="65">
                  <c:v>0.81684430755456805</c:v>
                </c:pt>
                <c:pt idx="66">
                  <c:v>0.162517423174977</c:v>
                </c:pt>
                <c:pt idx="67">
                  <c:v>-0.44831698958185501</c:v>
                </c:pt>
                <c:pt idx="68">
                  <c:v>-0.98243555015517403</c:v>
                </c:pt>
                <c:pt idx="69">
                  <c:v>-1.4069319115782299</c:v>
                </c:pt>
                <c:pt idx="70">
                  <c:v>-1.6912613373266701</c:v>
                </c:pt>
                <c:pt idx="71">
                  <c:v>-1.80975330521098</c:v>
                </c:pt>
                <c:pt idx="72">
                  <c:v>-1.74464316605681</c:v>
                </c:pt>
                <c:pt idx="73">
                  <c:v>-1.48967667127223</c:v>
                </c:pt>
                <c:pt idx="74">
                  <c:v>-1.0543440295597299</c:v>
                </c:pt>
                <c:pt idx="75">
                  <c:v>-0.46880305432996</c:v>
                </c:pt>
                <c:pt idx="76">
                  <c:v>0.210446075697545</c:v>
                </c:pt>
                <c:pt idx="77">
                  <c:v>0.89406890312187903</c:v>
                </c:pt>
                <c:pt idx="78">
                  <c:v>1.4525190107086601</c:v>
                </c:pt>
                <c:pt idx="79">
                  <c:v>1.70770282470077</c:v>
                </c:pt>
                <c:pt idx="80">
                  <c:v>1.4236119646018499</c:v>
                </c:pt>
                <c:pt idx="81">
                  <c:v>0.295844953216861</c:v>
                </c:pt>
                <c:pt idx="82">
                  <c:v>-2.0600632041632401</c:v>
                </c:pt>
                <c:pt idx="83">
                  <c:v>-6.1215884265086302</c:v>
                </c:pt>
                <c:pt idx="84">
                  <c:v>-12.4735302245239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汇总'!$U$141:$U$225</c:f>
              <c:numCache>
                <c:formatCode>0.00</c:formatCode>
                <c:ptCount val="85"/>
                <c:pt idx="0">
                  <c:v>-7.3222815350491999</c:v>
                </c:pt>
                <c:pt idx="1">
                  <c:v>-6.5467226694896397</c:v>
                </c:pt>
                <c:pt idx="2">
                  <c:v>-5.0162983380182702</c:v>
                </c:pt>
                <c:pt idx="3">
                  <c:v>-3.1564301128299501</c:v>
                </c:pt>
                <c:pt idx="4">
                  <c:v>-1.26873556812843</c:v>
                </c:pt>
                <c:pt idx="5">
                  <c:v>0.44489825824925</c:v>
                </c:pt>
                <c:pt idx="6">
                  <c:v>1.8615219166472901</c:v>
                </c:pt>
                <c:pt idx="7">
                  <c:v>2.9193048943641502</c:v>
                </c:pt>
                <c:pt idx="8">
                  <c:v>3.6024028677733</c:v>
                </c:pt>
                <c:pt idx="9">
                  <c:v>3.9282397944305001</c:v>
                </c:pt>
                <c:pt idx="10">
                  <c:v>3.9369506194366002</c:v>
                </c:pt>
                <c:pt idx="11">
                  <c:v>3.6827467153349098</c:v>
                </c:pt>
                <c:pt idx="12">
                  <c:v>3.2269820272123901</c:v>
                </c:pt>
                <c:pt idx="13">
                  <c:v>2.6327132544448899</c:v>
                </c:pt>
                <c:pt idx="14">
                  <c:v>1.9605622676769801</c:v>
                </c:pt>
                <c:pt idx="15">
                  <c:v>1.26570333415792</c:v>
                </c:pt>
                <c:pt idx="16">
                  <c:v>0.59581160646723097</c:v>
                </c:pt>
                <c:pt idx="17">
                  <c:v>-1.0177281046946301E-2</c:v>
                </c:pt>
                <c:pt idx="18">
                  <c:v>-0.522633767119557</c:v>
                </c:pt>
                <c:pt idx="19">
                  <c:v>-0.92125192466444095</c:v>
                </c:pt>
                <c:pt idx="20">
                  <c:v>-1.19463097163371</c:v>
                </c:pt>
                <c:pt idx="21">
                  <c:v>-1.3395222563486799</c:v>
                </c:pt>
                <c:pt idx="22">
                  <c:v>-1.35983231582063</c:v>
                </c:pt>
                <c:pt idx="23">
                  <c:v>-1.26546217200041</c:v>
                </c:pt>
                <c:pt idx="24">
                  <c:v>-1.07105308995412</c:v>
                </c:pt>
                <c:pt idx="25">
                  <c:v>-0.79469957361496602</c:v>
                </c:pt>
                <c:pt idx="26">
                  <c:v>-0.45668141906224202</c:v>
                </c:pt>
                <c:pt idx="27">
                  <c:v>-7.8258182177128405E-2</c:v>
                </c:pt>
                <c:pt idx="28">
                  <c:v>0.319438552953836</c:v>
                </c:pt>
                <c:pt idx="29">
                  <c:v>0.71638719634876702</c:v>
                </c:pt>
                <c:pt idx="30">
                  <c:v>1.09451154188302</c:v>
                </c:pt>
                <c:pt idx="31">
                  <c:v>1.4383550937873399</c:v>
                </c:pt>
                <c:pt idx="32">
                  <c:v>1.7355858992370199</c:v>
                </c:pt>
                <c:pt idx="33">
                  <c:v>1.9773289636894</c:v>
                </c:pt>
                <c:pt idx="34">
                  <c:v>2.15832834045644</c:v>
                </c:pt>
                <c:pt idx="35">
                  <c:v>2.2769455080674801</c:v>
                </c:pt>
                <c:pt idx="36">
                  <c:v>2.3350046785256202</c:v>
                </c:pt>
                <c:pt idx="37">
                  <c:v>2.3374992164659898</c:v>
                </c:pt>
                <c:pt idx="38">
                  <c:v>2.2921763934639001</c:v>
                </c:pt>
                <c:pt idx="39">
                  <c:v>2.2090202534263099</c:v>
                </c:pt>
                <c:pt idx="40">
                  <c:v>2.0996544240350299</c:v>
                </c:pt>
                <c:pt idx="41">
                  <c:v>1.97668827561185</c:v>
                </c:pt>
                <c:pt idx="42">
                  <c:v>1.85303090255502</c:v>
                </c:pt>
                <c:pt idx="43">
                  <c:v>1.74119798377167</c:v>
                </c:pt>
                <c:pt idx="44">
                  <c:v>1.6526366668838799</c:v>
                </c:pt>
                <c:pt idx="45">
                  <c:v>1.59709321721766</c:v>
                </c:pt>
                <c:pt idx="46">
                  <c:v>1.5820472755572099</c:v>
                </c:pt>
                <c:pt idx="47">
                  <c:v>1.61223517969039</c:v>
                </c:pt>
                <c:pt idx="48">
                  <c:v>1.6892829225236701</c:v>
                </c:pt>
                <c:pt idx="49">
                  <c:v>1.8114669453361401</c:v>
                </c:pt>
                <c:pt idx="50">
                  <c:v>1.97361809718855</c:v>
                </c:pt>
                <c:pt idx="51">
                  <c:v>2.16718073215652</c:v>
                </c:pt>
                <c:pt idx="52">
                  <c:v>2.3804350632450699</c:v>
                </c:pt>
                <c:pt idx="53">
                  <c:v>2.5988865471888598</c:v>
                </c:pt>
                <c:pt idx="54">
                  <c:v>2.8058212363530299</c:v>
                </c:pt>
                <c:pt idx="55">
                  <c:v>2.9830207039479499</c:v>
                </c:pt>
                <c:pt idx="56">
                  <c:v>3.11162432585955</c:v>
                </c:pt>
                <c:pt idx="57">
                  <c:v>3.1731203866690199</c:v>
                </c:pt>
                <c:pt idx="58">
                  <c:v>3.15044066967147</c:v>
                </c:pt>
                <c:pt idx="59">
                  <c:v>3.0291258896110298</c:v>
                </c:pt>
                <c:pt idx="60">
                  <c:v>2.7985215337191498</c:v>
                </c:pt>
                <c:pt idx="61">
                  <c:v>2.4529553908247501</c:v>
                </c:pt>
                <c:pt idx="62">
                  <c:v>1.9928392688676999</c:v>
                </c:pt>
                <c:pt idx="63">
                  <c:v>1.42562813125315</c:v>
                </c:pt>
                <c:pt idx="64">
                  <c:v>0.76656011760363796</c:v>
                </c:pt>
                <c:pt idx="65">
                  <c:v>3.9090658024338899E-2</c:v>
                </c:pt>
                <c:pt idx="66">
                  <c:v>-0.72507685809745304</c:v>
                </c:pt>
                <c:pt idx="67">
                  <c:v>-1.4864726405715201</c:v>
                </c:pt>
                <c:pt idx="68">
                  <c:v>-2.1989747999619502</c:v>
                </c:pt>
                <c:pt idx="69">
                  <c:v>-2.8116891343132902</c:v>
                </c:pt>
                <c:pt idx="70">
                  <c:v>-3.2717398636502901</c:v>
                </c:pt>
                <c:pt idx="71">
                  <c:v>-3.5281299862820301</c:v>
                </c:pt>
                <c:pt idx="72">
                  <c:v>-3.5368436367966098</c:v>
                </c:pt>
                <c:pt idx="73">
                  <c:v>-3.2673770208683299</c:v>
                </c:pt>
                <c:pt idx="74">
                  <c:v>-2.7108991948324999</c:v>
                </c:pt>
                <c:pt idx="75">
                  <c:v>-1.8902591394575501</c:v>
                </c:pt>
                <c:pt idx="76">
                  <c:v>-0.87207124949936898</c:v>
                </c:pt>
                <c:pt idx="77">
                  <c:v>0.218872462616722</c:v>
                </c:pt>
                <c:pt idx="78">
                  <c:v>1.18259850315549</c:v>
                </c:pt>
                <c:pt idx="79">
                  <c:v>1.7240742620999601</c:v>
                </c:pt>
                <c:pt idx="80">
                  <c:v>1.4301568573530099</c:v>
                </c:pt>
                <c:pt idx="81">
                  <c:v>-0.25694943321589903</c:v>
                </c:pt>
                <c:pt idx="82">
                  <c:v>-4.0700636718732097</c:v>
                </c:pt>
                <c:pt idx="83">
                  <c:v>-10.9515823395892</c:v>
                </c:pt>
                <c:pt idx="84">
                  <c:v>-22.092592250399701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汇总'!$V$141:$V$225</c:f>
              <c:numCache>
                <c:formatCode>0.00</c:formatCode>
                <c:ptCount val="85"/>
                <c:pt idx="0">
                  <c:v>-6.0434900087908501</c:v>
                </c:pt>
                <c:pt idx="1">
                  <c:v>0.68595377665872803</c:v>
                </c:pt>
                <c:pt idx="2">
                  <c:v>4.0325982951097297</c:v>
                </c:pt>
                <c:pt idx="3">
                  <c:v>5.1032313625550501</c:v>
                </c:pt>
                <c:pt idx="4">
                  <c:v>4.7481312479629301</c:v>
                </c:pt>
                <c:pt idx="5">
                  <c:v>3.6044355425748602</c:v>
                </c:pt>
                <c:pt idx="6">
                  <c:v>2.13418435175203</c:v>
                </c:pt>
                <c:pt idx="7">
                  <c:v>0.65749401002039298</c:v>
                </c:pt>
                <c:pt idx="8">
                  <c:v>-0.61870711801177303</c:v>
                </c:pt>
                <c:pt idx="9">
                  <c:v>-1.5759731893947899</c:v>
                </c:pt>
                <c:pt idx="10">
                  <c:v>-2.16328159020027</c:v>
                </c:pt>
                <c:pt idx="11">
                  <c:v>-2.3792583291291201</c:v>
                </c:pt>
                <c:pt idx="12">
                  <c:v>-2.25734873887771</c:v>
                </c:pt>
                <c:pt idx="13">
                  <c:v>-1.85361556089138</c:v>
                </c:pt>
                <c:pt idx="14">
                  <c:v>-1.23686730647854</c:v>
                </c:pt>
                <c:pt idx="15">
                  <c:v>-0.48083996783356803</c:v>
                </c:pt>
                <c:pt idx="16">
                  <c:v>0.34182530368612202</c:v>
                </c:pt>
                <c:pt idx="17">
                  <c:v>1.1640470276500601</c:v>
                </c:pt>
                <c:pt idx="18">
                  <c:v>1.92743093838013</c:v>
                </c:pt>
                <c:pt idx="19">
                  <c:v>2.58426281439217</c:v>
                </c:pt>
                <c:pt idx="20">
                  <c:v>3.0985521686216799</c:v>
                </c:pt>
                <c:pt idx="21">
                  <c:v>3.4462960146634898</c:v>
                </c:pt>
                <c:pt idx="22">
                  <c:v>3.61511620107885</c:v>
                </c:pt>
                <c:pt idx="23">
                  <c:v>3.6034087194379198</c:v>
                </c:pt>
                <c:pt idx="24">
                  <c:v>3.4191289421249098</c:v>
                </c:pt>
                <c:pt idx="25">
                  <c:v>3.0783229330955901</c:v>
                </c:pt>
                <c:pt idx="26">
                  <c:v>2.6035017986869202</c:v>
                </c:pt>
                <c:pt idx="27">
                  <c:v>2.02194350625886</c:v>
                </c:pt>
                <c:pt idx="28">
                  <c:v>1.3639946959509399</c:v>
                </c:pt>
                <c:pt idx="29">
                  <c:v>0.66143374500080598</c:v>
                </c:pt>
                <c:pt idx="30">
                  <c:v>-5.4054284842192303E-2</c:v>
                </c:pt>
                <c:pt idx="31">
                  <c:v>-0.75225017855839904</c:v>
                </c:pt>
                <c:pt idx="32">
                  <c:v>-1.4055892949147799</c:v>
                </c:pt>
                <c:pt idx="33">
                  <c:v>-1.99014392521304</c:v>
                </c:pt>
                <c:pt idx="34">
                  <c:v>-2.4863848014694998</c:v>
                </c:pt>
                <c:pt idx="35">
                  <c:v>-2.8797147169275199</c:v>
                </c:pt>
                <c:pt idx="36">
                  <c:v>-3.16077403014694</c:v>
                </c:pt>
                <c:pt idx="37">
                  <c:v>-3.3255239955571101</c:v>
                </c:pt>
                <c:pt idx="38">
                  <c:v>-3.3751193980890299</c:v>
                </c:pt>
                <c:pt idx="39">
                  <c:v>-3.3155868675913598</c:v>
                </c:pt>
                <c:pt idx="40">
                  <c:v>-3.1573295101118899</c:v>
                </c:pt>
                <c:pt idx="41">
                  <c:v>-2.9144821173734998</c:v>
                </c:pt>
                <c:pt idx="42">
                  <c:v>-2.60414420380254</c:v>
                </c:pt>
                <c:pt idx="43">
                  <c:v>-2.2455204711896299</c:v>
                </c:pt>
                <c:pt idx="44">
                  <c:v>-1.85900001543523</c:v>
                </c:pt>
                <c:pt idx="45">
                  <c:v>-1.46520666707854</c:v>
                </c:pt>
                <c:pt idx="46">
                  <c:v>-1.08405329796515</c:v>
                </c:pt>
                <c:pt idx="47">
                  <c:v>-0.73383273062129595</c:v>
                </c:pt>
                <c:pt idx="48">
                  <c:v>-0.43037705335504101</c:v>
                </c:pt>
                <c:pt idx="49">
                  <c:v>-0.18631567503344601</c:v>
                </c:pt>
                <c:pt idx="50">
                  <c:v>-1.04603468124633E-2</c:v>
                </c:pt>
                <c:pt idx="51">
                  <c:v>9.2657365339299302E-2</c:v>
                </c:pt>
                <c:pt idx="52">
                  <c:v>0.123074052976527</c:v>
                </c:pt>
                <c:pt idx="53">
                  <c:v>8.5489795266047594E-2</c:v>
                </c:pt>
                <c:pt idx="54">
                  <c:v>-1.08425869644293E-2</c:v>
                </c:pt>
                <c:pt idx="55">
                  <c:v>-0.15244249669697599</c:v>
                </c:pt>
                <c:pt idx="56">
                  <c:v>-0.32214296225774702</c:v>
                </c:pt>
                <c:pt idx="57">
                  <c:v>-0.49984412701969899</c:v>
                </c:pt>
                <c:pt idx="58">
                  <c:v>-0.66346727997576205</c:v>
                </c:pt>
                <c:pt idx="59">
                  <c:v>-0.79009004044173603</c:v>
                </c:pt>
                <c:pt idx="60">
                  <c:v>-0.857234838816895</c:v>
                </c:pt>
                <c:pt idx="61">
                  <c:v>-0.844273721526831</c:v>
                </c:pt>
                <c:pt idx="62">
                  <c:v>-0.73390276249154895</c:v>
                </c:pt>
                <c:pt idx="63">
                  <c:v>-0.51362897816670705</c:v>
                </c:pt>
                <c:pt idx="64">
                  <c:v>-0.177201622404105</c:v>
                </c:pt>
                <c:pt idx="65">
                  <c:v>0.27409192146453598</c:v>
                </c:pt>
                <c:pt idx="66">
                  <c:v>0.83035772765110005</c:v>
                </c:pt>
                <c:pt idx="67">
                  <c:v>1.4723594025706599</c:v>
                </c:pt>
                <c:pt idx="68">
                  <c:v>2.1712332240522301</c:v>
                </c:pt>
                <c:pt idx="69">
                  <c:v>2.8887871266279599</c:v>
                </c:pt>
                <c:pt idx="70">
                  <c:v>3.5785311574890901</c:v>
                </c:pt>
                <c:pt idx="71">
                  <c:v>4.1876025039217399</c:v>
                </c:pt>
                <c:pt idx="72">
                  <c:v>4.6597643117277299</c:v>
                </c:pt>
                <c:pt idx="73">
                  <c:v>4.9396742644478797</c:v>
                </c:pt>
                <c:pt idx="74">
                  <c:v>4.97863627997405</c:v>
                </c:pt>
                <c:pt idx="75">
                  <c:v>4.74206671337115</c:v>
                </c:pt>
                <c:pt idx="76">
                  <c:v>4.2189251100646201</c:v>
                </c:pt>
                <c:pt idx="77">
                  <c:v>3.4333788567032499</c:v>
                </c:pt>
                <c:pt idx="78">
                  <c:v>2.4589910127013099</c:v>
                </c:pt>
                <c:pt idx="79">
                  <c:v>1.43574117827861</c:v>
                </c:pt>
                <c:pt idx="80">
                  <c:v>0.59021046187628901</c:v>
                </c:pt>
                <c:pt idx="81">
                  <c:v>0.259283462829004</c:v>
                </c:pt>
                <c:pt idx="82">
                  <c:v>0.91774265696316604</c:v>
                </c:pt>
                <c:pt idx="83">
                  <c:v>3.2101537081833298</c:v>
                </c:pt>
                <c:pt idx="84">
                  <c:v>7.9874639680254296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汇总'!$W$141:$W$225</c:f>
              <c:numCache>
                <c:formatCode>0.00</c:formatCode>
                <c:ptCount val="85"/>
                <c:pt idx="0">
                  <c:v>-12.377404209039501</c:v>
                </c:pt>
                <c:pt idx="1">
                  <c:v>-5.2905061661818804</c:v>
                </c:pt>
                <c:pt idx="2">
                  <c:v>-0.62795349516103005</c:v>
                </c:pt>
                <c:pt idx="3">
                  <c:v>2.2375181430747801</c:v>
                </c:pt>
                <c:pt idx="4">
                  <c:v>3.8068253486308499</c:v>
                </c:pt>
                <c:pt idx="5">
                  <c:v>4.4741527177146097</c:v>
                </c:pt>
                <c:pt idx="6">
                  <c:v>4.5442866677115896</c:v>
                </c:pt>
                <c:pt idx="7">
                  <c:v>4.2478558808073297</c:v>
                </c:pt>
                <c:pt idx="8">
                  <c:v>3.7546569671254599</c:v>
                </c:pt>
                <c:pt idx="9">
                  <c:v>3.1852342727406699</c:v>
                </c:pt>
                <c:pt idx="10">
                  <c:v>2.6208733342526398</c:v>
                </c:pt>
                <c:pt idx="11">
                  <c:v>2.1121583098705101</c:v>
                </c:pt>
                <c:pt idx="12">
                  <c:v>1.6862347971606799</c:v>
                </c:pt>
                <c:pt idx="13">
                  <c:v>1.3529107797494999</c:v>
                </c:pt>
                <c:pt idx="14">
                  <c:v>1.1097200293510601</c:v>
                </c:pt>
                <c:pt idx="15">
                  <c:v>0.94606412550474595</c:v>
                </c:pt>
                <c:pt idx="16">
                  <c:v>0.84654134336098297</c:v>
                </c:pt>
                <c:pt idx="17">
                  <c:v>0.79356299974336697</c:v>
                </c:pt>
                <c:pt idx="18">
                  <c:v>0.76935043954540405</c:v>
                </c:pt>
                <c:pt idx="19">
                  <c:v>0.75739868828462398</c:v>
                </c:pt>
                <c:pt idx="20">
                  <c:v>0.74348589234179796</c:v>
                </c:pt>
                <c:pt idx="21">
                  <c:v>0.716301016054814</c:v>
                </c:pt>
                <c:pt idx="22">
                  <c:v>0.667755864414881</c:v>
                </c:pt>
                <c:pt idx="23">
                  <c:v>0.59304135163111504</c:v>
                </c:pt>
                <c:pt idx="24">
                  <c:v>0.49048203928476802</c:v>
                </c:pt>
                <c:pt idx="25">
                  <c:v>0.36123732318551299</c:v>
                </c:pt>
                <c:pt idx="26">
                  <c:v>0.20889225537026601</c:v>
                </c:pt>
                <c:pt idx="27">
                  <c:v>3.8975846963126101E-2</c:v>
                </c:pt>
                <c:pt idx="28">
                  <c:v>-0.141560191195055</c:v>
                </c:pt>
                <c:pt idx="29">
                  <c:v>-0.324873950080587</c:v>
                </c:pt>
                <c:pt idx="30">
                  <c:v>-0.502753131044965</c:v>
                </c:pt>
                <c:pt idx="31">
                  <c:v>-0.66710235924252903</c:v>
                </c:pt>
                <c:pt idx="32">
                  <c:v>-0.81038208078986396</c:v>
                </c:pt>
                <c:pt idx="33">
                  <c:v>-0.92598675168121003</c:v>
                </c:pt>
                <c:pt idx="34">
                  <c:v>-1.0085534035721599</c:v>
                </c:pt>
                <c:pt idx="35">
                  <c:v>-1.0541947968626599</c:v>
                </c:pt>
                <c:pt idx="36">
                  <c:v>-1.06065424471783</c:v>
                </c:pt>
                <c:pt idx="37">
                  <c:v>-1.02738181309508</c:v>
                </c:pt>
                <c:pt idx="38">
                  <c:v>-0.95553397120071903</c:v>
                </c:pt>
                <c:pt idx="39">
                  <c:v>-0.84790088432602495</c:v>
                </c:pt>
                <c:pt idx="40">
                  <c:v>-0.70876740652229497</c:v>
                </c:pt>
                <c:pt idx="41">
                  <c:v>-0.54371544419595397</c:v>
                </c:pt>
                <c:pt idx="42">
                  <c:v>-0.35937672337017201</c:v>
                </c:pt>
                <c:pt idx="43">
                  <c:v>-0.16314610306073299</c:v>
                </c:pt>
                <c:pt idx="44">
                  <c:v>3.7133564939262301E-2</c:v>
                </c:pt>
                <c:pt idx="45">
                  <c:v>0.23350342377271699</c:v>
                </c:pt>
                <c:pt idx="46">
                  <c:v>0.41822548671571302</c:v>
                </c:pt>
                <c:pt idx="47">
                  <c:v>0.58411233780726401</c:v>
                </c:pt>
                <c:pt idx="48">
                  <c:v>0.72483774589319006</c:v>
                </c:pt>
                <c:pt idx="49">
                  <c:v>0.83521668198909504</c:v>
                </c:pt>
                <c:pt idx="50">
                  <c:v>0.91144388349675198</c:v>
                </c:pt>
                <c:pt idx="51">
                  <c:v>0.95128101491996198</c:v>
                </c:pt>
                <c:pt idx="52">
                  <c:v>0.954183632130995</c:v>
                </c:pt>
                <c:pt idx="53">
                  <c:v>0.92136056703993496</c:v>
                </c:pt>
                <c:pt idx="54">
                  <c:v>0.85576001111692601</c:v>
                </c:pt>
                <c:pt idx="55">
                  <c:v>0.761978489532947</c:v>
                </c:pt>
                <c:pt idx="56">
                  <c:v>0.64609108360897105</c:v>
                </c:pt>
                <c:pt idx="57">
                  <c:v>0.51540367609389803</c:v>
                </c:pt>
                <c:pt idx="58">
                  <c:v>0.37813066350706498</c:v>
                </c:pt>
                <c:pt idx="59">
                  <c:v>0.243004500956301</c:v>
                </c:pt>
                <c:pt idx="60">
                  <c:v>0.11882661815668499</c:v>
                </c:pt>
                <c:pt idx="61">
                  <c:v>1.3972669954064499E-2</c:v>
                </c:pt>
                <c:pt idx="62">
                  <c:v>-6.4131236928432103E-2</c:v>
                </c:pt>
                <c:pt idx="63">
                  <c:v>-0.109540771904101</c:v>
                </c:pt>
                <c:pt idx="64">
                  <c:v>-0.118309312184408</c:v>
                </c:pt>
                <c:pt idx="65">
                  <c:v>-8.8958393739987998E-2</c:v>
                </c:pt>
                <c:pt idx="66">
                  <c:v>-2.2868814091634E-2</c:v>
                </c:pt>
                <c:pt idx="67">
                  <c:v>7.5446419497092507E-2</c:v>
                </c:pt>
                <c:pt idx="68">
                  <c:v>0.19823128984159399</c:v>
                </c:pt>
                <c:pt idx="69">
                  <c:v>0.33458755262187601</c:v>
                </c:pt>
                <c:pt idx="70">
                  <c:v>0.47084222954927102</c:v>
                </c:pt>
                <c:pt idx="71">
                  <c:v>0.59124288353638699</c:v>
                </c:pt>
                <c:pt idx="72">
                  <c:v>0.67904794444894301</c:v>
                </c:pt>
                <c:pt idx="73">
                  <c:v>0.71808580203907402</c:v>
                </c:pt>
                <c:pt idx="74">
                  <c:v>0.69486308275090602</c:v>
                </c:pt>
                <c:pt idx="75">
                  <c:v>0.60130948072497503</c:v>
                </c:pt>
                <c:pt idx="76">
                  <c:v>0.43825371522127199</c:v>
                </c:pt>
                <c:pt idx="77">
                  <c:v>0.21973264556956101</c:v>
                </c:pt>
                <c:pt idx="78">
                  <c:v>-2.1756719882626299E-2</c:v>
                </c:pt>
                <c:pt idx="79">
                  <c:v>-0.22894462184151201</c:v>
                </c:pt>
                <c:pt idx="80">
                  <c:v>-0.31228944642206702</c:v>
                </c:pt>
                <c:pt idx="81">
                  <c:v>-0.141157744437027</c:v>
                </c:pt>
                <c:pt idx="82">
                  <c:v>0.46645971261220598</c:v>
                </c:pt>
                <c:pt idx="83">
                  <c:v>1.7558479022870701</c:v>
                </c:pt>
                <c:pt idx="84">
                  <c:v>4.0492448190111903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汇总'!$X$141:$X$225</c:f>
              <c:numCache>
                <c:formatCode>0.00</c:formatCode>
                <c:ptCount val="85"/>
                <c:pt idx="0">
                  <c:v>1.2839015526317299</c:v>
                </c:pt>
                <c:pt idx="1">
                  <c:v>-0.40250534443762398</c:v>
                </c:pt>
                <c:pt idx="2">
                  <c:v>-1.69075805485589</c:v>
                </c:pt>
                <c:pt idx="3">
                  <c:v>-2.4636456383760801</c:v>
                </c:pt>
                <c:pt idx="4">
                  <c:v>-2.6886299112835101</c:v>
                </c:pt>
                <c:pt idx="5">
                  <c:v>-2.39449441346799</c:v>
                </c:pt>
                <c:pt idx="6">
                  <c:v>-1.65187392502508</c:v>
                </c:pt>
                <c:pt idx="7">
                  <c:v>-0.557253284525418</c:v>
                </c:pt>
                <c:pt idx="8">
                  <c:v>0.77994965873634803</c:v>
                </c:pt>
                <c:pt idx="9">
                  <c:v>2.24757681136201</c:v>
                </c:pt>
                <c:pt idx="10">
                  <c:v>3.7385336246816698</c:v>
                </c:pt>
                <c:pt idx="11">
                  <c:v>5.1565154249648799</c:v>
                </c:pt>
                <c:pt idx="12">
                  <c:v>6.41994478533746</c:v>
                </c:pt>
                <c:pt idx="13">
                  <c:v>7.4643861862216498</c:v>
                </c:pt>
                <c:pt idx="14">
                  <c:v>8.2436827229410294</c:v>
                </c:pt>
                <c:pt idx="15">
                  <c:v>8.7300388962885709</c:v>
                </c:pt>
                <c:pt idx="16">
                  <c:v>8.9132535643453803</c:v>
                </c:pt>
                <c:pt idx="17">
                  <c:v>8.7992879416595908</c:v>
                </c:pt>
                <c:pt idx="18">
                  <c:v>8.4083351050503303</c:v>
                </c:pt>
                <c:pt idx="19">
                  <c:v>7.7725398037877396</c:v>
                </c:pt>
                <c:pt idx="20">
                  <c:v>6.9335004757227301</c:v>
                </c:pt>
                <c:pt idx="21">
                  <c:v>5.9396692400893896</c:v>
                </c:pt>
                <c:pt idx="22">
                  <c:v>4.8437502721932697</c:v>
                </c:pt>
                <c:pt idx="23">
                  <c:v>3.7001823650116799</c:v>
                </c:pt>
                <c:pt idx="24">
                  <c:v>2.56277764788907</c:v>
                </c:pt>
                <c:pt idx="25">
                  <c:v>1.4825753629884599</c:v>
                </c:pt>
                <c:pt idx="26">
                  <c:v>0.50595729598095995</c:v>
                </c:pt>
                <c:pt idx="27">
                  <c:v>-0.32694008139763198</c:v>
                </c:pt>
                <c:pt idx="28">
                  <c:v>-0.98349247281095598</c:v>
                </c:pt>
                <c:pt idx="29">
                  <c:v>-1.4395193468854599</c:v>
                </c:pt>
                <c:pt idx="30">
                  <c:v>-1.6798752217915001</c:v>
                </c:pt>
                <c:pt idx="31">
                  <c:v>-1.69870408929646</c:v>
                </c:pt>
                <c:pt idx="32">
                  <c:v>-1.4993681349234</c:v>
                </c:pt>
                <c:pt idx="33">
                  <c:v>-1.0940688576955</c:v>
                </c:pt>
                <c:pt idx="34">
                  <c:v>-0.50318487449285199</c:v>
                </c:pt>
                <c:pt idx="35">
                  <c:v>0.245643889801344</c:v>
                </c:pt>
                <c:pt idx="36">
                  <c:v>1.1186512742796899</c:v>
                </c:pt>
                <c:pt idx="37">
                  <c:v>2.0772609785743001</c:v>
                </c:pt>
                <c:pt idx="38">
                  <c:v>3.0795423261831698</c:v>
                </c:pt>
                <c:pt idx="39">
                  <c:v>4.0817619819793398</c:v>
                </c:pt>
                <c:pt idx="40">
                  <c:v>5.0399863217383398</c:v>
                </c:pt>
                <c:pt idx="41">
                  <c:v>5.9116883272623397</c:v>
                </c:pt>
                <c:pt idx="42">
                  <c:v>6.6573128220554398</c:v>
                </c:pt>
                <c:pt idx="43">
                  <c:v>7.24175456862912</c:v>
                </c:pt>
                <c:pt idx="44">
                  <c:v>7.6357052206268401</c:v>
                </c:pt>
                <c:pt idx="45">
                  <c:v>7.8168273599572196</c:v>
                </c:pt>
                <c:pt idx="46">
                  <c:v>7.7707168515698397</c:v>
                </c:pt>
                <c:pt idx="47">
                  <c:v>7.4916185164101901</c:v>
                </c:pt>
                <c:pt idx="48">
                  <c:v>6.98286465613256</c:v>
                </c:pt>
                <c:pt idx="49">
                  <c:v>6.25701126167555</c:v>
                </c:pt>
                <c:pt idx="50">
                  <c:v>5.3356528016098501</c:v>
                </c:pt>
                <c:pt idx="51">
                  <c:v>4.2489033151808204</c:v>
                </c:pt>
                <c:pt idx="52">
                  <c:v>3.0345391297425701</c:v>
                </c:pt>
                <c:pt idx="53">
                  <c:v>1.7368068815851101</c:v>
                </c:pt>
                <c:pt idx="54">
                  <c:v>0.40490964486898101</c:v>
                </c:pt>
                <c:pt idx="55">
                  <c:v>-0.90880613675142197</c:v>
                </c:pt>
                <c:pt idx="56">
                  <c:v>-2.1509295646556299</c:v>
                </c:pt>
                <c:pt idx="57">
                  <c:v>-3.2692852748309602</c:v>
                </c:pt>
                <c:pt idx="58">
                  <c:v>-4.2153975435511004</c:v>
                </c:pt>
                <c:pt idx="59">
                  <c:v>-4.9470485992599897</c:v>
                </c:pt>
                <c:pt idx="60">
                  <c:v>-5.4308475141053796</c:v>
                </c:pt>
                <c:pt idx="61">
                  <c:v>-5.6447115639189898</c:v>
                </c:pt>
                <c:pt idx="62">
                  <c:v>-5.5801467011542503</c:v>
                </c:pt>
                <c:pt idx="63">
                  <c:v>-5.2441977687133496</c:v>
                </c:pt>
                <c:pt idx="64">
                  <c:v>-4.6609223061487199</c:v>
                </c:pt>
                <c:pt idx="65">
                  <c:v>-3.8722242552638901</c:v>
                </c:pt>
                <c:pt idx="66">
                  <c:v>-2.9378655638141802</c:v>
                </c:pt>
                <c:pt idx="67">
                  <c:v>-1.9344546095589199</c:v>
                </c:pt>
                <c:pt idx="68">
                  <c:v>-0.95319052964723605</c:v>
                </c:pt>
                <c:pt idx="69">
                  <c:v>-9.6121933878627705E-2</c:v>
                </c:pt>
                <c:pt idx="70">
                  <c:v>0.529342891216811</c:v>
                </c:pt>
                <c:pt idx="71">
                  <c:v>0.81795931252617704</c:v>
                </c:pt>
                <c:pt idx="72">
                  <c:v>0.67651114687464597</c:v>
                </c:pt>
                <c:pt idx="73">
                  <c:v>3.6348515335476603E-2</c:v>
                </c:pt>
                <c:pt idx="74">
                  <c:v>-1.13104521462478</c:v>
                </c:pt>
                <c:pt idx="75">
                  <c:v>-2.79507617697845</c:v>
                </c:pt>
                <c:pt idx="76">
                  <c:v>-4.8432452570087898</c:v>
                </c:pt>
                <c:pt idx="77">
                  <c:v>-7.0541019322592904</c:v>
                </c:pt>
                <c:pt idx="78">
                  <c:v>-9.0654852901373193</c:v>
                </c:pt>
                <c:pt idx="79">
                  <c:v>-10.337562566330799</c:v>
                </c:pt>
                <c:pt idx="80">
                  <c:v>-10.1101465037196</c:v>
                </c:pt>
                <c:pt idx="81">
                  <c:v>-7.3537430624534803</c:v>
                </c:pt>
                <c:pt idx="82">
                  <c:v>-0.71375044015016198</c:v>
                </c:pt>
                <c:pt idx="83">
                  <c:v>11.552800944407499</c:v>
                </c:pt>
                <c:pt idx="84">
                  <c:v>31.648609946286101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汇总'!$Y$141:$Y$225</c:f>
              <c:numCache>
                <c:formatCode>0.00</c:formatCode>
                <c:ptCount val="85"/>
                <c:pt idx="0">
                  <c:v>9.9308633665667703</c:v>
                </c:pt>
                <c:pt idx="1">
                  <c:v>10.6436326058753</c:v>
                </c:pt>
                <c:pt idx="2">
                  <c:v>10.573958331122</c:v>
                </c:pt>
                <c:pt idx="3">
                  <c:v>9.9597170474369694</c:v>
                </c:pt>
                <c:pt idx="4">
                  <c:v>8.9907055309743509</c:v>
                </c:pt>
                <c:pt idx="5">
                  <c:v>7.8157824092978201</c:v>
                </c:pt>
                <c:pt idx="6">
                  <c:v>6.5492253352065601</c:v>
                </c:pt>
                <c:pt idx="7">
                  <c:v>5.2763649838498097</c:v>
                </c:pt>
                <c:pt idx="8">
                  <c:v>4.0585540344540396</c:v>
                </c:pt>
                <c:pt idx="9">
                  <c:v>2.9375263043817799</c:v>
                </c:pt>
                <c:pt idx="10">
                  <c:v>1.93919828455415</c:v>
                </c:pt>
                <c:pt idx="11">
                  <c:v>1.0769624815010801</c:v>
                </c:pt>
                <c:pt idx="12">
                  <c:v>0.35451920245344898</c:v>
                </c:pt>
                <c:pt idx="13">
                  <c:v>-0.231709274039648</c:v>
                </c:pt>
                <c:pt idx="14">
                  <c:v>-0.69054081849799898</c:v>
                </c:pt>
                <c:pt idx="15">
                  <c:v>-1.0343330825249699</c:v>
                </c:pt>
                <c:pt idx="16">
                  <c:v>-1.27758433224862</c:v>
                </c:pt>
                <c:pt idx="17">
                  <c:v>-1.4358015672453599</c:v>
                </c:pt>
                <c:pt idx="18">
                  <c:v>-1.5246043283395601</c:v>
                </c:pt>
                <c:pt idx="19">
                  <c:v>-1.55903484209364</c:v>
                </c:pt>
                <c:pt idx="20">
                  <c:v>-1.5530473193032499</c:v>
                </c:pt>
                <c:pt idx="21">
                  <c:v>-1.5191513193959501</c:v>
                </c:pt>
                <c:pt idx="22">
                  <c:v>-1.4681861122946001</c:v>
                </c:pt>
                <c:pt idx="23">
                  <c:v>-1.40920491405341</c:v>
                </c:pt>
                <c:pt idx="24">
                  <c:v>-1.34944974240145</c:v>
                </c:pt>
                <c:pt idx="25">
                  <c:v>-1.29439943323634</c:v>
                </c:pt>
                <c:pt idx="26">
                  <c:v>-1.24787507910104</c:v>
                </c:pt>
                <c:pt idx="27">
                  <c:v>-1.2121887957485999</c:v>
                </c:pt>
                <c:pt idx="28">
                  <c:v>-1.1883232930515799</c:v>
                </c:pt>
                <c:pt idx="29">
                  <c:v>-1.176131221748</c:v>
                </c:pt>
                <c:pt idx="30">
                  <c:v>-1.1745446878303301</c:v>
                </c:pt>
                <c:pt idx="31">
                  <c:v>-1.18178667178345</c:v>
                </c:pt>
                <c:pt idx="32">
                  <c:v>-1.1955773603533799</c:v>
                </c:pt>
                <c:pt idx="33">
                  <c:v>-1.2133295940882001</c:v>
                </c:pt>
                <c:pt idx="34">
                  <c:v>-1.2323287545425201</c:v>
                </c:pt>
                <c:pt idx="35">
                  <c:v>-1.2498934607415699</c:v>
                </c:pt>
                <c:pt idx="36">
                  <c:v>-1.26351441532937</c:v>
                </c:pt>
                <c:pt idx="37">
                  <c:v>-1.27096963669257</c:v>
                </c:pt>
                <c:pt idx="38">
                  <c:v>-1.27041513431877</c:v>
                </c:pt>
                <c:pt idx="39">
                  <c:v>-1.26045083072302</c:v>
                </c:pt>
                <c:pt idx="40">
                  <c:v>-1.2401622043593099</c:v>
                </c:pt>
                <c:pt idx="41">
                  <c:v>-1.20913872419974</c:v>
                </c:pt>
                <c:pt idx="42">
                  <c:v>-1.16747066791138</c:v>
                </c:pt>
                <c:pt idx="43">
                  <c:v>-1.11572636196021</c:v>
                </c:pt>
                <c:pt idx="44">
                  <c:v>-1.0549122534302999</c:v>
                </c:pt>
                <c:pt idx="45">
                  <c:v>-0.98641851985773998</c:v>
                </c:pt>
                <c:pt idx="46">
                  <c:v>-0.91195314502870795</c:v>
                </c:pt>
                <c:pt idx="47">
                  <c:v>-0.83346753537632501</c:v>
                </c:pt>
                <c:pt idx="48">
                  <c:v>-0.75307682338786097</c:v>
                </c:pt>
                <c:pt idx="49">
                  <c:v>-0.67297800131151497</c:v>
                </c:pt>
                <c:pt idx="50">
                  <c:v>-0.59536895038090898</c:v>
                </c:pt>
                <c:pt idx="51">
                  <c:v>-0.52237127782335002</c:v>
                </c:pt>
                <c:pt idx="52">
                  <c:v>-0.455959645976519</c:v>
                </c:pt>
                <c:pt idx="53">
                  <c:v>-0.397899975120099</c:v>
                </c:pt>
                <c:pt idx="54">
                  <c:v>-0.34969852379903599</c:v>
                </c:pt>
                <c:pt idx="55">
                  <c:v>-0.312563397792328</c:v>
                </c:pt>
                <c:pt idx="56">
                  <c:v>-0.28737951139332601</c:v>
                </c:pt>
                <c:pt idx="57">
                  <c:v>-0.27469742208364101</c:v>
                </c:pt>
                <c:pt idx="58">
                  <c:v>-0.27473578229533602</c:v>
                </c:pt>
                <c:pt idx="59">
                  <c:v>-0.28739639970658498</c:v>
                </c:pt>
                <c:pt idx="60">
                  <c:v>-0.31229007017240701</c:v>
                </c:pt>
                <c:pt idx="61">
                  <c:v>-0.34877044531582002</c:v>
                </c:pt>
                <c:pt idx="62">
                  <c:v>-0.39597221970520602</c:v>
                </c:pt>
                <c:pt idx="63">
                  <c:v>-0.45284887049620798</c:v>
                </c:pt>
                <c:pt idx="64">
                  <c:v>-0.51820405553541404</c:v>
                </c:pt>
                <c:pt idx="65">
                  <c:v>-0.59070957422928305</c:v>
                </c:pt>
                <c:pt idx="66">
                  <c:v>-0.66890151835880496</c:v>
                </c:pt>
                <c:pt idx="67">
                  <c:v>-0.75114488875595198</c:v>
                </c:pt>
                <c:pt idx="68">
                  <c:v>-0.83555552705439595</c:v>
                </c:pt>
                <c:pt idx="69">
                  <c:v>-0.919866710010661</c:v>
                </c:pt>
                <c:pt idx="70">
                  <c:v>-1.0012261775970901</c:v>
                </c:pt>
                <c:pt idx="71">
                  <c:v>-1.0759077150284599</c:v>
                </c:pt>
                <c:pt idx="72">
                  <c:v>-1.1389196819178</c:v>
                </c:pt>
                <c:pt idx="73">
                  <c:v>-1.1834910814594699</c:v>
                </c:pt>
                <c:pt idx="74">
                  <c:v>-1.20041388539768</c:v>
                </c:pt>
                <c:pt idx="75">
                  <c:v>-1.17721838093929</c:v>
                </c:pt>
                <c:pt idx="76">
                  <c:v>-1.0971562778750501</c:v>
                </c:pt>
                <c:pt idx="77">
                  <c:v>-0.93796421556223897</c:v>
                </c:pt>
                <c:pt idx="78">
                  <c:v>-0.67037813155308301</c:v>
                </c:pt>
                <c:pt idx="79">
                  <c:v>-0.25636670478669299</c:v>
                </c:pt>
                <c:pt idx="80">
                  <c:v>0.35295024110164502</c:v>
                </c:pt>
                <c:pt idx="81">
                  <c:v>1.2197348875960801</c:v>
                </c:pt>
                <c:pt idx="82">
                  <c:v>2.4222551144947002</c:v>
                </c:pt>
                <c:pt idx="83">
                  <c:v>4.0581402758224803</c:v>
                </c:pt>
                <c:pt idx="84">
                  <c:v>6.24811322395965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汇总'!$Z$141:$Z$225</c:f>
              <c:numCache>
                <c:formatCode>0.00</c:formatCode>
                <c:ptCount val="85"/>
                <c:pt idx="0">
                  <c:v>8.4440456521620302</c:v>
                </c:pt>
                <c:pt idx="1">
                  <c:v>3.0603074262707501</c:v>
                </c:pt>
                <c:pt idx="2">
                  <c:v>9.2215455604577598E-2</c:v>
                </c:pt>
                <c:pt idx="3">
                  <c:v>-1.17490229827461</c:v>
                </c:pt>
                <c:pt idx="4">
                  <c:v>-1.30350588295051</c:v>
                </c:pt>
                <c:pt idx="5">
                  <c:v>-0.72792171474780298</c:v>
                </c:pt>
                <c:pt idx="6">
                  <c:v>0.22438448212862699</c:v>
                </c:pt>
                <c:pt idx="7">
                  <c:v>1.31410997655972</c:v>
                </c:pt>
                <c:pt idx="8">
                  <c:v>2.37377437081489</c:v>
                </c:pt>
                <c:pt idx="9">
                  <c:v>3.2935294595072699</c:v>
                </c:pt>
                <c:pt idx="10">
                  <c:v>4.0089244671038102</c:v>
                </c:pt>
                <c:pt idx="11">
                  <c:v>4.4904426049800099</c:v>
                </c:pt>
                <c:pt idx="12">
                  <c:v>4.73463567059955</c:v>
                </c:pt>
                <c:pt idx="13">
                  <c:v>4.7566938934893299</c:v>
                </c:pt>
                <c:pt idx="14">
                  <c:v>4.5842984152741</c:v>
                </c:pt>
                <c:pt idx="15">
                  <c:v>4.2526136741307399</c:v>
                </c:pt>
                <c:pt idx="16">
                  <c:v>3.8002865476163201</c:v>
                </c:pt>
                <c:pt idx="17">
                  <c:v>3.2663283919255401</c:v>
                </c:pt>
                <c:pt idx="18">
                  <c:v>2.68776510023027</c:v>
                </c:pt>
                <c:pt idx="19">
                  <c:v>2.0979489878579902</c:v>
                </c:pt>
                <c:pt idx="20">
                  <c:v>1.52543469766908</c:v>
                </c:pt>
                <c:pt idx="21">
                  <c:v>0.99332940509386902</c:v>
                </c:pt>
                <c:pt idx="22">
                  <c:v>0.51903538891033896</c:v>
                </c:pt>
                <c:pt idx="23">
                  <c:v>0.114310520928898</c:v>
                </c:pt>
                <c:pt idx="24">
                  <c:v>-0.21442058460944599</c:v>
                </c:pt>
                <c:pt idx="25">
                  <c:v>-0.46556513303025499</c:v>
                </c:pt>
                <c:pt idx="26">
                  <c:v>-0.64172420509327699</c:v>
                </c:pt>
                <c:pt idx="27">
                  <c:v>-0.74896580010300995</c:v>
                </c:pt>
                <c:pt idx="28">
                  <c:v>-0.796050370006679</c:v>
                </c:pt>
                <c:pt idx="29">
                  <c:v>-0.79364465811568996</c:v>
                </c:pt>
                <c:pt idx="30">
                  <c:v>-0.75355426545381998</c:v>
                </c:pt>
                <c:pt idx="31">
                  <c:v>-0.68800027662614105</c:v>
                </c:pt>
                <c:pt idx="32">
                  <c:v>-0.60896048545940795</c:v>
                </c:pt>
                <c:pt idx="33">
                  <c:v>-0.527591268570477</c:v>
                </c:pt>
                <c:pt idx="34">
                  <c:v>-0.45374196234702402</c:v>
                </c:pt>
                <c:pt idx="35">
                  <c:v>-0.39556970573508299</c:v>
                </c:pt>
                <c:pt idx="36">
                  <c:v>-0.35925911757833101</c:v>
                </c:pt>
                <c:pt idx="37">
                  <c:v>-0.34884788312502102</c:v>
                </c:pt>
                <c:pt idx="38">
                  <c:v>-0.36615632966117501</c:v>
                </c:pt>
                <c:pt idx="39">
                  <c:v>-0.41081637616154298</c:v>
                </c:pt>
                <c:pt idx="40">
                  <c:v>-0.48039284611026101</c:v>
                </c:pt>
                <c:pt idx="41">
                  <c:v>-0.57058803656822799</c:v>
                </c:pt>
                <c:pt idx="42">
                  <c:v>-0.67551863995238104</c:v>
                </c:pt>
                <c:pt idx="43">
                  <c:v>-0.78805261775345603</c:v>
                </c:pt>
                <c:pt idx="44">
                  <c:v>-0.90019242784674502</c:v>
                </c:pt>
                <c:pt idx="45">
                  <c:v>-1.0034901088609101</c:v>
                </c:pt>
                <c:pt idx="46">
                  <c:v>-1.0894791265425401</c:v>
                </c:pt>
                <c:pt idx="47">
                  <c:v>-1.1501075876237501</c:v>
                </c:pt>
                <c:pt idx="48">
                  <c:v>-1.1781574273900699</c:v>
                </c:pt>
                <c:pt idx="49">
                  <c:v>-1.1676344768014599</c:v>
                </c:pt>
                <c:pt idx="50">
                  <c:v>-1.1141149142681901</c:v>
                </c:pt>
                <c:pt idx="51">
                  <c:v>-1.0150345063472299</c:v>
                </c:pt>
                <c:pt idx="52">
                  <c:v>-0.869908239606204</c:v>
                </c:pt>
                <c:pt idx="53">
                  <c:v>-0.68046944397844</c:v>
                </c:pt>
                <c:pt idx="54">
                  <c:v>-0.45071930515827002</c:v>
                </c:pt>
                <c:pt idx="55">
                  <c:v>-0.186879760584334</c:v>
                </c:pt>
                <c:pt idx="56">
                  <c:v>0.102754830522093</c:v>
                </c:pt>
                <c:pt idx="57">
                  <c:v>0.408069156089441</c:v>
                </c:pt>
                <c:pt idx="58">
                  <c:v>0.71748047755089095</c:v>
                </c:pt>
                <c:pt idx="59">
                  <c:v>1.0183898366213699</c:v>
                </c:pt>
                <c:pt idx="60">
                  <c:v>1.2977229713984699</c:v>
                </c:pt>
                <c:pt idx="61">
                  <c:v>1.54254907733073</c:v>
                </c:pt>
                <c:pt idx="62">
                  <c:v>1.7407613540917499</c:v>
                </c:pt>
                <c:pt idx="63">
                  <c:v>1.88179878807694</c:v>
                </c:pt>
                <c:pt idx="64">
                  <c:v>1.957383826474</c:v>
                </c:pt>
                <c:pt idx="65">
                  <c:v>1.9622455083136701</c:v>
                </c:pt>
                <c:pt idx="66">
                  <c:v>1.89479222575698</c:v>
                </c:pt>
                <c:pt idx="67">
                  <c:v>1.7576925978435201</c:v>
                </c:pt>
                <c:pt idx="68">
                  <c:v>1.5583169503351599</c:v>
                </c:pt>
                <c:pt idx="69">
                  <c:v>1.30898560243632</c:v>
                </c:pt>
                <c:pt idx="70">
                  <c:v>1.0269635755164701</c:v>
                </c:pt>
                <c:pt idx="71">
                  <c:v>0.73413444666356997</c:v>
                </c:pt>
                <c:pt idx="72">
                  <c:v>0.456278884444904</c:v>
                </c:pt>
                <c:pt idx="73">
                  <c:v>0.22187591406233201</c:v>
                </c:pt>
                <c:pt idx="74">
                  <c:v>6.0337174461571101E-2</c:v>
                </c:pt>
                <c:pt idx="75">
                  <c:v>-4.2366030991658498E-4</c:v>
                </c:pt>
                <c:pt idx="76">
                  <c:v>6.2807494268039193E-2</c:v>
                </c:pt>
                <c:pt idx="77">
                  <c:v>0.26445756344271099</c:v>
                </c:pt>
                <c:pt idx="78">
                  <c:v>0.60506891599137702</c:v>
                </c:pt>
                <c:pt idx="79">
                  <c:v>1.0650589701117901</c:v>
                </c:pt>
                <c:pt idx="80">
                  <c:v>1.59719405364002</c:v>
                </c:pt>
                <c:pt idx="81">
                  <c:v>2.1176248777278599</c:v>
                </c:pt>
                <c:pt idx="82">
                  <c:v>2.4953208084447498</c:v>
                </c:pt>
                <c:pt idx="83">
                  <c:v>2.5397296323035499</c:v>
                </c:pt>
                <c:pt idx="84">
                  <c:v>1.9864787325561399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汇总'!$AA$141:$AA$225</c:f>
              <c:numCache>
                <c:formatCode>0.00</c:formatCode>
                <c:ptCount val="85"/>
                <c:pt idx="0">
                  <c:v>-6.4814612671785099</c:v>
                </c:pt>
                <c:pt idx="1">
                  <c:v>-2.1753430532582998</c:v>
                </c:pt>
                <c:pt idx="2">
                  <c:v>8.2164673957740894E-2</c:v>
                </c:pt>
                <c:pt idx="3">
                  <c:v>0.99412044769061303</c:v>
                </c:pt>
                <c:pt idx="4">
                  <c:v>1.0930635060865801</c:v>
                </c:pt>
                <c:pt idx="5">
                  <c:v>0.770648160640101</c:v>
                </c:pt>
                <c:pt idx="6">
                  <c:v>0.30360623745529403</c:v>
                </c:pt>
                <c:pt idx="7">
                  <c:v>-0.123650233557872</c:v>
                </c:pt>
                <c:pt idx="8">
                  <c:v>-0.39949040360812899</c:v>
                </c:pt>
                <c:pt idx="9">
                  <c:v>-0.46831047105314899</c:v>
                </c:pt>
                <c:pt idx="10">
                  <c:v>-0.31630010822691002</c:v>
                </c:pt>
                <c:pt idx="11">
                  <c:v>4.0519210760259702E-2</c:v>
                </c:pt>
                <c:pt idx="12">
                  <c:v>0.56621779281138096</c:v>
                </c:pt>
                <c:pt idx="13">
                  <c:v>1.2130625947470901</c:v>
                </c:pt>
                <c:pt idx="14">
                  <c:v>1.9280087300312001</c:v>
                </c:pt>
                <c:pt idx="15">
                  <c:v>2.6577693534323501</c:v>
                </c:pt>
                <c:pt idx="16">
                  <c:v>3.3526424643645298</c:v>
                </c:pt>
                <c:pt idx="17">
                  <c:v>3.96926038250011</c:v>
                </c:pt>
                <c:pt idx="18">
                  <c:v>4.4724152743251597</c:v>
                </c:pt>
                <c:pt idx="19">
                  <c:v>4.8361021466012204</c:v>
                </c:pt>
                <c:pt idx="20">
                  <c:v>5.04390917221885</c:v>
                </c:pt>
                <c:pt idx="21">
                  <c:v>5.0888740756692803</c:v>
                </c:pt>
                <c:pt idx="22">
                  <c:v>4.9729145793232803</c:v>
                </c:pt>
                <c:pt idx="23">
                  <c:v>4.7059305978996404</c:v>
                </c:pt>
                <c:pt idx="24">
                  <c:v>4.3046659669052598</c:v>
                </c:pt>
                <c:pt idx="25">
                  <c:v>3.79140800147169</c:v>
                </c:pt>
                <c:pt idx="26">
                  <c:v>3.1925941048630802</c:v>
                </c:pt>
                <c:pt idx="27">
                  <c:v>2.53738598100013</c:v>
                </c:pt>
                <c:pt idx="28">
                  <c:v>1.8562637526679999</c:v>
                </c:pt>
                <c:pt idx="29">
                  <c:v>1.17968444656172</c:v>
                </c:pt>
                <c:pt idx="30">
                  <c:v>0.53684187811346795</c:v>
                </c:pt>
                <c:pt idx="31">
                  <c:v>-4.5442047021350802E-2</c:v>
                </c:pt>
                <c:pt idx="32">
                  <c:v>-0.54367120175851102</c:v>
                </c:pt>
                <c:pt idx="33">
                  <c:v>-0.93845705511946997</c:v>
                </c:pt>
                <c:pt idx="34">
                  <c:v>-1.2151169964308199</c:v>
                </c:pt>
                <c:pt idx="35">
                  <c:v>-1.3640830911795201</c:v>
                </c:pt>
                <c:pt idx="36">
                  <c:v>-1.3811201484425</c:v>
                </c:pt>
                <c:pt idx="37">
                  <c:v>-1.26735652255285</c:v>
                </c:pt>
                <c:pt idx="38">
                  <c:v>-1.0291352020676501</c:v>
                </c:pt>
                <c:pt idx="39">
                  <c:v>-0.67769645744541895</c:v>
                </c:pt>
                <c:pt idx="40">
                  <c:v>-0.228706624738098</c:v>
                </c:pt>
                <c:pt idx="41">
                  <c:v>0.29834950341254601</c:v>
                </c:pt>
                <c:pt idx="42">
                  <c:v>0.88089272680215702</c:v>
                </c:pt>
                <c:pt idx="43">
                  <c:v>1.4940679045074401</c:v>
                </c:pt>
                <c:pt idx="44">
                  <c:v>2.1116331603087701</c:v>
                </c:pt>
                <c:pt idx="45">
                  <c:v>2.7068949024740498</c:v>
                </c:pt>
                <c:pt idx="46">
                  <c:v>3.25366290111532</c:v>
                </c:pt>
                <c:pt idx="47">
                  <c:v>3.7271992455513399</c:v>
                </c:pt>
                <c:pt idx="48">
                  <c:v>4.1051349964203698</c:v>
                </c:pt>
                <c:pt idx="49">
                  <c:v>4.3683287505030401</c:v>
                </c:pt>
                <c:pt idx="50">
                  <c:v>4.5016421532187003</c:v>
                </c:pt>
                <c:pt idx="51">
                  <c:v>4.4946086214914498</c:v>
                </c:pt>
                <c:pt idx="52">
                  <c:v>4.3419731808479902</c:v>
                </c:pt>
                <c:pt idx="53">
                  <c:v>4.0440833729862504</c:v>
                </c:pt>
                <c:pt idx="54">
                  <c:v>3.6071136557744699</c:v>
                </c:pt>
                <c:pt idx="55">
                  <c:v>3.0431085940746598</c:v>
                </c:pt>
                <c:pt idx="56">
                  <c:v>2.3698334304390398</c:v>
                </c:pt>
                <c:pt idx="57">
                  <c:v>1.61042432520768</c:v>
                </c:pt>
                <c:pt idx="58">
                  <c:v>0.79283467078341796</c:v>
                </c:pt>
                <c:pt idx="59">
                  <c:v>-5.0921590116618502E-2</c:v>
                </c:pt>
                <c:pt idx="60">
                  <c:v>-0.88572377294641402</c:v>
                </c:pt>
                <c:pt idx="61">
                  <c:v>-1.67448416728768</c:v>
                </c:pt>
                <c:pt idx="62">
                  <c:v>-2.3794566784837401</c:v>
                </c:pt>
                <c:pt idx="63">
                  <c:v>-2.9636912364126098</c:v>
                </c:pt>
                <c:pt idx="64">
                  <c:v>-3.3926042279697999</c:v>
                </c:pt>
                <c:pt idx="65">
                  <c:v>-3.6356282081333702</c:v>
                </c:pt>
                <c:pt idx="66">
                  <c:v>-3.6678967337547701</c:v>
                </c:pt>
                <c:pt idx="67">
                  <c:v>-3.4719123409372599</c:v>
                </c:pt>
                <c:pt idx="68">
                  <c:v>-3.0391374480357198</c:v>
                </c:pt>
                <c:pt idx="69">
                  <c:v>-2.3714393217503802</c:v>
                </c:pt>
                <c:pt idx="70">
                  <c:v>-1.48231117950578</c:v>
                </c:pt>
                <c:pt idx="71">
                  <c:v>-0.397782030421026</c:v>
                </c:pt>
                <c:pt idx="72">
                  <c:v>0.84308202775462704</c:v>
                </c:pt>
                <c:pt idx="73">
                  <c:v>2.1881926370587998</c:v>
                </c:pt>
                <c:pt idx="74">
                  <c:v>3.5730884235379698</c:v>
                </c:pt>
                <c:pt idx="75">
                  <c:v>4.9223480668216304</c:v>
                </c:pt>
                <c:pt idx="76">
                  <c:v>6.1519081452564199</c:v>
                </c:pt>
                <c:pt idx="77">
                  <c:v>7.17243864239577</c:v>
                </c:pt>
                <c:pt idx="78">
                  <c:v>7.8939413725856298</c:v>
                </c:pt>
                <c:pt idx="79">
                  <c:v>8.2317493394873509</c:v>
                </c:pt>
                <c:pt idx="80">
                  <c:v>8.1141182393520701</c:v>
                </c:pt>
                <c:pt idx="81">
                  <c:v>7.4916148985291304</c:v>
                </c:pt>
                <c:pt idx="82">
                  <c:v>6.34852146220911</c:v>
                </c:pt>
                <c:pt idx="83">
                  <c:v>4.7164885514160302</c:v>
                </c:pt>
                <c:pt idx="84">
                  <c:v>2.6906854514597298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汇总'!$AB$141:$AB$225</c:f>
              <c:numCache>
                <c:formatCode>0.00</c:formatCode>
                <c:ptCount val="85"/>
                <c:pt idx="0">
                  <c:v>19.458971532823298</c:v>
                </c:pt>
                <c:pt idx="1">
                  <c:v>5.9470342713726696</c:v>
                </c:pt>
                <c:pt idx="2">
                  <c:v>-1.8036366415298899</c:v>
                </c:pt>
                <c:pt idx="3">
                  <c:v>-5.4048192876199996</c:v>
                </c:pt>
                <c:pt idx="4">
                  <c:v>-6.14584620455439</c:v>
                </c:pt>
                <c:pt idx="5">
                  <c:v>-5.0410168292500002</c:v>
                </c:pt>
                <c:pt idx="6">
                  <c:v>-2.8719359628306398</c:v>
                </c:pt>
                <c:pt idx="7">
                  <c:v>-0.225155735008258</c:v>
                </c:pt>
                <c:pt idx="8">
                  <c:v>2.4745190104108001</c:v>
                </c:pt>
                <c:pt idx="9">
                  <c:v>4.9347191578151799</c:v>
                </c:pt>
                <c:pt idx="10">
                  <c:v>6.9698676238705701</c:v>
                </c:pt>
                <c:pt idx="11">
                  <c:v>8.4788939569440398</c:v>
                </c:pt>
                <c:pt idx="12">
                  <c:v>9.4260136794366005</c:v>
                </c:pt>
                <c:pt idx="13">
                  <c:v>9.8242944490840696</c:v>
                </c:pt>
                <c:pt idx="14">
                  <c:v>9.7217463582421892</c:v>
                </c:pt>
                <c:pt idx="15">
                  <c:v>9.1896885476081405</c:v>
                </c:pt>
                <c:pt idx="16">
                  <c:v>8.3131587827259601</c:v>
                </c:pt>
                <c:pt idx="17">
                  <c:v>7.1831467280021499</c:v>
                </c:pt>
                <c:pt idx="18">
                  <c:v>5.8904453537892403</c:v>
                </c:pt>
                <c:pt idx="19">
                  <c:v>4.5209282274221199</c:v>
                </c:pt>
                <c:pt idx="20">
                  <c:v>3.1520733688580802</c:v>
                </c:pt>
                <c:pt idx="21">
                  <c:v>1.8505668958380701</c:v>
                </c:pt>
                <c:pt idx="22">
                  <c:v>0.67083184220220504</c:v>
                </c:pt>
                <c:pt idx="23">
                  <c:v>-0.34566069381154202</c:v>
                </c:pt>
                <c:pt idx="24">
                  <c:v>-1.17042952678977</c:v>
                </c:pt>
                <c:pt idx="25">
                  <c:v>-1.7874909402630199</c:v>
                </c:pt>
                <c:pt idx="26">
                  <c:v>-2.1924456584904002</c:v>
                </c:pt>
                <c:pt idx="27">
                  <c:v>-2.3912448395918799</c:v>
                </c:pt>
                <c:pt idx="28">
                  <c:v>-2.3987248501929601</c:v>
                </c:pt>
                <c:pt idx="29">
                  <c:v>-2.2369911216951999</c:v>
                </c:pt>
                <c:pt idx="30">
                  <c:v>-1.93372231383216</c:v>
                </c:pt>
                <c:pt idx="31">
                  <c:v>-1.5204573221839801</c:v>
                </c:pt>
                <c:pt idx="32">
                  <c:v>-1.03091936293411</c:v>
                </c:pt>
                <c:pt idx="33">
                  <c:v>-0.49942345019655898</c:v>
                </c:pt>
                <c:pt idx="34">
                  <c:v>4.0593951030004398E-2</c:v>
                </c:pt>
                <c:pt idx="35">
                  <c:v>0.55789146020708102</c:v>
                </c:pt>
                <c:pt idx="36">
                  <c:v>1.0245606299583001</c:v>
                </c:pt>
                <c:pt idx="37">
                  <c:v>1.41696660913023</c:v>
                </c:pt>
                <c:pt idx="38">
                  <c:v>1.7164791113431199</c:v>
                </c:pt>
                <c:pt idx="39">
                  <c:v>1.9099867849435399</c:v>
                </c:pt>
                <c:pt idx="40">
                  <c:v>1.9901932994726099</c:v>
                </c:pt>
                <c:pt idx="41">
                  <c:v>1.95569829733041</c:v>
                </c:pt>
                <c:pt idx="42">
                  <c:v>1.8108708075590301</c:v>
                </c:pt>
                <c:pt idx="43">
                  <c:v>1.56552678128754</c:v>
                </c:pt>
                <c:pt idx="44">
                  <c:v>1.23442608517522</c:v>
                </c:pt>
                <c:pt idx="45">
                  <c:v>0.83660758122814405</c:v>
                </c:pt>
                <c:pt idx="46">
                  <c:v>0.39458382683056897</c:v>
                </c:pt>
                <c:pt idx="47">
                  <c:v>-6.6580550179679704E-2</c:v>
                </c:pt>
                <c:pt idx="48">
                  <c:v>-0.52028061217031096</c:v>
                </c:pt>
                <c:pt idx="49">
                  <c:v>-0.93944506873816302</c:v>
                </c:pt>
                <c:pt idx="50">
                  <c:v>-1.29764312765499</c:v>
                </c:pt>
                <c:pt idx="51">
                  <c:v>-1.57019395826048</c:v>
                </c:pt>
                <c:pt idx="52">
                  <c:v>-1.7352478932597899</c:v>
                </c:pt>
                <c:pt idx="53">
                  <c:v>-1.7748082877776099</c:v>
                </c:pt>
                <c:pt idx="54">
                  <c:v>-1.6756631322236599</c:v>
                </c:pt>
                <c:pt idx="55">
                  <c:v>-1.43019608001415</c:v>
                </c:pt>
                <c:pt idx="56">
                  <c:v>-1.0370474994479799</c:v>
                </c:pt>
                <c:pt idx="57">
                  <c:v>-0.50159749514143603</c:v>
                </c:pt>
                <c:pt idx="58">
                  <c:v>0.163755436165157</c:v>
                </c:pt>
                <c:pt idx="59">
                  <c:v>0.93954434513929597</c:v>
                </c:pt>
                <c:pt idx="60">
                  <c:v>1.7994341008073</c:v>
                </c:pt>
                <c:pt idx="61">
                  <c:v>2.7106908557140801</c:v>
                </c:pt>
                <c:pt idx="62">
                  <c:v>3.6349363015191498</c:v>
                </c:pt>
                <c:pt idx="63">
                  <c:v>4.5291986671219799</c:v>
                </c:pt>
                <c:pt idx="64">
                  <c:v>5.3472683739739901</c:v>
                </c:pt>
                <c:pt idx="65">
                  <c:v>6.0413618491929304</c:v>
                </c:pt>
                <c:pt idx="66">
                  <c:v>6.5640921860572998</c:v>
                </c:pt>
                <c:pt idx="67">
                  <c:v>6.8707401580281102</c:v>
                </c:pt>
                <c:pt idx="68">
                  <c:v>6.92181351206826</c:v>
                </c:pt>
                <c:pt idx="69">
                  <c:v>6.6858765067811499</c:v>
                </c:pt>
                <c:pt idx="70">
                  <c:v>6.1426253173723504</c:v>
                </c:pt>
                <c:pt idx="71">
                  <c:v>5.2861781919716702</c:v>
                </c:pt>
                <c:pt idx="72">
                  <c:v>4.1285421301122804</c:v>
                </c:pt>
                <c:pt idx="73">
                  <c:v>2.7032103499312798</c:v>
                </c:pt>
                <c:pt idx="74">
                  <c:v>1.0688369205783299</c:v>
                </c:pt>
                <c:pt idx="75">
                  <c:v>-0.68707333624971101</c:v>
                </c:pt>
                <c:pt idx="76">
                  <c:v>-2.4445302336073498</c:v>
                </c:pt>
                <c:pt idx="77">
                  <c:v>-4.04755849647744</c:v>
                </c:pt>
                <c:pt idx="78">
                  <c:v>-5.30092196243824</c:v>
                </c:pt>
                <c:pt idx="79">
                  <c:v>-5.9671705558932704</c:v>
                </c:pt>
                <c:pt idx="80">
                  <c:v>-5.7641190870940502</c:v>
                </c:pt>
                <c:pt idx="81">
                  <c:v>-4.3628775141031904</c:v>
                </c:pt>
                <c:pt idx="82">
                  <c:v>-1.3865632830724</c:v>
                </c:pt>
                <c:pt idx="83">
                  <c:v>3.59016228636801</c:v>
                </c:pt>
                <c:pt idx="84">
                  <c:v>11.0405798532232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汇总'!$AC$141:$AC$225</c:f>
              <c:numCache>
                <c:formatCode>0.00</c:formatCode>
                <c:ptCount val="85"/>
                <c:pt idx="0">
                  <c:v>-6.1212067334944802</c:v>
                </c:pt>
                <c:pt idx="1">
                  <c:v>-3.4841760817477501</c:v>
                </c:pt>
                <c:pt idx="2">
                  <c:v>-0.72308274585324395</c:v>
                </c:pt>
                <c:pt idx="3">
                  <c:v>1.85334781757196</c:v>
                </c:pt>
                <c:pt idx="4">
                  <c:v>4.0440790569246898</c:v>
                </c:pt>
                <c:pt idx="5">
                  <c:v>5.7339890964822704</c:v>
                </c:pt>
                <c:pt idx="6">
                  <c:v>6.8750144948350398</c:v>
                </c:pt>
                <c:pt idx="7">
                  <c:v>7.4699519498405298</c:v>
                </c:pt>
                <c:pt idx="8">
                  <c:v>7.5586721072567702</c:v>
                </c:pt>
                <c:pt idx="9">
                  <c:v>7.20651346424666</c:v>
                </c:pt>
                <c:pt idx="10">
                  <c:v>6.4946378288117801</c:v>
                </c:pt>
                <c:pt idx="11">
                  <c:v>5.5121419019134397</c:v>
                </c:pt>
                <c:pt idx="12">
                  <c:v>4.3497322905702802</c:v>
                </c:pt>
                <c:pt idx="13">
                  <c:v>3.0947836375860001</c:v>
                </c:pt>
                <c:pt idx="14">
                  <c:v>1.8276115667575199</c:v>
                </c:pt>
                <c:pt idx="15">
                  <c:v>0.61880379144299102</c:v>
                </c:pt>
                <c:pt idx="16">
                  <c:v>-0.47253598076957498</c:v>
                </c:pt>
                <c:pt idx="17">
                  <c:v>-1.3997657938577199</c:v>
                </c:pt>
                <c:pt idx="18">
                  <c:v>-2.1290287296622701</c:v>
                </c:pt>
                <c:pt idx="19">
                  <c:v>-2.63903543236676</c:v>
                </c:pt>
                <c:pt idx="20">
                  <c:v>-2.9204097406455301</c:v>
                </c:pt>
                <c:pt idx="21">
                  <c:v>-2.9746918329457301</c:v>
                </c:pt>
                <c:pt idx="22">
                  <c:v>-2.8130841915074698</c:v>
                </c:pt>
                <c:pt idx="23">
                  <c:v>-2.4550169550432202</c:v>
                </c:pt>
                <c:pt idx="24">
                  <c:v>-1.92660085847039</c:v>
                </c:pt>
                <c:pt idx="25">
                  <c:v>-1.25902795074072</c:v>
                </c:pt>
                <c:pt idx="26">
                  <c:v>-0.48697263862340501</c:v>
                </c:pt>
                <c:pt idx="27">
                  <c:v>0.35296167472335999</c:v>
                </c:pt>
                <c:pt idx="28">
                  <c:v>1.22371200240536</c:v>
                </c:pt>
                <c:pt idx="29">
                  <c:v>2.0891094343668</c:v>
                </c:pt>
                <c:pt idx="30">
                  <c:v>2.9150914291059302</c:v>
                </c:pt>
                <c:pt idx="31">
                  <c:v>3.67075294208757</c:v>
                </c:pt>
                <c:pt idx="32">
                  <c:v>4.3292220546082998</c:v>
                </c:pt>
                <c:pt idx="33">
                  <c:v>4.8683508608582304</c:v>
                </c:pt>
                <c:pt idx="34">
                  <c:v>5.2712171008056901</c:v>
                </c:pt>
                <c:pt idx="35">
                  <c:v>5.5264363921665698</c:v>
                </c:pt>
                <c:pt idx="36">
                  <c:v>5.6282889162688301</c:v>
                </c:pt>
                <c:pt idx="37">
                  <c:v>5.5766680499502401</c:v>
                </c:pt>
                <c:pt idx="38">
                  <c:v>5.3768617087875699</c:v>
                </c:pt>
                <c:pt idx="39">
                  <c:v>5.0391800760229497</c:v>
                </c:pt>
                <c:pt idx="40">
                  <c:v>4.5784459362896204</c:v>
                </c:pt>
                <c:pt idx="41">
                  <c:v>4.0133660140462002</c:v>
                </c:pt>
                <c:pt idx="42">
                  <c:v>3.3658035330241001</c:v>
                </c:pt>
                <c:pt idx="43">
                  <c:v>2.6599736653475801</c:v>
                </c:pt>
                <c:pt idx="44">
                  <c:v>1.9215846272693899</c:v>
                </c:pt>
                <c:pt idx="45">
                  <c:v>1.17694790229145</c:v>
                </c:pt>
                <c:pt idx="46">
                  <c:v>0.45208143239408999</c:v>
                </c:pt>
                <c:pt idx="47">
                  <c:v>-0.22817038622505101</c:v>
                </c:pt>
                <c:pt idx="48">
                  <c:v>-0.84097643507440301</c:v>
                </c:pt>
                <c:pt idx="49">
                  <c:v>-1.36629559777245</c:v>
                </c:pt>
                <c:pt idx="50">
                  <c:v>-1.7875688385119399</c:v>
                </c:pt>
                <c:pt idx="51">
                  <c:v>-2.09230645725822</c:v>
                </c:pt>
                <c:pt idx="52">
                  <c:v>-2.2725521695132098</c:v>
                </c:pt>
                <c:pt idx="53">
                  <c:v>-2.3252078476802001</c:v>
                </c:pt>
                <c:pt idx="54">
                  <c:v>-2.2522053147996601</c:v>
                </c:pt>
                <c:pt idx="55">
                  <c:v>-2.0605144989598698</c:v>
                </c:pt>
                <c:pt idx="56">
                  <c:v>-1.76198053839616</c:v>
                </c:pt>
                <c:pt idx="57">
                  <c:v>-1.37298607357016</c:v>
                </c:pt>
                <c:pt idx="58">
                  <c:v>-0.91393897269759905</c:v>
                </c:pt>
                <c:pt idx="59">
                  <c:v>-0.40859011092957498</c:v>
                </c:pt>
                <c:pt idx="60">
                  <c:v>0.11680943689465199</c:v>
                </c:pt>
                <c:pt idx="61">
                  <c:v>0.63449732900316802</c:v>
                </c:pt>
                <c:pt idx="62">
                  <c:v>1.11631508513464</c:v>
                </c:pt>
                <c:pt idx="63">
                  <c:v>1.53492365198251</c:v>
                </c:pt>
                <c:pt idx="64">
                  <c:v>1.8650874501477599</c:v>
                </c:pt>
                <c:pt idx="65">
                  <c:v>2.0849883884355802</c:v>
                </c:pt>
                <c:pt idx="66">
                  <c:v>2.1775244078662501</c:v>
                </c:pt>
                <c:pt idx="67">
                  <c:v>2.1315398299849502</c:v>
                </c:pt>
                <c:pt idx="68">
                  <c:v>1.94292713189545</c:v>
                </c:pt>
                <c:pt idx="69">
                  <c:v>1.6155317551653401</c:v>
                </c:pt>
                <c:pt idx="70">
                  <c:v>1.1617831744590701</c:v>
                </c:pt>
                <c:pt idx="71">
                  <c:v>0.602966709012691</c:v>
                </c:pt>
                <c:pt idx="72">
                  <c:v>-3.0958550365518499E-2</c:v>
                </c:pt>
                <c:pt idx="73">
                  <c:v>-0.70209979750042495</c:v>
                </c:pt>
                <c:pt idx="74">
                  <c:v>-1.36604248583837</c:v>
                </c:pt>
                <c:pt idx="75">
                  <c:v>-1.9740583590068601</c:v>
                </c:pt>
                <c:pt idx="76">
                  <c:v>-2.47624424056866</c:v>
                </c:pt>
                <c:pt idx="77">
                  <c:v>-2.8257372121208602</c:v>
                </c:pt>
                <c:pt idx="78">
                  <c:v>-2.9841631068371002</c:v>
                </c:pt>
                <c:pt idx="79">
                  <c:v>-2.9284868996949198</c:v>
                </c:pt>
                <c:pt idx="80">
                  <c:v>-2.6594455989372898</c:v>
                </c:pt>
                <c:pt idx="81">
                  <c:v>-2.2117566314852399</c:v>
                </c:pt>
                <c:pt idx="82">
                  <c:v>-1.6663074604311301</c:v>
                </c:pt>
                <c:pt idx="83">
                  <c:v>-1.1645452894627299</c:v>
                </c:pt>
                <c:pt idx="84">
                  <c:v>-0.92529919223317603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汇总'!$AD$141:$AD$225</c:f>
              <c:numCache>
                <c:formatCode>0.00</c:formatCode>
                <c:ptCount val="85"/>
                <c:pt idx="0">
                  <c:v>6.7700387916504701</c:v>
                </c:pt>
                <c:pt idx="1">
                  <c:v>0.99068325057947304</c:v>
                </c:pt>
                <c:pt idx="2">
                  <c:v>-1.88757342191244</c:v>
                </c:pt>
                <c:pt idx="3">
                  <c:v>-2.7895449986681502</c:v>
                </c:pt>
                <c:pt idx="4">
                  <c:v>-2.4307192671804398</c:v>
                </c:pt>
                <c:pt idx="5">
                  <c:v>-1.3519089175914201</c:v>
                </c:pt>
                <c:pt idx="6">
                  <c:v>5.0257189919414601E-2</c:v>
                </c:pt>
                <c:pt idx="7">
                  <c:v>1.49665557984455</c:v>
                </c:pt>
                <c:pt idx="8">
                  <c:v>2.8024738663704301</c:v>
                </c:pt>
                <c:pt idx="9">
                  <c:v>3.8571896129174701</c:v>
                </c:pt>
                <c:pt idx="10">
                  <c:v>4.6074285756540396</c:v>
                </c:pt>
                <c:pt idx="11">
                  <c:v>5.0424253349524797</c:v>
                </c:pt>
                <c:pt idx="12">
                  <c:v>5.1818256425270999</c:v>
                </c:pt>
                <c:pt idx="13">
                  <c:v>5.0655856850277097</c:v>
                </c:pt>
                <c:pt idx="14">
                  <c:v>4.74573888715606</c:v>
                </c:pt>
                <c:pt idx="15">
                  <c:v>4.2798158489270897</c:v>
                </c:pt>
                <c:pt idx="16">
                  <c:v>3.7257175325128</c:v>
                </c:pt>
                <c:pt idx="17">
                  <c:v>3.1378558841830202</c:v>
                </c:pt>
                <c:pt idx="18">
                  <c:v>2.5643896961925701</c:v>
                </c:pt>
                <c:pt idx="19">
                  <c:v>2.0453966820664902</c:v>
                </c:pt>
                <c:pt idx="20">
                  <c:v>1.6118354565881301</c:v>
                </c:pt>
                <c:pt idx="21">
                  <c:v>1.2851633789180701</c:v>
                </c:pt>
                <c:pt idx="22">
                  <c:v>1.07748803365148</c:v>
                </c:pt>
                <c:pt idx="23">
                  <c:v>0.99214149026298504</c:v>
                </c:pt>
                <c:pt idx="24">
                  <c:v>1.0245773962823801</c:v>
                </c:pt>
                <c:pt idx="25">
                  <c:v>1.16350142372867</c:v>
                </c:pt>
                <c:pt idx="26">
                  <c:v>1.3921556017169801</c:v>
                </c:pt>
                <c:pt idx="27">
                  <c:v>1.6896866308783001</c:v>
                </c:pt>
                <c:pt idx="28">
                  <c:v>2.0325373871434298</c:v>
                </c:pt>
                <c:pt idx="29">
                  <c:v>2.3958094836688</c:v>
                </c:pt>
                <c:pt idx="30">
                  <c:v>2.7545529701362601</c:v>
                </c:pt>
                <c:pt idx="31">
                  <c:v>3.0849470083926001</c:v>
                </c:pt>
                <c:pt idx="32">
                  <c:v>3.3653426723883699</c:v>
                </c:pt>
                <c:pt idx="33">
                  <c:v>3.5771458785952901</c:v>
                </c:pt>
                <c:pt idx="34">
                  <c:v>3.7055248606404301</c:v>
                </c:pt>
                <c:pt idx="35">
                  <c:v>3.7399325586244001</c:v>
                </c:pt>
                <c:pt idx="36">
                  <c:v>3.6744397996160001</c:v>
                </c:pt>
                <c:pt idx="37">
                  <c:v>3.50788020117654</c:v>
                </c:pt>
                <c:pt idx="38">
                  <c:v>3.2438123342174099</c:v>
                </c:pt>
                <c:pt idx="39">
                  <c:v>2.8903088353758002</c:v>
                </c:pt>
                <c:pt idx="40">
                  <c:v>2.4595858622191802</c:v>
                </c:pt>
                <c:pt idx="41">
                  <c:v>1.9674895366971501</c:v>
                </c:pt>
                <c:pt idx="42">
                  <c:v>1.43285882419835</c:v>
                </c:pt>
                <c:pt idx="43">
                  <c:v>0.87678664616962199</c:v>
                </c:pt>
                <c:pt idx="44">
                  <c:v>0.32180292434304603</c:v>
                </c:pt>
                <c:pt idx="45">
                  <c:v>-0.20899529570168299</c:v>
                </c:pt>
                <c:pt idx="46">
                  <c:v>-0.69284049562307803</c:v>
                </c:pt>
                <c:pt idx="47">
                  <c:v>-1.1081914159216399</c:v>
                </c:pt>
                <c:pt idx="48">
                  <c:v>-1.4356030769194099</c:v>
                </c:pt>
                <c:pt idx="49">
                  <c:v>-1.6585436513481</c:v>
                </c:pt>
                <c:pt idx="50">
                  <c:v>-1.7641325552198199</c:v>
                </c:pt>
                <c:pt idx="51">
                  <c:v>-1.7437753789071</c:v>
                </c:pt>
                <c:pt idx="52">
                  <c:v>-1.5936729856490901</c:v>
                </c:pt>
                <c:pt idx="53">
                  <c:v>-1.31518426188113</c:v>
                </c:pt>
                <c:pt idx="54">
                  <c:v>-0.915024610417837</c:v>
                </c:pt>
                <c:pt idx="55">
                  <c:v>-0.40528533589279497</c:v>
                </c:pt>
                <c:pt idx="56">
                  <c:v>0.196737419078578</c:v>
                </c:pt>
                <c:pt idx="57">
                  <c:v>0.86891157002853103</c:v>
                </c:pt>
                <c:pt idx="58">
                  <c:v>1.58483879062259</c:v>
                </c:pt>
                <c:pt idx="59">
                  <c:v>2.31462312825112</c:v>
                </c:pt>
                <c:pt idx="60">
                  <c:v>3.0258313343868801</c:v>
                </c:pt>
                <c:pt idx="61">
                  <c:v>3.6846319466150899</c:v>
                </c:pt>
                <c:pt idx="62">
                  <c:v>4.2570939466957398</c:v>
                </c:pt>
                <c:pt idx="63">
                  <c:v>4.7106191540793798</c:v>
                </c:pt>
                <c:pt idx="64">
                  <c:v>5.0154754003569204</c:v>
                </c:pt>
                <c:pt idx="65">
                  <c:v>5.1463899649093596</c:v>
                </c:pt>
                <c:pt idx="66">
                  <c:v>5.0841547341718298</c:v>
                </c:pt>
                <c:pt idx="67">
                  <c:v>4.8171860829257902</c:v>
                </c:pt>
                <c:pt idx="68">
                  <c:v>4.3429735561960596</c:v>
                </c:pt>
                <c:pt idx="69">
                  <c:v>3.66934206134923</c:v>
                </c:pt>
                <c:pt idx="70">
                  <c:v>2.8154424652063401</c:v>
                </c:pt>
                <c:pt idx="71">
                  <c:v>1.8123752138715801</c:v>
                </c:pt>
                <c:pt idx="72">
                  <c:v>0.70334088067320399</c:v>
                </c:pt>
                <c:pt idx="73">
                  <c:v>-0.45679963055754103</c:v>
                </c:pt>
                <c:pt idx="74">
                  <c:v>-1.60268411765157</c:v>
                </c:pt>
                <c:pt idx="75">
                  <c:v>-2.66046831370174</c:v>
                </c:pt>
                <c:pt idx="76">
                  <c:v>-3.5508588080844001</c:v>
                </c:pt>
                <c:pt idx="77">
                  <c:v>-4.1933261210866197</c:v>
                </c:pt>
                <c:pt idx="78">
                  <c:v>-4.5116778171581702</c:v>
                </c:pt>
                <c:pt idx="79">
                  <c:v>-4.4411854205533698</c:v>
                </c:pt>
                <c:pt idx="80">
                  <c:v>-3.9374732247384898</c:v>
                </c:pt>
                <c:pt idx="81">
                  <c:v>-2.9873918613416199</c:v>
                </c:pt>
                <c:pt idx="82">
                  <c:v>-1.6221147247102601</c:v>
                </c:pt>
                <c:pt idx="83">
                  <c:v>6.7288974844740501E-2</c:v>
                </c:pt>
                <c:pt idx="84">
                  <c:v>1.91153462608484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汇总'!$AE$141:$AE$225</c:f>
              <c:numCache>
                <c:formatCode>0.00</c:formatCode>
                <c:ptCount val="85"/>
                <c:pt idx="0">
                  <c:v>-18.177305287122</c:v>
                </c:pt>
                <c:pt idx="1">
                  <c:v>-9.5921934342792099</c:v>
                </c:pt>
                <c:pt idx="2">
                  <c:v>-3.8522793141202798</c:v>
                </c:pt>
                <c:pt idx="3">
                  <c:v>-0.27481592420276302</c:v>
                </c:pt>
                <c:pt idx="4">
                  <c:v>1.7047058712368099</c:v>
                </c:pt>
                <c:pt idx="5">
                  <c:v>2.5470323177999301</c:v>
                </c:pt>
                <c:pt idx="6">
                  <c:v>2.6224568485342399</c:v>
                </c:pt>
                <c:pt idx="7">
                  <c:v>2.2230148120886599</c:v>
                </c:pt>
                <c:pt idx="8">
                  <c:v>1.5736123859192299</c:v>
                </c:pt>
                <c:pt idx="9">
                  <c:v>0.84213912656864298</c:v>
                </c:pt>
                <c:pt idx="10">
                  <c:v>0.14861345902899001</c:v>
                </c:pt>
                <c:pt idx="11">
                  <c:v>-0.42658981034526999</c:v>
                </c:pt>
                <c:pt idx="12">
                  <c:v>-0.83538115798208401</c:v>
                </c:pt>
                <c:pt idx="13">
                  <c:v>-1.0554187375059001</c:v>
                </c:pt>
                <c:pt idx="14">
                  <c:v>-1.08434347776948</c:v>
                </c:pt>
                <c:pt idx="15">
                  <c:v>-0.93473934551694504</c:v>
                </c:pt>
                <c:pt idx="16">
                  <c:v>-0.629771788889535</c:v>
                </c:pt>
                <c:pt idx="17">
                  <c:v>-0.19945800071230499</c:v>
                </c:pt>
                <c:pt idx="18">
                  <c:v>0.32247666924082502</c:v>
                </c:pt>
                <c:pt idx="19">
                  <c:v>0.90120106601570904</c:v>
                </c:pt>
                <c:pt idx="20">
                  <c:v>1.5028834329769301</c:v>
                </c:pt>
                <c:pt idx="21">
                  <c:v>2.09634266187647</c:v>
                </c:pt>
                <c:pt idx="22">
                  <c:v>2.6542878239552699</c:v>
                </c:pt>
                <c:pt idx="23">
                  <c:v>3.1541871886277502</c:v>
                </c:pt>
                <c:pt idx="24">
                  <c:v>3.5788068408510698</c:v>
                </c:pt>
                <c:pt idx="25">
                  <c:v>3.9164578453190702</c:v>
                </c:pt>
                <c:pt idx="26">
                  <c:v>4.1609896750998896</c:v>
                </c:pt>
                <c:pt idx="27">
                  <c:v>4.3115663243180897</c:v>
                </c:pt>
                <c:pt idx="28">
                  <c:v>4.37226015890292</c:v>
                </c:pt>
                <c:pt idx="29">
                  <c:v>4.3514971263388</c:v>
                </c:pt>
                <c:pt idx="30">
                  <c:v>4.2613854447112098</c:v>
                </c:pt>
                <c:pt idx="31">
                  <c:v>4.1169583232010201</c:v>
                </c:pt>
                <c:pt idx="32">
                  <c:v>3.9353596304868801</c:v>
                </c:pt>
                <c:pt idx="33">
                  <c:v>3.73499972427626</c:v>
                </c:pt>
                <c:pt idx="34">
                  <c:v>3.5347068844651299</c:v>
                </c:pt>
                <c:pt idx="35">
                  <c:v>3.3528979541332302</c:v>
                </c:pt>
                <c:pt idx="36">
                  <c:v>3.2067898867387501</c:v>
                </c:pt>
                <c:pt idx="37">
                  <c:v>3.1116719246247899</c:v>
                </c:pt>
                <c:pt idx="38">
                  <c:v>3.08025609292886</c:v>
                </c:pt>
                <c:pt idx="39">
                  <c:v>3.1221215847534598</c:v>
                </c:pt>
                <c:pt idx="40">
                  <c:v>3.2432664373690701</c:v>
                </c:pt>
                <c:pt idx="41">
                  <c:v>3.44577765587358</c:v>
                </c:pt>
                <c:pt idx="42">
                  <c:v>3.7276286296363002</c:v>
                </c:pt>
                <c:pt idx="43">
                  <c:v>4.0826103084254202</c:v>
                </c:pt>
                <c:pt idx="44">
                  <c:v>4.5004001589679703</c:v>
                </c:pt>
                <c:pt idx="45">
                  <c:v>4.9667704091636802</c:v>
                </c:pt>
                <c:pt idx="46">
                  <c:v>5.4639345060412801</c:v>
                </c:pt>
                <c:pt idx="47">
                  <c:v>5.9710280649019198</c:v>
                </c:pt>
                <c:pt idx="48">
                  <c:v>6.4647178708297801</c:v>
                </c:pt>
                <c:pt idx="49">
                  <c:v>6.9199297102388604</c:v>
                </c:pt>
                <c:pt idx="50">
                  <c:v>7.3106829586401503</c:v>
                </c:pt>
                <c:pt idx="51">
                  <c:v>7.61101693217236</c:v>
                </c:pt>
                <c:pt idx="52">
                  <c:v>7.7959910242478996</c:v>
                </c:pt>
                <c:pt idx="53">
                  <c:v>7.8427375944685096</c:v>
                </c:pt>
                <c:pt idx="54">
                  <c:v>7.7315434560455296</c:v>
                </c:pt>
                <c:pt idx="55">
                  <c:v>7.4469326187772404</c:v>
                </c:pt>
                <c:pt idx="56">
                  <c:v>6.9787196882120703</c:v>
                </c:pt>
                <c:pt idx="57">
                  <c:v>6.3229999978673703</c:v>
                </c:pt>
                <c:pt idx="58">
                  <c:v>5.4830391596550596</c:v>
                </c:pt>
                <c:pt idx="59">
                  <c:v>4.4700212588177397</c:v>
                </c:pt>
                <c:pt idx="60">
                  <c:v>3.3036113930224902</c:v>
                </c:pt>
                <c:pt idx="61">
                  <c:v>2.0122846611970999</c:v>
                </c:pt>
                <c:pt idx="62">
                  <c:v>0.633370046274916</c:v>
                </c:pt>
                <c:pt idx="63">
                  <c:v>-0.78724609372582999</c:v>
                </c:pt>
                <c:pt idx="64">
                  <c:v>-2.1958160074531099</c:v>
                </c:pt>
                <c:pt idx="65">
                  <c:v>-3.5318889515506702</c:v>
                </c:pt>
                <c:pt idx="66">
                  <c:v>-4.7299988886100897</c:v>
                </c:pt>
                <c:pt idx="67">
                  <c:v>-5.7219523594590402</c:v>
                </c:pt>
                <c:pt idx="68">
                  <c:v>-6.4397914730997403</c:v>
                </c:pt>
                <c:pt idx="69">
                  <c:v>-6.8195110925791198</c:v>
                </c:pt>
                <c:pt idx="70">
                  <c:v>-6.8056134968990296</c:v>
                </c:pt>
                <c:pt idx="71">
                  <c:v>-6.3565880681924698</c:v>
                </c:pt>
                <c:pt idx="72">
                  <c:v>-5.4514078908170696</c:v>
                </c:pt>
                <c:pt idx="73">
                  <c:v>-4.0971395524365404</c:v>
                </c:pt>
                <c:pt idx="74">
                  <c:v>-2.3377669107377201</c:v>
                </c:pt>
                <c:pt idx="75">
                  <c:v>-0.26433412699098502</c:v>
                </c:pt>
                <c:pt idx="76">
                  <c:v>1.97348212304382</c:v>
                </c:pt>
                <c:pt idx="77">
                  <c:v>4.1542566781833399</c:v>
                </c:pt>
                <c:pt idx="78">
                  <c:v>5.9700368340650298</c:v>
                </c:pt>
                <c:pt idx="79">
                  <c:v>7.0097760636334403</c:v>
                </c:pt>
                <c:pt idx="80">
                  <c:v>6.7408515021138102</c:v>
                </c:pt>
                <c:pt idx="81">
                  <c:v>4.4885312403645798</c:v>
                </c:pt>
                <c:pt idx="82">
                  <c:v>-0.58674754428097498</c:v>
                </c:pt>
                <c:pt idx="83">
                  <c:v>-9.5144336684291808</c:v>
                </c:pt>
                <c:pt idx="84">
                  <c:v>-23.5413994313876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汇总'!$AF$141:$AF$225</c:f>
              <c:numCache>
                <c:formatCode>0.00</c:formatCode>
                <c:ptCount val="85"/>
                <c:pt idx="0">
                  <c:v>-8.6293901044727193</c:v>
                </c:pt>
                <c:pt idx="1">
                  <c:v>-4.4132004906390598</c:v>
                </c:pt>
                <c:pt idx="2">
                  <c:v>-1.7126539203690001</c:v>
                </c:pt>
                <c:pt idx="3">
                  <c:v>-0.12618730288069499</c:v>
                </c:pt>
                <c:pt idx="4">
                  <c:v>0.66862837327112101</c:v>
                </c:pt>
                <c:pt idx="5">
                  <c:v>0.92675121828132301</c:v>
                </c:pt>
                <c:pt idx="6">
                  <c:v>0.846066502777861</c:v>
                </c:pt>
                <c:pt idx="7">
                  <c:v>0.57661586281175004</c:v>
                </c:pt>
                <c:pt idx="8">
                  <c:v>0.228749292045862</c:v>
                </c:pt>
                <c:pt idx="9">
                  <c:v>-0.11971294545946</c:v>
                </c:pt>
                <c:pt idx="10">
                  <c:v>-0.41722575363758801</c:v>
                </c:pt>
                <c:pt idx="11">
                  <c:v>-0.63309356560635699</c:v>
                </c:pt>
                <c:pt idx="12">
                  <c:v>-0.75279939380721395</c:v>
                </c:pt>
                <c:pt idx="13">
                  <c:v>-0.77401842444584601</c:v>
                </c:pt>
                <c:pt idx="14">
                  <c:v>-0.70324999546804501</c:v>
                </c:pt>
                <c:pt idx="15">
                  <c:v>-0.55300567586361604</c:v>
                </c:pt>
                <c:pt idx="16">
                  <c:v>-0.33949493732623298</c:v>
                </c:pt>
                <c:pt idx="17">
                  <c:v>-8.0753577211321897E-2</c:v>
                </c:pt>
                <c:pt idx="18">
                  <c:v>0.204836385675705</c:v>
                </c:pt>
                <c:pt idx="19">
                  <c:v>0.499683163661228</c:v>
                </c:pt>
                <c:pt idx="20">
                  <c:v>0.787822470408575</c:v>
                </c:pt>
                <c:pt idx="21">
                  <c:v>1.05549683137855</c:v>
                </c:pt>
                <c:pt idx="22">
                  <c:v>1.2915150158770701</c:v>
                </c:pt>
                <c:pt idx="23">
                  <c:v>1.4874266360433499</c:v>
                </c:pt>
                <c:pt idx="24">
                  <c:v>1.6375440274777799</c:v>
                </c:pt>
                <c:pt idx="25">
                  <c:v>1.7388407008754301</c:v>
                </c:pt>
                <c:pt idx="26">
                  <c:v>1.79075293402517</c:v>
                </c:pt>
                <c:pt idx="27">
                  <c:v>1.79490845884075</c:v>
                </c:pt>
                <c:pt idx="28">
                  <c:v>1.7548036887314999</c:v>
                </c:pt>
                <c:pt idx="29">
                  <c:v>1.67544852757857</c:v>
                </c:pt>
                <c:pt idx="30">
                  <c:v>1.5629955028551401</c:v>
                </c:pt>
                <c:pt idx="31">
                  <c:v>1.42436777204978</c:v>
                </c:pt>
                <c:pt idx="32">
                  <c:v>1.26689846345452</c:v>
                </c:pt>
                <c:pt idx="33">
                  <c:v>1.0979918296523301</c:v>
                </c:pt>
                <c:pt idx="34">
                  <c:v>0.92481481459126202</c:v>
                </c:pt>
                <c:pt idx="35">
                  <c:v>0.75402586303767005</c:v>
                </c:pt>
                <c:pt idx="36">
                  <c:v>0.59154613441230797</c:v>
                </c:pt>
                <c:pt idx="37">
                  <c:v>0.44237672155519397</c:v>
                </c:pt>
                <c:pt idx="38">
                  <c:v>0.31046401881816998</c:v>
                </c:pt>
                <c:pt idx="39">
                  <c:v>0.198614033097819</c:v>
                </c:pt>
                <c:pt idx="40">
                  <c:v>0.108455185870151</c:v>
                </c:pt>
                <c:pt idx="41">
                  <c:v>4.0448014202684797E-2</c:v>
                </c:pt>
                <c:pt idx="42">
                  <c:v>-6.06085623311614E-3</c:v>
                </c:pt>
                <c:pt idx="43">
                  <c:v>-3.2744022536014897E-2</c:v>
                </c:pt>
                <c:pt idx="44">
                  <c:v>-4.2162281015011502E-2</c:v>
                </c:pt>
                <c:pt idx="45">
                  <c:v>-3.7602368243472697E-2</c:v>
                </c:pt>
                <c:pt idx="46">
                  <c:v>-2.28891797203499E-2</c:v>
                </c:pt>
                <c:pt idx="47">
                  <c:v>-2.1786876191391999E-3</c:v>
                </c:pt>
                <c:pt idx="48">
                  <c:v>2.02618183589038E-2</c:v>
                </c:pt>
                <c:pt idx="49">
                  <c:v>4.0279244981888999E-2</c:v>
                </c:pt>
                <c:pt idx="50">
                  <c:v>5.4058850449653299E-2</c:v>
                </c:pt>
                <c:pt idx="51">
                  <c:v>5.8339839140675302E-2</c:v>
                </c:pt>
                <c:pt idx="52">
                  <c:v>5.0615213588180601E-2</c:v>
                </c:pt>
                <c:pt idx="53">
                  <c:v>2.93088246723858E-2</c:v>
                </c:pt>
                <c:pt idx="54">
                  <c:v>-6.0772098703765201E-3</c:v>
                </c:pt>
                <c:pt idx="55">
                  <c:v>-5.4851214119231897E-2</c:v>
                </c:pt>
                <c:pt idx="56">
                  <c:v>-0.11506284596920401</c:v>
                </c:pt>
                <c:pt idx="57">
                  <c:v>-0.18348168308260801</c:v>
                </c:pt>
                <c:pt idx="58">
                  <c:v>-0.25562836360938601</c:v>
                </c:pt>
                <c:pt idx="59">
                  <c:v>-0.32586238653704802</c:v>
                </c:pt>
                <c:pt idx="60">
                  <c:v>-0.38752981570579897</c:v>
                </c:pt>
                <c:pt idx="61">
                  <c:v>-0.433173165288471</c:v>
                </c:pt>
                <c:pt idx="62">
                  <c:v>-0.45480467269506297</c:v>
                </c:pt>
                <c:pt idx="63">
                  <c:v>-0.44424298824599601</c:v>
                </c:pt>
                <c:pt idx="64">
                  <c:v>-0.39351202844821598</c:v>
                </c:pt>
                <c:pt idx="65">
                  <c:v>-0.29529935235299298</c:v>
                </c:pt>
                <c:pt idx="66">
                  <c:v>-0.14346992736745701</c:v>
                </c:pt>
                <c:pt idx="67">
                  <c:v>6.6370447186678005E-2</c:v>
                </c:pt>
                <c:pt idx="68">
                  <c:v>0.33626949399155698</c:v>
                </c:pt>
                <c:pt idx="69">
                  <c:v>0.665289833407682</c:v>
                </c:pt>
                <c:pt idx="70">
                  <c:v>1.04884853919244</c:v>
                </c:pt>
                <c:pt idx="71">
                  <c:v>1.4780480518210599</c:v>
                </c:pt>
                <c:pt idx="72">
                  <c:v>1.93901375265751</c:v>
                </c:pt>
                <c:pt idx="73">
                  <c:v>2.4122557314246098</c:v>
                </c:pt>
                <c:pt idx="74">
                  <c:v>2.8720746150693999</c:v>
                </c:pt>
                <c:pt idx="75">
                  <c:v>3.2860337677048399</c:v>
                </c:pt>
                <c:pt idx="76">
                  <c:v>3.6145227163326998</c:v>
                </c:pt>
                <c:pt idx="77">
                  <c:v>3.8104393095348699</c:v>
                </c:pt>
                <c:pt idx="78">
                  <c:v>3.8190208715917802</c:v>
                </c:pt>
                <c:pt idx="79">
                  <c:v>3.5778574789183999</c:v>
                </c:pt>
                <c:pt idx="80">
                  <c:v>3.01712345101524</c:v>
                </c:pt>
                <c:pt idx="81">
                  <c:v>2.0600662209679799</c:v>
                </c:pt>
                <c:pt idx="82">
                  <c:v>0.62379493050150003</c:v>
                </c:pt>
                <c:pt idx="83">
                  <c:v>-1.37958562377329</c:v>
                </c:pt>
                <c:pt idx="84">
                  <c:v>-4.0414466781660003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汇总'!$AG$141:$AG$225</c:f>
              <c:numCache>
                <c:formatCode>0.00</c:formatCode>
                <c:ptCount val="85"/>
                <c:pt idx="0">
                  <c:v>-1.97758614255098</c:v>
                </c:pt>
                <c:pt idx="1">
                  <c:v>-2.4673384406392498</c:v>
                </c:pt>
                <c:pt idx="2">
                  <c:v>-2.41336654298048</c:v>
                </c:pt>
                <c:pt idx="3">
                  <c:v>-2.0415601545801101</c:v>
                </c:pt>
                <c:pt idx="4">
                  <c:v>-1.5167143006247401</c:v>
                </c:pt>
                <c:pt idx="5">
                  <c:v>-0.95404450965053</c:v>
                </c:pt>
                <c:pt idx="6">
                  <c:v>-0.42917949605217798</c:v>
                </c:pt>
                <c:pt idx="7">
                  <c:v>1.3232027355370799E-2</c:v>
                </c:pt>
                <c:pt idx="8">
                  <c:v>0.35217134132266897</c:v>
                </c:pt>
                <c:pt idx="9">
                  <c:v>0.58403481957658798</c:v>
                </c:pt>
                <c:pt idx="10">
                  <c:v>0.71743960977626398</c:v>
                </c:pt>
                <c:pt idx="11">
                  <c:v>0.76894234434192499</c:v>
                </c:pt>
                <c:pt idx="12">
                  <c:v>0.75957010665697999</c:v>
                </c:pt>
                <c:pt idx="13">
                  <c:v>0.71206945828160195</c:v>
                </c:pt>
                <c:pt idx="14">
                  <c:v>0.64878571591895495</c:v>
                </c:pt>
                <c:pt idx="15">
                  <c:v>0.59009085294318797</c:v>
                </c:pt>
                <c:pt idx="16">
                  <c:v>0.55328438933131496</c:v>
                </c:pt>
                <c:pt idx="17">
                  <c:v>0.55189742584006896</c:v>
                </c:pt>
                <c:pt idx="18">
                  <c:v>0.59533557323021902</c:v>
                </c:pt>
                <c:pt idx="19">
                  <c:v>0.68880192527232098</c:v>
                </c:pt>
                <c:pt idx="20">
                  <c:v>0.83344642515780698</c:v>
                </c:pt>
                <c:pt idx="21">
                  <c:v>1.02669297880122</c:v>
                </c:pt>
                <c:pt idx="22">
                  <c:v>1.2627004753406299</c:v>
                </c:pt>
                <c:pt idx="23">
                  <c:v>1.53291848493379</c:v>
                </c:pt>
                <c:pt idx="24">
                  <c:v>1.8267028166998101</c:v>
                </c:pt>
                <c:pt idx="25">
                  <c:v>2.13196033537813</c:v>
                </c:pt>
                <c:pt idx="26">
                  <c:v>2.43579645395601</c:v>
                </c:pt>
                <c:pt idx="27">
                  <c:v>2.7251425411699199</c:v>
                </c:pt>
                <c:pt idx="28">
                  <c:v>2.9873441073977198</c:v>
                </c:pt>
                <c:pt idx="29">
                  <c:v>3.2106940600369001</c:v>
                </c:pt>
                <c:pt idx="30">
                  <c:v>3.3848985500129198</c:v>
                </c:pt>
                <c:pt idx="31">
                  <c:v>3.5014659645676498</c:v>
                </c:pt>
                <c:pt idx="32">
                  <c:v>3.5540124579527501</c:v>
                </c:pt>
                <c:pt idx="33">
                  <c:v>3.5384800510933698</c:v>
                </c:pt>
                <c:pt idx="34">
                  <c:v>3.4532657736950099</c:v>
                </c:pt>
                <c:pt idx="35">
                  <c:v>3.29926256763172</c:v>
                </c:pt>
                <c:pt idx="36">
                  <c:v>3.0798147187968699</c:v>
                </c:pt>
                <c:pt idx="37">
                  <c:v>2.8005924358757701</c:v>
                </c:pt>
                <c:pt idx="38">
                  <c:v>2.4693918488080602</c:v>
                </c:pt>
                <c:pt idx="39">
                  <c:v>2.0958681568856701</c:v>
                </c:pt>
                <c:pt idx="40">
                  <c:v>1.69121091667228</c:v>
                </c:pt>
                <c:pt idx="41">
                  <c:v>1.2677715230578901</c:v>
                </c:pt>
                <c:pt idx="42">
                  <c:v>0.83865380291513003</c:v>
                </c:pt>
                <c:pt idx="43">
                  <c:v>0.41727930988957801</c:v>
                </c:pt>
                <c:pt idx="44">
                  <c:v>1.69393809319653E-2</c:v>
                </c:pt>
                <c:pt idx="45">
                  <c:v>-0.34965370980610699</c:v>
                </c:pt>
                <c:pt idx="46">
                  <c:v>-0.67080408610395503</c:v>
                </c:pt>
                <c:pt idx="47">
                  <c:v>-0.93624579929113305</c:v>
                </c:pt>
                <c:pt idx="48">
                  <c:v>-1.13752057385534</c:v>
                </c:pt>
                <c:pt idx="49">
                  <c:v>-1.26830830367728</c:v>
                </c:pt>
                <c:pt idx="50">
                  <c:v>-1.32469954371192</c:v>
                </c:pt>
                <c:pt idx="51">
                  <c:v>-1.3054001491359799</c:v>
                </c:pt>
                <c:pt idx="52">
                  <c:v>-1.2118593180339901</c:v>
                </c:pt>
                <c:pt idx="53">
                  <c:v>-1.0483135952710101</c:v>
                </c:pt>
                <c:pt idx="54">
                  <c:v>-0.82174089318601096</c:v>
                </c:pt>
                <c:pt idx="55">
                  <c:v>-0.541720280231617</c:v>
                </c:pt>
                <c:pt idx="56">
                  <c:v>-0.22019518099006799</c:v>
                </c:pt>
                <c:pt idx="57">
                  <c:v>0.12886027951573401</c:v>
                </c:pt>
                <c:pt idx="58">
                  <c:v>0.48986976799394</c:v>
                </c:pt>
                <c:pt idx="59">
                  <c:v>0.84617356885292905</c:v>
                </c:pt>
                <c:pt idx="60">
                  <c:v>1.1806305605751399</c:v>
                </c:pt>
                <c:pt idx="61">
                  <c:v>1.47629328173092</c:v>
                </c:pt>
                <c:pt idx="62">
                  <c:v>1.7171429515310901</c:v>
                </c:pt>
                <c:pt idx="63">
                  <c:v>1.8888680373762301</c:v>
                </c:pt>
                <c:pt idx="64">
                  <c:v>1.9796664945792799</c:v>
                </c:pt>
                <c:pt idx="65">
                  <c:v>1.9810481361827801</c:v>
                </c:pt>
                <c:pt idx="66">
                  <c:v>1.88860972942051</c:v>
                </c:pt>
                <c:pt idx="67">
                  <c:v>1.7027513550042701</c:v>
                </c:pt>
                <c:pt idx="68">
                  <c:v>1.4292983082433901</c:v>
                </c:pt>
                <c:pt idx="69">
                  <c:v>1.0799883684343601</c:v>
                </c:pt>
                <c:pt idx="70">
                  <c:v>0.67277961053695801</c:v>
                </c:pt>
                <c:pt idx="71">
                  <c:v>0.23192908662896899</c:v>
                </c:pt>
                <c:pt idx="72">
                  <c:v>-0.21221234090063801</c:v>
                </c:pt>
                <c:pt idx="73">
                  <c:v>-0.62374897515538796</c:v>
                </c:pt>
                <c:pt idx="74">
                  <c:v>-0.96219846719112001</c:v>
                </c:pt>
                <c:pt idx="75">
                  <c:v>-1.18393024110018</c:v>
                </c:pt>
                <c:pt idx="76">
                  <c:v>-1.2441610296629499</c:v>
                </c:pt>
                <c:pt idx="77">
                  <c:v>-1.09959041787082</c:v>
                </c:pt>
                <c:pt idx="78">
                  <c:v>-0.711765521036687</c:v>
                </c:pt>
                <c:pt idx="79">
                  <c:v>-5.1270345155653999E-2</c:v>
                </c:pt>
                <c:pt idx="80">
                  <c:v>0.89715799810481001</c:v>
                </c:pt>
                <c:pt idx="81">
                  <c:v>2.1284772341579701</c:v>
                </c:pt>
                <c:pt idx="82">
                  <c:v>3.6100360215606502</c:v>
                </c:pt>
                <c:pt idx="83">
                  <c:v>5.2729949846840301</c:v>
                </c:pt>
                <c:pt idx="84">
                  <c:v>7.0023420571712798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汇总'!$AH$141:$AH$225</c:f>
              <c:numCache>
                <c:formatCode>0.00</c:formatCode>
                <c:ptCount val="85"/>
                <c:pt idx="0">
                  <c:v>-3.2599361424217399</c:v>
                </c:pt>
                <c:pt idx="1">
                  <c:v>-2.2640253338869001</c:v>
                </c:pt>
                <c:pt idx="2">
                  <c:v>-1.51667227790431</c:v>
                </c:pt>
                <c:pt idx="3">
                  <c:v>-0.98048971197483903</c:v>
                </c:pt>
                <c:pt idx="4">
                  <c:v>-0.61886069210759898</c:v>
                </c:pt>
                <c:pt idx="5">
                  <c:v>-0.39690237420667801</c:v>
                </c:pt>
                <c:pt idx="6">
                  <c:v>-0.282200035574039</c:v>
                </c:pt>
                <c:pt idx="7">
                  <c:v>-0.24533904089678599</c:v>
                </c:pt>
                <c:pt idx="8">
                  <c:v>-0.26026058801484903</c:v>
                </c:pt>
                <c:pt idx="9">
                  <c:v>-0.30446525656482099</c:v>
                </c:pt>
                <c:pt idx="10">
                  <c:v>-0.35908662726756102</c:v>
                </c:pt>
                <c:pt idx="11">
                  <c:v>-0.40885554117096001</c:v>
                </c:pt>
                <c:pt idx="12">
                  <c:v>-0.44197392657524998</c:v>
                </c:pt>
                <c:pt idx="13">
                  <c:v>-0.44991553665621897</c:v>
                </c:pt>
                <c:pt idx="14">
                  <c:v>-0.42716941296164201</c:v>
                </c:pt>
                <c:pt idx="15">
                  <c:v>-0.370940418988498</c:v>
                </c:pt>
                <c:pt idx="16">
                  <c:v>-0.28081977395250002</c:v>
                </c:pt>
                <c:pt idx="17">
                  <c:v>-0.158437159637766</c:v>
                </c:pt>
                <c:pt idx="18">
                  <c:v>-7.1046728628330101E-3</c:v>
                </c:pt>
                <c:pt idx="19">
                  <c:v>0.168538347380772</c:v>
                </c:pt>
                <c:pt idx="20">
                  <c:v>0.36287177566846301</c:v>
                </c:pt>
                <c:pt idx="21">
                  <c:v>0.56962572604790795</c:v>
                </c:pt>
                <c:pt idx="22">
                  <c:v>0.78219050825999403</c:v>
                </c:pt>
                <c:pt idx="23">
                  <c:v>0.99390089041718699</c:v>
                </c:pt>
                <c:pt idx="24">
                  <c:v>1.19829100340058</c:v>
                </c:pt>
                <c:pt idx="25">
                  <c:v>1.38931712448385</c:v>
                </c:pt>
                <c:pt idx="26">
                  <c:v>1.56154642306812</c:v>
                </c:pt>
                <c:pt idx="27">
                  <c:v>1.71031053991501</c:v>
                </c:pt>
                <c:pt idx="28">
                  <c:v>1.83182360289516</c:v>
                </c:pt>
                <c:pt idx="29">
                  <c:v>1.9232649570307701</c:v>
                </c:pt>
                <c:pt idx="30">
                  <c:v>1.98282750449542</c:v>
                </c:pt>
                <c:pt idx="31">
                  <c:v>2.0097331112512502</c:v>
                </c:pt>
                <c:pt idx="32">
                  <c:v>2.0042170411456199</c:v>
                </c:pt>
                <c:pt idx="33">
                  <c:v>1.96748382556006</c:v>
                </c:pt>
                <c:pt idx="34">
                  <c:v>1.9016373671045801</c:v>
                </c:pt>
                <c:pt idx="35">
                  <c:v>1.80958840937454</c:v>
                </c:pt>
                <c:pt idx="36">
                  <c:v>1.6949427814457101</c:v>
                </c:pt>
                <c:pt idx="37">
                  <c:v>1.56187404556142</c:v>
                </c:pt>
                <c:pt idx="38">
                  <c:v>1.41498433938101</c:v>
                </c:pt>
                <c:pt idx="39">
                  <c:v>1.2591573101924001</c:v>
                </c:pt>
                <c:pt idx="40">
                  <c:v>1.09940708766303</c:v>
                </c:pt>
                <c:pt idx="41">
                  <c:v>0.94072723399445002</c:v>
                </c:pt>
                <c:pt idx="42">
                  <c:v>0.78794354576736803</c:v>
                </c:pt>
                <c:pt idx="43">
                  <c:v>0.64557446032138699</c:v>
                </c:pt>
                <c:pt idx="44">
                  <c:v>0.51770264117962395</c:v>
                </c:pt>
                <c:pt idx="45">
                  <c:v>0.40786108184775999</c:v>
                </c:pt>
                <c:pt idx="46">
                  <c:v>0.31893677524341302</c:v>
                </c:pt>
                <c:pt idx="47">
                  <c:v>0.253094647068902</c:v>
                </c:pt>
                <c:pt idx="48">
                  <c:v>0.21172404565735001</c:v>
                </c:pt>
                <c:pt idx="49">
                  <c:v>0.19540961808624599</c:v>
                </c:pt>
                <c:pt idx="50">
                  <c:v>0.20392788286754299</c:v>
                </c:pt>
                <c:pt idx="51">
                  <c:v>0.23627023304162501</c:v>
                </c:pt>
                <c:pt idx="52">
                  <c:v>0.29069247022327799</c:v>
                </c:pt>
                <c:pt idx="53">
                  <c:v>0.36479027999573999</c:v>
                </c:pt>
                <c:pt idx="54">
                  <c:v>0.45559931196294701</c:v>
                </c:pt>
                <c:pt idx="55">
                  <c:v>0.55971772391498498</c:v>
                </c:pt>
                <c:pt idx="56">
                  <c:v>0.67344818871664902</c:v>
                </c:pt>
                <c:pt idx="57">
                  <c:v>0.79295544490056802</c:v>
                </c:pt>
                <c:pt idx="58">
                  <c:v>0.91443449743584704</c:v>
                </c:pt>
                <c:pt idx="59">
                  <c:v>1.0342835436765301</c:v>
                </c:pt>
                <c:pt idx="60">
                  <c:v>1.14927461129152</c:v>
                </c:pt>
                <c:pt idx="61">
                  <c:v>1.2567137497988099</c:v>
                </c:pt>
                <c:pt idx="62">
                  <c:v>1.3545814152825999</c:v>
                </c:pt>
                <c:pt idx="63">
                  <c:v>1.4416424290232801</c:v>
                </c:pt>
                <c:pt idx="64">
                  <c:v>1.51751357501877</c:v>
                </c:pt>
                <c:pt idx="65">
                  <c:v>1.5826755286449801</c:v>
                </c:pt>
                <c:pt idx="66">
                  <c:v>1.6384143793261901</c:v>
                </c:pt>
                <c:pt idx="67">
                  <c:v>1.6866765236292101</c:v>
                </c:pt>
                <c:pt idx="68">
                  <c:v>1.72981916195788</c:v>
                </c:pt>
                <c:pt idx="69">
                  <c:v>1.7702370318528999</c:v>
                </c:pt>
                <c:pt idx="70">
                  <c:v>1.8098443540832201</c:v>
                </c:pt>
                <c:pt idx="71">
                  <c:v>1.8493892535815499</c:v>
                </c:pt>
                <c:pt idx="72">
                  <c:v>1.88757614674457</c:v>
                </c:pt>
                <c:pt idx="73">
                  <c:v>1.9199697590096101</c:v>
                </c:pt>
                <c:pt idx="74">
                  <c:v>1.9376525518641701</c:v>
                </c:pt>
                <c:pt idx="75">
                  <c:v>1.9256053975282701</c:v>
                </c:pt>
                <c:pt idx="76">
                  <c:v>1.8607793409716</c:v>
                </c:pt>
                <c:pt idx="77">
                  <c:v>1.7098242338376199</c:v>
                </c:pt>
                <c:pt idx="78">
                  <c:v>1.42643791327507</c:v>
                </c:pt>
                <c:pt idx="79">
                  <c:v>0.948297429151152</c:v>
                </c:pt>
                <c:pt idx="80">
                  <c:v>0.19353159815809101</c:v>
                </c:pt>
                <c:pt idx="81">
                  <c:v>-0.94330811982899598</c:v>
                </c:pt>
                <c:pt idx="82">
                  <c:v>-2.59582376718995</c:v>
                </c:pt>
                <c:pt idx="83">
                  <c:v>-4.9309417954981196</c:v>
                </c:pt>
                <c:pt idx="84">
                  <c:v>-8.1547289280825996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汇总'!$AI$141:$AI$225</c:f>
              <c:numCache>
                <c:formatCode>0.00</c:formatCode>
                <c:ptCount val="85"/>
                <c:pt idx="0">
                  <c:v>-12.1552118973182</c:v>
                </c:pt>
                <c:pt idx="1">
                  <c:v>-8.0587943194434501</c:v>
                </c:pt>
                <c:pt idx="2">
                  <c:v>-5.0739558555212501</c:v>
                </c:pt>
                <c:pt idx="3">
                  <c:v>-2.9494493625436902</c:v>
                </c:pt>
                <c:pt idx="4">
                  <c:v>-1.48245502305168</c:v>
                </c:pt>
                <c:pt idx="5">
                  <c:v>-0.51071796638719902</c:v>
                </c:pt>
                <c:pt idx="6">
                  <c:v>9.4298300994980294E-2</c:v>
                </c:pt>
                <c:pt idx="7">
                  <c:v>0.43333859149142001</c:v>
                </c:pt>
                <c:pt idx="8">
                  <c:v>0.58445297500907201</c:v>
                </c:pt>
                <c:pt idx="9">
                  <c:v>0.60734842729076799</c:v>
                </c:pt>
                <c:pt idx="10">
                  <c:v>0.54707417490166099</c:v>
                </c:pt>
                <c:pt idx="11">
                  <c:v>0.43711441336293799</c:v>
                </c:pt>
                <c:pt idx="12">
                  <c:v>0.30195693388150102</c:v>
                </c:pt>
                <c:pt idx="13">
                  <c:v>0.159201222555449</c:v>
                </c:pt>
                <c:pt idx="14">
                  <c:v>2.12647938368935E-2</c:v>
                </c:pt>
                <c:pt idx="15">
                  <c:v>-0.10325811259574801</c:v>
                </c:pt>
                <c:pt idx="16">
                  <c:v>-0.208535805563239</c:v>
                </c:pt>
                <c:pt idx="17">
                  <c:v>-0.29069101440509298</c:v>
                </c:pt>
                <c:pt idx="18">
                  <c:v>-0.34720411121092998</c:v>
                </c:pt>
                <c:pt idx="19">
                  <c:v>-0.37649038993026801</c:v>
                </c:pt>
                <c:pt idx="20">
                  <c:v>-0.37761789430868098</c:v>
                </c:pt>
                <c:pt idx="21">
                  <c:v>-0.35013590241025799</c:v>
                </c:pt>
                <c:pt idx="22">
                  <c:v>-0.29398762182466398</c:v>
                </c:pt>
                <c:pt idx="23">
                  <c:v>-0.20948392653355399</c:v>
                </c:pt>
                <c:pt idx="24">
                  <c:v>-9.73180738084896E-2</c:v>
                </c:pt>
                <c:pt idx="25">
                  <c:v>4.1395722553465603E-2</c:v>
                </c:pt>
                <c:pt idx="26">
                  <c:v>0.20507421788623101</c:v>
                </c:pt>
                <c:pt idx="27">
                  <c:v>0.39161931744135198</c:v>
                </c:pt>
                <c:pt idx="28">
                  <c:v>0.59838383901996295</c:v>
                </c:pt>
                <c:pt idx="29">
                  <c:v>0.82215592411198901</c:v>
                </c:pt>
                <c:pt idx="30">
                  <c:v>1.0591670736187799</c:v>
                </c:pt>
                <c:pt idx="31">
                  <c:v>1.30512686311799</c:v>
                </c:pt>
                <c:pt idx="32">
                  <c:v>1.55528564099803</c:v>
                </c:pt>
                <c:pt idx="33">
                  <c:v>1.8045249305963</c:v>
                </c:pt>
                <c:pt idx="34">
                  <c:v>2.0474738447832301</c:v>
                </c:pt>
                <c:pt idx="35">
                  <c:v>2.2786485781914201</c:v>
                </c:pt>
                <c:pt idx="36">
                  <c:v>2.4926109685364399</c:v>
                </c:pt>
                <c:pt idx="37">
                  <c:v>2.68414121414785</c:v>
                </c:pt>
                <c:pt idx="38">
                  <c:v>2.84841910005045</c:v>
                </c:pt>
                <c:pt idx="39">
                  <c:v>2.9812075195307202</c:v>
                </c:pt>
                <c:pt idx="40">
                  <c:v>3.0790316822713901</c:v>
                </c:pt>
                <c:pt idx="41">
                  <c:v>3.1393471736926499</c:v>
                </c:pt>
                <c:pt idx="42">
                  <c:v>3.1606899732239002</c:v>
                </c:pt>
                <c:pt idx="43">
                  <c:v>3.1428016517074502</c:v>
                </c:pt>
                <c:pt idx="44">
                  <c:v>3.0867232501701198</c:v>
                </c:pt>
                <c:pt idx="45">
                  <c:v>2.9948517936287402</c:v>
                </c:pt>
                <c:pt idx="46">
                  <c:v>2.8709540145516299</c:v>
                </c:pt>
                <c:pt idx="47">
                  <c:v>2.7201326509730799</c:v>
                </c:pt>
                <c:pt idx="48">
                  <c:v>2.54874164412628</c:v>
                </c:pt>
                <c:pt idx="49">
                  <c:v>2.3642476898683298</c:v>
                </c:pt>
                <c:pt idx="50">
                  <c:v>2.1750368968764802</c:v>
                </c:pt>
                <c:pt idx="51">
                  <c:v>1.9901667728974799</c:v>
                </c:pt>
                <c:pt idx="52">
                  <c:v>1.8190653982241101</c:v>
                </c:pt>
                <c:pt idx="53">
                  <c:v>1.67118145250885</c:v>
                </c:pt>
                <c:pt idx="54">
                  <c:v>1.55559073804284</c:v>
                </c:pt>
                <c:pt idx="55">
                  <c:v>1.4805669884975099</c:v>
                </c:pt>
                <c:pt idx="56">
                  <c:v>1.4531270679275701</c:v>
                </c:pt>
                <c:pt idx="57">
                  <c:v>1.4785631498824101</c:v>
                </c:pt>
                <c:pt idx="58">
                  <c:v>1.55997712107249</c:v>
                </c:pt>
                <c:pt idx="59">
                  <c:v>1.6978352779355099</c:v>
                </c:pt>
                <c:pt idx="60">
                  <c:v>1.8895643781226199</c:v>
                </c:pt>
                <c:pt idx="61">
                  <c:v>2.1292132719853898</c:v>
                </c:pt>
                <c:pt idx="62">
                  <c:v>2.4072076710529502</c:v>
                </c:pt>
                <c:pt idx="63">
                  <c:v>2.7102291131656102</c:v>
                </c:pt>
                <c:pt idx="64">
                  <c:v>3.02125285490026</c:v>
                </c:pt>
                <c:pt idx="65">
                  <c:v>3.3197832625006298</c:v>
                </c:pt>
                <c:pt idx="66">
                  <c:v>3.58232928358842</c:v>
                </c:pt>
                <c:pt idx="67">
                  <c:v>3.78316676100766</c:v>
                </c:pt>
                <c:pt idx="68">
                  <c:v>3.8954386998392199</c:v>
                </c:pt>
                <c:pt idx="69">
                  <c:v>3.8926491172773701</c:v>
                </c:pt>
                <c:pt idx="70">
                  <c:v>3.7506107929355799</c:v>
                </c:pt>
                <c:pt idx="71">
                  <c:v>3.4499120956793798</c:v>
                </c:pt>
                <c:pt idx="72">
                  <c:v>2.9789730889798398</c:v>
                </c:pt>
                <c:pt idx="73">
                  <c:v>2.33776631442508</c:v>
                </c:pt>
                <c:pt idx="74">
                  <c:v>1.54228301890594</c:v>
                </c:pt>
                <c:pt idx="75">
                  <c:v>0.62983112588064005</c:v>
                </c:pt>
                <c:pt idx="76">
                  <c:v>-0.33474304289288398</c:v>
                </c:pt>
                <c:pt idx="77">
                  <c:v>-1.2518114147714301</c:v>
                </c:pt>
                <c:pt idx="78">
                  <c:v>-1.97859525884613</c:v>
                </c:pt>
                <c:pt idx="79">
                  <c:v>-2.31956058547761</c:v>
                </c:pt>
                <c:pt idx="80">
                  <c:v>-2.0154613320898802</c:v>
                </c:pt>
                <c:pt idx="81">
                  <c:v>-0.73090726235617998</c:v>
                </c:pt>
                <c:pt idx="82">
                  <c:v>1.9596732158647501</c:v>
                </c:pt>
                <c:pt idx="83">
                  <c:v>6.5878120015070802</c:v>
                </c:pt>
                <c:pt idx="84">
                  <c:v>13.808665764725299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汇总'!$AJ$141:$AJ$225</c:f>
              <c:numCache>
                <c:formatCode>0.00</c:formatCode>
                <c:ptCount val="85"/>
                <c:pt idx="0">
                  <c:v>-20.409857198547599</c:v>
                </c:pt>
                <c:pt idx="1">
                  <c:v>-10.6127972564737</c:v>
                </c:pt>
                <c:pt idx="2">
                  <c:v>-4.6126096383997099</c:v>
                </c:pt>
                <c:pt idx="3">
                  <c:v>-1.28714594216583</c:v>
                </c:pt>
                <c:pt idx="4">
                  <c:v>0.23732670210092299</c:v>
                </c:pt>
                <c:pt idx="5">
                  <c:v>0.62727049782786204</c:v>
                </c:pt>
                <c:pt idx="6">
                  <c:v>0.37800340717289099</c:v>
                </c:pt>
                <c:pt idx="7">
                  <c:v>-0.15476216334828799</c:v>
                </c:pt>
                <c:pt idx="8">
                  <c:v>-0.72756116287632</c:v>
                </c:pt>
                <c:pt idx="9">
                  <c:v>-1.1856137615076801</c:v>
                </c:pt>
                <c:pt idx="10">
                  <c:v>-1.4426970804188499</c:v>
                </c:pt>
                <c:pt idx="11">
                  <c:v>-1.4641101925925599</c:v>
                </c:pt>
                <c:pt idx="12">
                  <c:v>-1.2524127925074</c:v>
                </c:pt>
                <c:pt idx="13">
                  <c:v>-0.83563831207486705</c:v>
                </c:pt>
                <c:pt idx="14">
                  <c:v>-0.25770202538148701</c:v>
                </c:pt>
                <c:pt idx="15">
                  <c:v>0.42925616359822899</c:v>
                </c:pt>
                <c:pt idx="16">
                  <c:v>1.17083601819135</c:v>
                </c:pt>
                <c:pt idx="17">
                  <c:v>1.9148721946962699</c:v>
                </c:pt>
                <c:pt idx="18">
                  <c:v>2.6146669294631799</c:v>
                </c:pt>
                <c:pt idx="19">
                  <c:v>3.2311500233299402</c:v>
                </c:pt>
                <c:pt idx="20">
                  <c:v>3.7341398760310498</c:v>
                </c:pt>
                <c:pt idx="21">
                  <c:v>4.1028638535174897</c:v>
                </c:pt>
                <c:pt idx="22">
                  <c:v>4.32588141510805</c:v>
                </c:pt>
                <c:pt idx="23">
                  <c:v>4.4005391850435602</c:v>
                </c:pt>
                <c:pt idx="24">
                  <c:v>4.3320735242881598</c:v>
                </c:pt>
                <c:pt idx="25">
                  <c:v>4.1324631433955998</c:v>
                </c:pt>
                <c:pt idx="26">
                  <c:v>3.8191218958592801</c:v>
                </c:pt>
                <c:pt idx="27">
                  <c:v>3.4135101036173299</c:v>
                </c:pt>
                <c:pt idx="28">
                  <c:v>2.9397315923264098</c:v>
                </c:pt>
                <c:pt idx="29">
                  <c:v>2.4231730535904399</c:v>
                </c:pt>
                <c:pt idx="30">
                  <c:v>1.8892324045259601</c:v>
                </c:pt>
                <c:pt idx="31">
                  <c:v>1.36217348203025</c:v>
                </c:pt>
                <c:pt idx="32">
                  <c:v>0.86413568953339104</c:v>
                </c:pt>
                <c:pt idx="33">
                  <c:v>0.41431910835508401</c:v>
                </c:pt>
                <c:pt idx="34">
                  <c:v>2.83580935357222E-2</c:v>
                </c:pt>
                <c:pt idx="35">
                  <c:v>-0.28211050439371399</c:v>
                </c:pt>
                <c:pt idx="36">
                  <c:v>-0.50968461512541896</c:v>
                </c:pt>
                <c:pt idx="37">
                  <c:v>-0.65124549630742101</c:v>
                </c:pt>
                <c:pt idx="38">
                  <c:v>-0.70782836538289795</c:v>
                </c:pt>
                <c:pt idx="39">
                  <c:v>-0.68433035152221999</c:v>
                </c:pt>
                <c:pt idx="40">
                  <c:v>-0.58907481367010595</c:v>
                </c:pt>
                <c:pt idx="41">
                  <c:v>-0.433254267520091</c:v>
                </c:pt>
                <c:pt idx="42">
                  <c:v>-0.23027674690761701</c:v>
                </c:pt>
                <c:pt idx="43">
                  <c:v>4.95760554936808E-3</c:v>
                </c:pt>
                <c:pt idx="44">
                  <c:v>0.25682156821645202</c:v>
                </c:pt>
                <c:pt idx="45">
                  <c:v>0.50973859825604295</c:v>
                </c:pt>
                <c:pt idx="46">
                  <c:v>0.74894429698214204</c:v>
                </c:pt>
                <c:pt idx="47">
                  <c:v>0.96120304756392005</c:v>
                </c:pt>
                <c:pt idx="48">
                  <c:v>1.1354523890019701</c:v>
                </c:pt>
                <c:pt idx="49">
                  <c:v>1.2633494029526</c:v>
                </c:pt>
                <c:pt idx="50">
                  <c:v>1.3396957162136101</c:v>
                </c:pt>
                <c:pt idx="51">
                  <c:v>1.36272066227019</c:v>
                </c:pt>
                <c:pt idx="52">
                  <c:v>1.3342056978355501</c:v>
                </c:pt>
                <c:pt idx="53">
                  <c:v>1.25943733932914</c:v>
                </c:pt>
                <c:pt idx="54">
                  <c:v>1.1469806632271999</c:v>
                </c:pt>
                <c:pt idx="55">
                  <c:v>1.0082708107653999</c:v>
                </c:pt>
                <c:pt idx="56">
                  <c:v>0.85702594436594703</c:v>
                </c:pt>
                <c:pt idx="57">
                  <c:v>0.708491726058607</c:v>
                </c:pt>
                <c:pt idx="58">
                  <c:v>0.57853462303709002</c:v>
                </c:pt>
                <c:pt idx="59">
                  <c:v>0.48260919542328301</c:v>
                </c:pt>
                <c:pt idx="60">
                  <c:v>0.43463298358754099</c:v>
                </c:pt>
                <c:pt idx="61">
                  <c:v>0.445811689875448</c:v>
                </c:pt>
                <c:pt idx="62">
                  <c:v>0.52346703858219401</c:v>
                </c:pt>
                <c:pt idx="63">
                  <c:v>0.66993000310320405</c:v>
                </c:pt>
                <c:pt idx="64">
                  <c:v>0.88157300593791599</c:v>
                </c:pt>
                <c:pt idx="65">
                  <c:v>1.1480662288983601</c:v>
                </c:pt>
                <c:pt idx="66">
                  <c:v>1.4519553156841301</c:v>
                </c:pt>
                <c:pt idx="67">
                  <c:v>1.76867050701522</c:v>
                </c:pt>
                <c:pt idx="68">
                  <c:v>2.0670906212604301</c:v>
                </c:pt>
                <c:pt idx="69">
                  <c:v>2.3107992792482399</c:v>
                </c:pt>
                <c:pt idx="70">
                  <c:v>2.4601853718363098</c:v>
                </c:pt>
                <c:pt idx="71">
                  <c:v>2.4755549797665202</c:v>
                </c:pt>
                <c:pt idx="72">
                  <c:v>2.3214377860278801</c:v>
                </c:pt>
                <c:pt idx="73">
                  <c:v>1.9722874580448899</c:v>
                </c:pt>
                <c:pt idx="74">
                  <c:v>1.4197925318759099</c:v>
                </c:pt>
                <c:pt idx="75">
                  <c:v>0.68203199983540197</c:v>
                </c:pt>
                <c:pt idx="76">
                  <c:v>-0.185271916600936</c:v>
                </c:pt>
                <c:pt idx="77">
                  <c:v>-1.0751324336153201</c:v>
                </c:pt>
                <c:pt idx="78">
                  <c:v>-1.81301742197711</c:v>
                </c:pt>
                <c:pt idx="79">
                  <c:v>-2.1375981713882202</c:v>
                </c:pt>
                <c:pt idx="80">
                  <c:v>-1.67819595376742</c:v>
                </c:pt>
                <c:pt idx="81">
                  <c:v>7.1426707881642001E-2</c:v>
                </c:pt>
                <c:pt idx="82">
                  <c:v>3.7833051192402301</c:v>
                </c:pt>
                <c:pt idx="83">
                  <c:v>10.3299394799628</c:v>
                </c:pt>
                <c:pt idx="84">
                  <c:v>20.823810760044498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汇总'!$AK$141:$AK$225</c:f>
              <c:numCache>
                <c:formatCode>0.00</c:formatCode>
                <c:ptCount val="85"/>
                <c:pt idx="0">
                  <c:v>-1.9843741164804201</c:v>
                </c:pt>
                <c:pt idx="1">
                  <c:v>-2.2892356608425399</c:v>
                </c:pt>
                <c:pt idx="2">
                  <c:v>-2.3411702349990899</c:v>
                </c:pt>
                <c:pt idx="3">
                  <c:v>-2.2258412030576999</c:v>
                </c:pt>
                <c:pt idx="4">
                  <c:v>-2.0082008959133302</c:v>
                </c:pt>
                <c:pt idx="5">
                  <c:v>-1.7362109169569799</c:v>
                </c:pt>
                <c:pt idx="6">
                  <c:v>-1.44407398792633</c:v>
                </c:pt>
                <c:pt idx="7">
                  <c:v>-1.15502208318356</c:v>
                </c:pt>
                <c:pt idx="8">
                  <c:v>-0.88370302133107403</c:v>
                </c:pt>
                <c:pt idx="9">
                  <c:v>-0.63820517464833404</c:v>
                </c:pt>
                <c:pt idx="10">
                  <c:v>-0.42175751935019701</c:v>
                </c:pt>
                <c:pt idx="11">
                  <c:v>-0.234139883131111</c:v>
                </c:pt>
                <c:pt idx="12">
                  <c:v>-7.2835950868769303E-2</c:v>
                </c:pt>
                <c:pt idx="13">
                  <c:v>6.6040635283930504E-2</c:v>
                </c:pt>
                <c:pt idx="14">
                  <c:v>0.18701889888850601</c:v>
                </c:pt>
                <c:pt idx="15">
                  <c:v>0.29471577551524603</c:v>
                </c:pt>
                <c:pt idx="16">
                  <c:v>0.39342989437246301</c:v>
                </c:pt>
                <c:pt idx="17">
                  <c:v>0.48686174816227701</c:v>
                </c:pt>
                <c:pt idx="18">
                  <c:v>0.57793997397003205</c:v>
                </c:pt>
                <c:pt idx="19">
                  <c:v>0.66873526696413998</c:v>
                </c:pt>
                <c:pt idx="20">
                  <c:v>0.76044517670681899</c:v>
                </c:pt>
                <c:pt idx="21">
                  <c:v>0.85343469295476504</c:v>
                </c:pt>
                <c:pt idx="22">
                  <c:v>0.94731911395969004</c:v>
                </c:pt>
                <c:pt idx="23">
                  <c:v>1.0410772054664901</c:v>
                </c:pt>
                <c:pt idx="24">
                  <c:v>1.13318410284614</c:v>
                </c:pt>
                <c:pt idx="25">
                  <c:v>1.22175478209538</c:v>
                </c:pt>
                <c:pt idx="26">
                  <c:v>1.3046902277841299</c:v>
                </c:pt>
                <c:pt idx="27">
                  <c:v>1.37981965743381</c:v>
                </c:pt>
                <c:pt idx="28">
                  <c:v>1.44503332226896</c:v>
                </c:pt>
                <c:pt idx="29">
                  <c:v>1.4984014937916399</c:v>
                </c:pt>
                <c:pt idx="30">
                  <c:v>1.53827626419792</c:v>
                </c:pt>
                <c:pt idx="31">
                  <c:v>1.5633737362742699</c:v>
                </c:pt>
                <c:pt idx="32">
                  <c:v>1.5728350550799199</c:v>
                </c:pt>
                <c:pt idx="33">
                  <c:v>1.5662655394596501</c:v>
                </c:pt>
                <c:pt idx="34">
                  <c:v>1.54375190620421</c:v>
                </c:pt>
                <c:pt idx="35">
                  <c:v>1.5058582435136201</c:v>
                </c:pt>
                <c:pt idx="36">
                  <c:v>1.4536019833134399</c:v>
                </c:pt>
                <c:pt idx="37">
                  <c:v>1.38841164391509</c:v>
                </c:pt>
                <c:pt idx="38">
                  <c:v>1.3120685655055999</c:v>
                </c:pt>
                <c:pt idx="39">
                  <c:v>1.2266352410177199</c:v>
                </c:pt>
                <c:pt idx="40">
                  <c:v>1.1343731540212001</c:v>
                </c:pt>
                <c:pt idx="41">
                  <c:v>1.0376532734541</c:v>
                </c:pt>
                <c:pt idx="42">
                  <c:v>0.93886252221482303</c:v>
                </c:pt>
                <c:pt idx="43">
                  <c:v>0.840309632910472</c:v>
                </c:pt>
                <c:pt idx="44">
                  <c:v>0.74413382938443096</c:v>
                </c:pt>
                <c:pt idx="45">
                  <c:v>0.65221972701879505</c:v>
                </c:pt>
                <c:pt idx="46">
                  <c:v>0.56612172823162998</c:v>
                </c:pt>
                <c:pt idx="47">
                  <c:v>0.487001002104897</c:v>
                </c:pt>
                <c:pt idx="48">
                  <c:v>0.41557787856383599</c:v>
                </c:pt>
                <c:pt idx="49">
                  <c:v>0.35210215820558599</c:v>
                </c:pt>
                <c:pt idx="50">
                  <c:v>0.29634343840592497</c:v>
                </c:pt>
                <c:pt idx="51">
                  <c:v>0.24760308519181701</c:v>
                </c:pt>
                <c:pt idx="52">
                  <c:v>0.204748937952066</c:v>
                </c:pt>
                <c:pt idx="53">
                  <c:v>0.16627322100000699</c:v>
                </c:pt>
                <c:pt idx="54">
                  <c:v>0.13037345184707599</c:v>
                </c:pt>
                <c:pt idx="55">
                  <c:v>9.5055380833801301E-2</c:v>
                </c:pt>
                <c:pt idx="56">
                  <c:v>5.82561709919363E-2</c:v>
                </c:pt>
                <c:pt idx="57">
                  <c:v>1.79851297717359E-2</c:v>
                </c:pt>
                <c:pt idx="58">
                  <c:v>-2.7521663473497798E-2</c:v>
                </c:pt>
                <c:pt idx="59">
                  <c:v>-7.9637529311109997E-2</c:v>
                </c:pt>
                <c:pt idx="60">
                  <c:v>-0.13917796413869399</c:v>
                </c:pt>
                <c:pt idx="61">
                  <c:v>-0.20623700581878701</c:v>
                </c:pt>
                <c:pt idx="62">
                  <c:v>-0.28003542638654</c:v>
                </c:pt>
                <c:pt idx="63">
                  <c:v>-0.358790311646766</c:v>
                </c:pt>
                <c:pt idx="64">
                  <c:v>-0.439616981261578</c:v>
                </c:pt>
                <c:pt idx="65">
                  <c:v>-0.51847566754734598</c:v>
                </c:pt>
                <c:pt idx="66">
                  <c:v>-0.59017690615373997</c:v>
                </c:pt>
                <c:pt idx="67">
                  <c:v>-0.64846119916358602</c:v>
                </c:pt>
                <c:pt idx="68">
                  <c:v>-0.68617018744551095</c:v>
                </c:pt>
                <c:pt idx="69">
                  <c:v>-0.69552831833601902</c:v>
                </c:pt>
                <c:pt idx="70">
                  <c:v>-0.66855581342021098</c:v>
                </c:pt>
                <c:pt idx="71">
                  <c:v>-0.59763563165001599</c:v>
                </c:pt>
                <c:pt idx="72">
                  <c:v>-0.47625908403741402</c:v>
                </c:pt>
                <c:pt idx="73">
                  <c:v>-0.29997678863914701</c:v>
                </c:pt>
                <c:pt idx="74">
                  <c:v>-6.7583756915548396E-2</c:v>
                </c:pt>
                <c:pt idx="75">
                  <c:v>0.21743042275416199</c:v>
                </c:pt>
                <c:pt idx="76">
                  <c:v>0.54513309392782805</c:v>
                </c:pt>
                <c:pt idx="77">
                  <c:v>0.897066207397198</c:v>
                </c:pt>
                <c:pt idx="78">
                  <c:v>1.24379224913665</c:v>
                </c:pt>
                <c:pt idx="79">
                  <c:v>1.5420280506651201</c:v>
                </c:pt>
                <c:pt idx="80">
                  <c:v>1.7313235815936401</c:v>
                </c:pt>
                <c:pt idx="81">
                  <c:v>1.73024022533111</c:v>
                </c:pt>
                <c:pt idx="82">
                  <c:v>1.43198036776279</c:v>
                </c:pt>
                <c:pt idx="83">
                  <c:v>0.69941738778471596</c:v>
                </c:pt>
                <c:pt idx="84">
                  <c:v>-0.64052767486158801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汇总'!$AL$141:$AL$225</c:f>
              <c:numCache>
                <c:formatCode>0.00</c:formatCode>
                <c:ptCount val="85"/>
                <c:pt idx="0">
                  <c:v>-5.0355360599049499</c:v>
                </c:pt>
                <c:pt idx="1">
                  <c:v>-3.6646166212294098</c:v>
                </c:pt>
                <c:pt idx="2">
                  <c:v>-2.6501317157246298</c:v>
                </c:pt>
                <c:pt idx="3">
                  <c:v>-1.91921810602582</c:v>
                </c:pt>
                <c:pt idx="4">
                  <c:v>-1.40938037910683</c:v>
                </c:pt>
                <c:pt idx="5">
                  <c:v>-1.0675458629150001</c:v>
                </c:pt>
                <c:pt idx="6">
                  <c:v>-0.849160610433223</c:v>
                </c:pt>
                <c:pt idx="7">
                  <c:v>-0.71732792941241896</c:v>
                </c:pt>
                <c:pt idx="8">
                  <c:v>-0.64199063565918202</c:v>
                </c:pt>
                <c:pt idx="9">
                  <c:v>-0.59915792013279701</c:v>
                </c:pt>
                <c:pt idx="10">
                  <c:v>-0.57017744520403302</c:v>
                </c:pt>
                <c:pt idx="11">
                  <c:v>-0.54105302325468096</c:v>
                </c:pt>
                <c:pt idx="12">
                  <c:v>-0.50180798135202098</c:v>
                </c:pt>
                <c:pt idx="13">
                  <c:v>-0.44589407901591999</c:v>
                </c:pt>
                <c:pt idx="14">
                  <c:v>-0.369645622108489</c:v>
                </c:pt>
                <c:pt idx="15">
                  <c:v>-0.271778204616684</c:v>
                </c:pt>
                <c:pt idx="16">
                  <c:v>-0.15293131156749901</c:v>
                </c:pt>
                <c:pt idx="17">
                  <c:v>-1.5253830512866899E-2</c:v>
                </c:pt>
                <c:pt idx="18">
                  <c:v>0.13796865405242401</c:v>
                </c:pt>
                <c:pt idx="19">
                  <c:v>0.30264606932208998</c:v>
                </c:pt>
                <c:pt idx="20">
                  <c:v>0.47417699945789099</c:v>
                </c:pt>
                <c:pt idx="21">
                  <c:v>0.64770433600493205</c:v>
                </c:pt>
                <c:pt idx="22">
                  <c:v>0.81833512409036102</c:v>
                </c:pt>
                <c:pt idx="23">
                  <c:v>0.98132640448389696</c:v>
                </c:pt>
                <c:pt idx="24">
                  <c:v>1.1322389483025601</c:v>
                </c:pt>
                <c:pt idx="25">
                  <c:v>1.2670608651155399</c:v>
                </c:pt>
                <c:pt idx="26">
                  <c:v>1.3823031364513401</c:v>
                </c:pt>
                <c:pt idx="27">
                  <c:v>1.4750691852273401</c:v>
                </c:pt>
                <c:pt idx="28">
                  <c:v>1.54310063741008</c:v>
                </c:pt>
                <c:pt idx="29">
                  <c:v>1.58480146527531</c:v>
                </c:pt>
                <c:pt idx="30">
                  <c:v>1.59924272196929</c:v>
                </c:pt>
                <c:pt idx="31">
                  <c:v>1.5861500846758501</c:v>
                </c:pt>
                <c:pt idx="32">
                  <c:v>1.54587641856834</c:v>
                </c:pt>
                <c:pt idx="33">
                  <c:v>1.4793615558731401</c:v>
                </c:pt>
                <c:pt idx="34">
                  <c:v>1.38808145378873</c:v>
                </c:pt>
                <c:pt idx="35">
                  <c:v>1.27398885169326</c:v>
                </c:pt>
                <c:pt idx="36">
                  <c:v>1.1394474920364901</c:v>
                </c:pt>
                <c:pt idx="37">
                  <c:v>0.987161900541208</c:v>
                </c:pt>
                <c:pt idx="38">
                  <c:v>0.82010463984847404</c:v>
                </c:pt>
                <c:pt idx="39">
                  <c:v>0.64144285650900601</c:v>
                </c:pt>
                <c:pt idx="40">
                  <c:v>0.45446583427862602</c:v>
                </c:pt>
                <c:pt idx="41">
                  <c:v>0.26251514698759199</c:v>
                </c:pt>
                <c:pt idx="42">
                  <c:v>6.8918871846705101E-2</c:v>
                </c:pt>
                <c:pt idx="43">
                  <c:v>-0.123068821087</c:v>
                </c:pt>
                <c:pt idx="44">
                  <c:v>-0.31032154542353602</c:v>
                </c:pt>
                <c:pt idx="45">
                  <c:v>-0.48988705368022201</c:v>
                </c:pt>
                <c:pt idx="46">
                  <c:v>-0.65902526729872202</c:v>
                </c:pt>
                <c:pt idx="47">
                  <c:v>-0.81523737356677195</c:v>
                </c:pt>
                <c:pt idx="48">
                  <c:v>-0.95628559032739002</c:v>
                </c:pt>
                <c:pt idx="49">
                  <c:v>-1.0802034208950699</c:v>
                </c:pt>
                <c:pt idx="50">
                  <c:v>-1.18529645580813</c:v>
                </c:pt>
                <c:pt idx="51">
                  <c:v>-1.2701340250364701</c:v>
                </c:pt>
                <c:pt idx="52">
                  <c:v>-1.3335322639451199</c:v>
                </c:pt>
                <c:pt idx="53">
                  <c:v>-1.37452942874254</c:v>
                </c:pt>
                <c:pt idx="54">
                  <c:v>-1.39235458229228</c:v>
                </c:pt>
                <c:pt idx="55">
                  <c:v>-1.38639106904871</c:v>
                </c:pt>
                <c:pt idx="56">
                  <c:v>-1.35613650848819</c:v>
                </c:pt>
                <c:pt idx="57">
                  <c:v>-1.30116135973616</c:v>
                </c:pt>
                <c:pt idx="58">
                  <c:v>-1.22106844617042</c:v>
                </c:pt>
                <c:pt idx="59">
                  <c:v>-1.1154561775537599</c:v>
                </c:pt>
                <c:pt idx="60">
                  <c:v>-0.98388856881317599</c:v>
                </c:pt>
                <c:pt idx="61">
                  <c:v>-0.82587552876095405</c:v>
                </c:pt>
                <c:pt idx="62">
                  <c:v>-0.64086727912959296</c:v>
                </c:pt>
                <c:pt idx="63">
                  <c:v>-0.428267163908016</c:v>
                </c:pt>
                <c:pt idx="64">
                  <c:v>-0.18746752147279</c:v>
                </c:pt>
                <c:pt idx="65">
                  <c:v>8.2086282875263997E-2</c:v>
                </c:pt>
                <c:pt idx="66">
                  <c:v>0.38079812842430899</c:v>
                </c:pt>
                <c:pt idx="67">
                  <c:v>0.70878372848992599</c:v>
                </c:pt>
                <c:pt idx="68">
                  <c:v>1.0656870882557901</c:v>
                </c:pt>
                <c:pt idx="69">
                  <c:v>1.4504439054610101</c:v>
                </c:pt>
                <c:pt idx="70">
                  <c:v>1.8609844995350999</c:v>
                </c:pt>
                <c:pt idx="71">
                  <c:v>2.29386835326462</c:v>
                </c:pt>
                <c:pt idx="72">
                  <c:v>2.74384183680682</c:v>
                </c:pt>
                <c:pt idx="73">
                  <c:v>3.2033101568684899</c:v>
                </c:pt>
                <c:pt idx="74">
                  <c:v>3.6617140341422201</c:v>
                </c:pt>
                <c:pt idx="75">
                  <c:v>4.1048010596623703</c:v>
                </c:pt>
                <c:pt idx="76">
                  <c:v>4.5137811155436696</c:v>
                </c:pt>
                <c:pt idx="77">
                  <c:v>4.8643546676530898</c:v>
                </c:pt>
                <c:pt idx="78">
                  <c:v>5.1256021471752504</c:v>
                </c:pt>
                <c:pt idx="79">
                  <c:v>5.25872203457702</c:v>
                </c:pt>
                <c:pt idx="80">
                  <c:v>5.2156046435207797</c:v>
                </c:pt>
                <c:pt idx="81">
                  <c:v>4.9372279732818702</c:v>
                </c:pt>
                <c:pt idx="82">
                  <c:v>4.3518613568525604</c:v>
                </c:pt>
                <c:pt idx="83">
                  <c:v>3.3730619775021098</c:v>
                </c:pt>
                <c:pt idx="84">
                  <c:v>1.8974486596045299</c:v>
                </c:pt>
              </c:numCache>
            </c:numRef>
          </c:yVal>
          <c:smooth val="0"/>
        </c:ser>
        <c:ser>
          <c:idx val="32"/>
          <c:order val="32"/>
          <c:spPr>
            <a:ln w="190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汇总'!$AM$141:$AM$225</c:f>
              <c:numCache>
                <c:formatCode>0.00</c:formatCode>
                <c:ptCount val="85"/>
                <c:pt idx="0">
                  <c:v>3.0393046821424501</c:v>
                </c:pt>
                <c:pt idx="1">
                  <c:v>2.1651411251288901</c:v>
                </c:pt>
                <c:pt idx="2">
                  <c:v>2.17503862559981</c:v>
                </c:pt>
                <c:pt idx="3">
                  <c:v>2.6816250520598999</c:v>
                </c:pt>
                <c:pt idx="4">
                  <c:v>3.3997253220461401</c:v>
                </c:pt>
                <c:pt idx="5">
                  <c:v>4.1281230627395296</c:v>
                </c:pt>
                <c:pt idx="6">
                  <c:v>4.7335895964394101</c:v>
                </c:pt>
                <c:pt idx="7">
                  <c:v>5.1369886270190799</c:v>
                </c:pt>
                <c:pt idx="8">
                  <c:v>5.30127504347809</c:v>
                </c:pt>
                <c:pt idx="9">
                  <c:v>5.2212160478177596</c:v>
                </c:pt>
                <c:pt idx="10">
                  <c:v>4.9146723566916197</c:v>
                </c:pt>
                <c:pt idx="11">
                  <c:v>4.4152865196225601</c:v>
                </c:pt>
                <c:pt idx="12">
                  <c:v>3.76643444103216</c:v>
                </c:pt>
                <c:pt idx="13">
                  <c:v>3.0163049888959699</c:v>
                </c:pt>
                <c:pt idx="14">
                  <c:v>2.2139811195218702</c:v>
                </c:pt>
                <c:pt idx="15">
                  <c:v>1.4064042457443899</c:v>
                </c:pt>
                <c:pt idx="16">
                  <c:v>0.636111624740754</c:v>
                </c:pt>
                <c:pt idx="17">
                  <c:v>-6.0355658301610098E-2</c:v>
                </c:pt>
                <c:pt idx="18">
                  <c:v>-0.65346898329502201</c:v>
                </c:pt>
                <c:pt idx="19">
                  <c:v>-1.1212403355142899</c:v>
                </c:pt>
                <c:pt idx="20">
                  <c:v>-1.44934281001904</c:v>
                </c:pt>
                <c:pt idx="21">
                  <c:v>-1.63089719275892</c:v>
                </c:pt>
                <c:pt idx="22">
                  <c:v>-1.66599177528863</c:v>
                </c:pt>
                <c:pt idx="23">
                  <c:v>-1.5609962533075501</c:v>
                </c:pt>
                <c:pt idx="24">
                  <c:v>-1.32772450141147</c:v>
                </c:pt>
                <c:pt idx="25">
                  <c:v>-0.98249520750826702</c:v>
                </c:pt>
                <c:pt idx="26">
                  <c:v>-0.54513379028896802</c:v>
                </c:pt>
                <c:pt idx="27">
                  <c:v>-3.7953711981532703E-2</c:v>
                </c:pt>
                <c:pt idx="28">
                  <c:v>0.51524976367409203</c:v>
                </c:pt>
                <c:pt idx="29">
                  <c:v>1.0901651316787699</c:v>
                </c:pt>
                <c:pt idx="30">
                  <c:v>1.6628658522261699</c:v>
                </c:pt>
                <c:pt idx="31">
                  <c:v>2.2106278469490501</c:v>
                </c:pt>
                <c:pt idx="32">
                  <c:v>2.7126479952846401</c:v>
                </c:pt>
                <c:pt idx="33">
                  <c:v>3.15065215916451</c:v>
                </c:pt>
                <c:pt idx="34">
                  <c:v>3.5093848331648698</c:v>
                </c:pt>
                <c:pt idx="35">
                  <c:v>3.7769758373706201</c:v>
                </c:pt>
                <c:pt idx="36">
                  <c:v>3.9451825414035402</c:v>
                </c:pt>
                <c:pt idx="37">
                  <c:v>4.0095089303291402</c:v>
                </c:pt>
                <c:pt idx="38">
                  <c:v>3.9692053966672498</c:v>
                </c:pt>
                <c:pt idx="39">
                  <c:v>3.8271554671836401</c:v>
                </c:pt>
                <c:pt idx="40">
                  <c:v>3.5896577488534298</c:v>
                </c:pt>
                <c:pt idx="41">
                  <c:v>3.2661132051443902</c:v>
                </c:pt>
                <c:pt idx="42">
                  <c:v>2.86862945163579</c:v>
                </c:pt>
                <c:pt idx="43">
                  <c:v>2.4115550889888602</c:v>
                </c:pt>
                <c:pt idx="44">
                  <c:v>1.9109581714298001</c:v>
                </c:pt>
                <c:pt idx="45">
                  <c:v>1.3840637400943001</c:v>
                </c:pt>
                <c:pt idx="46">
                  <c:v>0.848665932929068</c:v>
                </c:pt>
                <c:pt idx="47">
                  <c:v>0.322530516302384</c:v>
                </c:pt>
                <c:pt idx="48">
                  <c:v>-0.17719623188213099</c:v>
                </c:pt>
                <c:pt idx="49">
                  <c:v>-0.63455652225332604</c:v>
                </c:pt>
                <c:pt idx="50">
                  <c:v>-1.03531258494469</c:v>
                </c:pt>
                <c:pt idx="51">
                  <c:v>-1.36742604138819</c:v>
                </c:pt>
                <c:pt idx="52">
                  <c:v>-1.6214713376751899</c:v>
                </c:pt>
                <c:pt idx="53">
                  <c:v>-1.7909706204142</c:v>
                </c:pt>
                <c:pt idx="54">
                  <c:v>-1.8726388442678299</c:v>
                </c:pt>
                <c:pt idx="55">
                  <c:v>-1.86652955847131</c:v>
                </c:pt>
                <c:pt idx="56">
                  <c:v>-1.77607372579048</c:v>
                </c:pt>
                <c:pt idx="57">
                  <c:v>-1.6080060829760301</c:v>
                </c:pt>
                <c:pt idx="58">
                  <c:v>-1.3721759560217901</c:v>
                </c:pt>
                <c:pt idx="59">
                  <c:v>-1.08124209668008</c:v>
                </c:pt>
                <c:pt idx="60">
                  <c:v>-0.75025400866368996</c:v>
                </c:pt>
                <c:pt idx="61">
                  <c:v>-0.39612538316159401</c:v>
                </c:pt>
                <c:pt idx="62">
                  <c:v>-3.7008662751234898E-2</c:v>
                </c:pt>
                <c:pt idx="63">
                  <c:v>0.308416598004499</c:v>
                </c:pt>
                <c:pt idx="64">
                  <c:v>0.62172500994577695</c:v>
                </c:pt>
                <c:pt idx="65">
                  <c:v>0.88557555250820097</c:v>
                </c:pt>
                <c:pt idx="66">
                  <c:v>1.08456559504071</c:v>
                </c:pt>
                <c:pt idx="67">
                  <c:v>1.2060789849414399</c:v>
                </c:pt>
                <c:pt idx="68">
                  <c:v>1.24109355722734</c:v>
                </c:pt>
                <c:pt idx="69">
                  <c:v>1.1849082791569301</c:v>
                </c:pt>
                <c:pt idx="70">
                  <c:v>1.0377448514694201</c:v>
                </c:pt>
                <c:pt idx="71">
                  <c:v>0.80517294976689502</c:v>
                </c:pt>
                <c:pt idx="72">
                  <c:v>0.49830239772943502</c:v>
                </c:pt>
                <c:pt idx="73">
                  <c:v>0.133679430829407</c:v>
                </c:pt>
                <c:pt idx="74">
                  <c:v>-0.26718218216133199</c:v>
                </c:pt>
                <c:pt idx="75">
                  <c:v>-0.67871102383717297</c:v>
                </c:pt>
                <c:pt idx="76">
                  <c:v>-1.07271166961065</c:v>
                </c:pt>
                <c:pt idx="77">
                  <c:v>-1.4204119694806601</c:v>
                </c:pt>
                <c:pt idx="78">
                  <c:v>-1.6952212339766699</c:v>
                </c:pt>
                <c:pt idx="79">
                  <c:v>-1.8763042209113501</c:v>
                </c:pt>
                <c:pt idx="80">
                  <c:v>-1.95308369884198</c:v>
                </c:pt>
                <c:pt idx="81">
                  <c:v>-1.9307924907320899</c:v>
                </c:pt>
                <c:pt idx="82">
                  <c:v>-1.83720428069435</c:v>
                </c:pt>
                <c:pt idx="83">
                  <c:v>-1.73068109135635</c:v>
                </c:pt>
                <c:pt idx="84">
                  <c:v>-1.70968421584616</c:v>
                </c:pt>
              </c:numCache>
            </c:numRef>
          </c:yVal>
          <c:smooth val="0"/>
        </c:ser>
        <c:ser>
          <c:idx val="33"/>
          <c:order val="33"/>
          <c:spPr>
            <a:ln w="190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汇总'!$AN$141:$AN$225</c:f>
              <c:numCache>
                <c:formatCode>0.00</c:formatCode>
                <c:ptCount val="85"/>
                <c:pt idx="0">
                  <c:v>3.22553364922085</c:v>
                </c:pt>
                <c:pt idx="1">
                  <c:v>1.74602918143195</c:v>
                </c:pt>
                <c:pt idx="2">
                  <c:v>0.753228998672404</c:v>
                </c:pt>
                <c:pt idx="3">
                  <c:v>0.14035474430096601</c:v>
                </c:pt>
                <c:pt idx="4">
                  <c:v>-0.18233103797074299</c:v>
                </c:pt>
                <c:pt idx="5">
                  <c:v>-0.28949072172160201</c:v>
                </c:pt>
                <c:pt idx="6">
                  <c:v>-0.24252329025081201</c:v>
                </c:pt>
                <c:pt idx="7">
                  <c:v>-9.1229006374336397E-2</c:v>
                </c:pt>
                <c:pt idx="8">
                  <c:v>0.12466595261881699</c:v>
                </c:pt>
                <c:pt idx="9">
                  <c:v>0.37411802434430103</c:v>
                </c:pt>
                <c:pt idx="10">
                  <c:v>0.63350120431519297</c:v>
                </c:pt>
                <c:pt idx="11">
                  <c:v>0.88546177411817395</c:v>
                </c:pt>
                <c:pt idx="12">
                  <c:v>1.1178863111290001</c:v>
                </c:pt>
                <c:pt idx="13">
                  <c:v>1.32297660341068</c:v>
                </c:pt>
                <c:pt idx="14">
                  <c:v>1.4964252232255</c:v>
                </c:pt>
                <c:pt idx="15">
                  <c:v>1.63668564488005</c:v>
                </c:pt>
                <c:pt idx="16">
                  <c:v>1.74433092741006</c:v>
                </c:pt>
                <c:pt idx="17">
                  <c:v>1.8214951199003599</c:v>
                </c:pt>
                <c:pt idx="18">
                  <c:v>1.8713916870231599</c:v>
                </c:pt>
                <c:pt idx="19">
                  <c:v>1.89790339466678</c:v>
                </c:pt>
                <c:pt idx="20">
                  <c:v>1.9052382403144701</c:v>
                </c:pt>
                <c:pt idx="21">
                  <c:v>1.89764616012293</c:v>
                </c:pt>
                <c:pt idx="22">
                  <c:v>1.87919139443762</c:v>
                </c:pt>
                <c:pt idx="23">
                  <c:v>1.85357554577207</c:v>
                </c:pt>
                <c:pt idx="24">
                  <c:v>1.8240065180660801</c:v>
                </c:pt>
                <c:pt idx="25">
                  <c:v>1.79310868332813</c:v>
                </c:pt>
                <c:pt idx="26">
                  <c:v>1.76286978155617</c:v>
                </c:pt>
                <c:pt idx="27">
                  <c:v>1.73462022211975</c:v>
                </c:pt>
                <c:pt idx="28">
                  <c:v>1.70904061957701</c:v>
                </c:pt>
                <c:pt idx="29">
                  <c:v>1.68619356418925</c:v>
                </c:pt>
                <c:pt idx="30">
                  <c:v>1.66557579718536</c:v>
                </c:pt>
                <c:pt idx="31">
                  <c:v>1.6461871331192599</c:v>
                </c:pt>
                <c:pt idx="32">
                  <c:v>1.6266126464520201</c:v>
                </c:pt>
                <c:pt idx="33">
                  <c:v>1.60511481678282</c:v>
                </c:pt>
                <c:pt idx="34">
                  <c:v>1.57973250693956</c:v>
                </c:pt>
                <c:pt idx="35">
                  <c:v>1.54838383043712</c:v>
                </c:pt>
                <c:pt idx="36">
                  <c:v>1.50897014959099</c:v>
                </c:pt>
                <c:pt idx="37">
                  <c:v>1.4594786328787399</c:v>
                </c:pt>
                <c:pt idx="38">
                  <c:v>1.3980809899186699</c:v>
                </c:pt>
                <c:pt idx="39">
                  <c:v>1.3232261947361901</c:v>
                </c:pt>
                <c:pt idx="40">
                  <c:v>1.23372520277593</c:v>
                </c:pt>
                <c:pt idx="41">
                  <c:v>1.1288258644066</c:v>
                </c:pt>
                <c:pt idx="42">
                  <c:v>1.0082764374593201</c:v>
                </c:pt>
                <c:pt idx="43">
                  <c:v>0.87237630363680596</c:v>
                </c:pt>
                <c:pt idx="44">
                  <c:v>0.72201269840825999</c:v>
                </c:pt>
                <c:pt idx="45">
                  <c:v>0.558682471313665</c:v>
                </c:pt>
                <c:pt idx="46">
                  <c:v>0.38449810338058099</c:v>
                </c:pt>
                <c:pt idx="47">
                  <c:v>0.20217742065452099</c:v>
                </c:pt>
                <c:pt idx="48">
                  <c:v>1.50166576329456E-2</c:v>
                </c:pt>
                <c:pt idx="49">
                  <c:v>-0.17315325831143399</c:v>
                </c:pt>
                <c:pt idx="50">
                  <c:v>-0.35802711063686599</c:v>
                </c:pt>
                <c:pt idx="51">
                  <c:v>-0.53490217231672998</c:v>
                </c:pt>
                <c:pt idx="52">
                  <c:v>-0.69877082151452996</c:v>
                </c:pt>
                <c:pt idx="53">
                  <c:v>-0.84442822901343095</c:v>
                </c:pt>
                <c:pt idx="54">
                  <c:v>-0.96659412235077102</c:v>
                </c:pt>
                <c:pt idx="55">
                  <c:v>-1.06004739930909</c:v>
                </c:pt>
                <c:pt idx="56">
                  <c:v>-1.1197721286362201</c:v>
                </c:pt>
                <c:pt idx="57">
                  <c:v>-1.1411132385665199</c:v>
                </c:pt>
                <c:pt idx="58">
                  <c:v>-1.11993995392127</c:v>
                </c:pt>
                <c:pt idx="59">
                  <c:v>-1.0528148002735001</c:v>
                </c:pt>
                <c:pt idx="60">
                  <c:v>-0.93716574887144299</c:v>
                </c:pt>
                <c:pt idx="61">
                  <c:v>-0.77145882871217197</c:v>
                </c:pt>
                <c:pt idx="62">
                  <c:v>-0.55536828238567004</c:v>
                </c:pt>
                <c:pt idx="63">
                  <c:v>-0.28994108998467399</c:v>
                </c:pt>
                <c:pt idx="64">
                  <c:v>2.2247569418022198E-2</c:v>
                </c:pt>
                <c:pt idx="65">
                  <c:v>0.376951606461772</c:v>
                </c:pt>
                <c:pt idx="66">
                  <c:v>0.76812800795568004</c:v>
                </c:pt>
                <c:pt idx="67">
                  <c:v>1.1878317309980799</c:v>
                </c:pt>
                <c:pt idx="68">
                  <c:v>1.6261359793694501</c:v>
                </c:pt>
                <c:pt idx="69">
                  <c:v>2.0710826041933301</c:v>
                </c:pt>
                <c:pt idx="70">
                  <c:v>2.50866764058684</c:v>
                </c:pt>
                <c:pt idx="71">
                  <c:v>2.9228672643943798</c:v>
                </c:pt>
                <c:pt idx="72">
                  <c:v>3.2957097277931098</c:v>
                </c:pt>
                <c:pt idx="73">
                  <c:v>3.6073991099527101</c:v>
                </c:pt>
                <c:pt idx="74">
                  <c:v>3.8364969986547499</c:v>
                </c:pt>
                <c:pt idx="75">
                  <c:v>3.9601685011405401</c:v>
                </c:pt>
                <c:pt idx="76">
                  <c:v>3.9544992671391599</c:v>
                </c:pt>
                <c:pt idx="77">
                  <c:v>3.7948904944870998</c:v>
                </c:pt>
                <c:pt idx="78">
                  <c:v>3.4565391773873402</c:v>
                </c:pt>
                <c:pt idx="79">
                  <c:v>2.9150111497734801</c:v>
                </c:pt>
                <c:pt idx="80">
                  <c:v>2.1469147709495502</c:v>
                </c:pt>
                <c:pt idx="81">
                  <c:v>1.1306833980292299</c:v>
                </c:pt>
                <c:pt idx="82">
                  <c:v>-0.152524910547085</c:v>
                </c:pt>
                <c:pt idx="83">
                  <c:v>-1.7178017137277699</c:v>
                </c:pt>
                <c:pt idx="84">
                  <c:v>-3.5753274775249899</c:v>
                </c:pt>
              </c:numCache>
            </c:numRef>
          </c:yVal>
          <c:smooth val="0"/>
        </c:ser>
        <c:ser>
          <c:idx val="34"/>
          <c:order val="34"/>
          <c:spPr>
            <a:ln w="19050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汇总'!$AO$141:$AO$225</c:f>
              <c:numCache>
                <c:formatCode>0.00</c:formatCode>
                <c:ptCount val="85"/>
                <c:pt idx="0">
                  <c:v>16.9368260045709</c:v>
                </c:pt>
                <c:pt idx="1">
                  <c:v>7.99029194345069</c:v>
                </c:pt>
                <c:pt idx="2">
                  <c:v>2.1089727440191899</c:v>
                </c:pt>
                <c:pt idx="3">
                  <c:v>-1.3847024212893699</c:v>
                </c:pt>
                <c:pt idx="4">
                  <c:v>-3.0644109004299098</c:v>
                </c:pt>
                <c:pt idx="5">
                  <c:v>-3.4110647287920699</c:v>
                </c:pt>
                <c:pt idx="6">
                  <c:v>-2.8231553842188499</c:v>
                </c:pt>
                <c:pt idx="7">
                  <c:v>-1.62634434981508</c:v>
                </c:pt>
                <c:pt idx="8">
                  <c:v>-8.2328714028090402E-2</c:v>
                </c:pt>
                <c:pt idx="9">
                  <c:v>1.6029889855144099</c:v>
                </c:pt>
                <c:pt idx="10">
                  <c:v>3.27199752358176</c:v>
                </c:pt>
                <c:pt idx="11">
                  <c:v>4.8085112918255497</c:v>
                </c:pt>
                <c:pt idx="12">
                  <c:v>6.1315132046455396</c:v>
                </c:pt>
                <c:pt idx="13">
                  <c:v>7.1894774185524399</c:v>
                </c:pt>
                <c:pt idx="14">
                  <c:v>7.95524326344675</c:v>
                </c:pt>
                <c:pt idx="15">
                  <c:v>8.42141200319886</c:v>
                </c:pt>
                <c:pt idx="16">
                  <c:v>8.5962382945420792</c:v>
                </c:pt>
                <c:pt idx="17">
                  <c:v>8.4999884975785793</c:v>
                </c:pt>
                <c:pt idx="18">
                  <c:v>8.1617383081478998</c:v>
                </c:pt>
                <c:pt idx="19">
                  <c:v>7.6165825319199101</c:v>
                </c:pt>
                <c:pt idx="20">
                  <c:v>6.9032302023435799</c:v>
                </c:pt>
                <c:pt idx="21">
                  <c:v>6.0619586595218999</c:v>
                </c:pt>
                <c:pt idx="22">
                  <c:v>5.13290065467395</c:v>
                </c:pt>
                <c:pt idx="23">
                  <c:v>4.1546390251060101</c:v>
                </c:pt>
                <c:pt idx="24">
                  <c:v>3.1630839975285201</c:v>
                </c:pt>
                <c:pt idx="25">
                  <c:v>2.1906087231393201</c:v>
                </c:pt>
                <c:pt idx="26">
                  <c:v>1.2654192261317001</c:v>
                </c:pt>
                <c:pt idx="27">
                  <c:v>0.41113555819019998</c:v>
                </c:pt>
                <c:pt idx="28">
                  <c:v>-0.35343840489693101</c:v>
                </c:pt>
                <c:pt idx="29">
                  <c:v>-1.0143784121603201</c:v>
                </c:pt>
                <c:pt idx="30">
                  <c:v>-1.56255771066213</c:v>
                </c:pt>
                <c:pt idx="31">
                  <c:v>-1.9934397802125601</c:v>
                </c:pt>
                <c:pt idx="32">
                  <c:v>-2.3067655925930102</c:v>
                </c:pt>
                <c:pt idx="33">
                  <c:v>-2.5061542514132</c:v>
                </c:pt>
                <c:pt idx="34">
                  <c:v>-2.5986350291984599</c:v>
                </c:pt>
                <c:pt idx="35">
                  <c:v>-2.5941279461156102</c:v>
                </c:pt>
                <c:pt idx="36">
                  <c:v>-2.50488912987305</c:v>
                </c:pt>
                <c:pt idx="37">
                  <c:v>-2.3449362588340299</c:v>
                </c:pt>
                <c:pt idx="38">
                  <c:v>-2.12946842019345</c:v>
                </c:pt>
                <c:pt idx="39">
                  <c:v>-1.8742937122147501</c:v>
                </c:pt>
                <c:pt idx="40">
                  <c:v>-1.5952768840476299</c:v>
                </c:pt>
                <c:pt idx="41">
                  <c:v>-1.3078182384808901</c:v>
                </c:pt>
                <c:pt idx="42">
                  <c:v>-1.026373922119</c:v>
                </c:pt>
                <c:pt idx="43">
                  <c:v>-0.76402659404883599</c:v>
                </c:pt>
                <c:pt idx="44">
                  <c:v>-0.53211429786043096</c:v>
                </c:pt>
                <c:pt idx="45">
                  <c:v>-0.33992416313304802</c:v>
                </c:pt>
                <c:pt idx="46">
                  <c:v>-0.194456330927117</c:v>
                </c:pt>
                <c:pt idx="47">
                  <c:v>-0.100262233851414</c:v>
                </c:pt>
                <c:pt idx="48">
                  <c:v>-5.93600642973513E-2</c:v>
                </c:pt>
                <c:pt idx="49">
                  <c:v>-7.1228935113477804E-2</c:v>
                </c:pt>
                <c:pt idx="50">
                  <c:v>-0.13288187484187799</c:v>
                </c:pt>
                <c:pt idx="51">
                  <c:v>-0.23901640482444</c:v>
                </c:pt>
                <c:pt idx="52">
                  <c:v>-0.38224001805991398</c:v>
                </c:pt>
                <c:pt idx="53">
                  <c:v>-0.55336641964351296</c:v>
                </c:pt>
                <c:pt idx="54">
                  <c:v>-0.74177689580657402</c:v>
                </c:pt>
                <c:pt idx="55">
                  <c:v>-0.93583965313651196</c:v>
                </c:pt>
                <c:pt idx="56">
                  <c:v>-1.1233784115433001</c:v>
                </c:pt>
                <c:pt idx="57">
                  <c:v>-1.29217994369963</c:v>
                </c:pt>
                <c:pt idx="58">
                  <c:v>-1.4305286304084099</c:v>
                </c:pt>
                <c:pt idx="59">
                  <c:v>-1.5277544450445599</c:v>
                </c:pt>
                <c:pt idx="60">
                  <c:v>-1.5747790918198801</c:v>
                </c:pt>
                <c:pt idx="61">
                  <c:v>-1.5646433008851399</c:v>
                </c:pt>
                <c:pt idx="62">
                  <c:v>-1.4929965295465699</c:v>
                </c:pt>
                <c:pt idx="63">
                  <c:v>-1.3585285318643101</c:v>
                </c:pt>
                <c:pt idx="64">
                  <c:v>-1.1633204396969901</c:v>
                </c:pt>
                <c:pt idx="65">
                  <c:v>-0.91309114625670096</c:v>
                </c:pt>
                <c:pt idx="66">
                  <c:v>-0.617312898416156</c:v>
                </c:pt>
                <c:pt idx="67">
                  <c:v>-0.28916808663933202</c:v>
                </c:pt>
                <c:pt idx="68">
                  <c:v>5.4682728403811602E-2</c:v>
                </c:pt>
                <c:pt idx="69">
                  <c:v>0.39455349643069199</c:v>
                </c:pt>
                <c:pt idx="70">
                  <c:v>0.70844002462813604</c:v>
                </c:pt>
                <c:pt idx="71">
                  <c:v>0.97301799776512299</c:v>
                </c:pt>
                <c:pt idx="72">
                  <c:v>1.16496976001773</c:v>
                </c:pt>
                <c:pt idx="73">
                  <c:v>1.26268005875246</c:v>
                </c:pt>
                <c:pt idx="74">
                  <c:v>1.2483430979552499</c:v>
                </c:pt>
                <c:pt idx="75">
                  <c:v>1.1105254268867399</c:v>
                </c:pt>
                <c:pt idx="76">
                  <c:v>0.84723140113069895</c:v>
                </c:pt>
                <c:pt idx="77">
                  <c:v>0.46952019679687501</c:v>
                </c:pt>
                <c:pt idx="78">
                  <c:v>5.7256360878632498E-3</c:v>
                </c:pt>
                <c:pt idx="79">
                  <c:v>-0.49366760926700698</c:v>
                </c:pt>
                <c:pt idx="80">
                  <c:v>-0.95043552747348803</c:v>
                </c:pt>
                <c:pt idx="81">
                  <c:v>-1.25225570541404</c:v>
                </c:pt>
                <c:pt idx="82">
                  <c:v>-1.2455170062808101</c:v>
                </c:pt>
                <c:pt idx="83">
                  <c:v>-0.727234854474609</c:v>
                </c:pt>
                <c:pt idx="84">
                  <c:v>0.56399347491394602</c:v>
                </c:pt>
              </c:numCache>
            </c:numRef>
          </c:yVal>
          <c:smooth val="0"/>
        </c:ser>
        <c:ser>
          <c:idx val="35"/>
          <c:order val="35"/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汇总'!$AP$141:$AP$225</c:f>
              <c:numCache>
                <c:formatCode>0.00</c:formatCode>
                <c:ptCount val="85"/>
                <c:pt idx="0">
                  <c:v>-12.4009810986324</c:v>
                </c:pt>
                <c:pt idx="1">
                  <c:v>-4.64606131156141</c:v>
                </c:pt>
                <c:pt idx="2">
                  <c:v>-3.92360090215167E-2</c:v>
                </c:pt>
                <c:pt idx="3">
                  <c:v>2.34039558701462</c:v>
                </c:pt>
                <c:pt idx="4">
                  <c:v>3.2177938446205299</c:v>
                </c:pt>
                <c:pt idx="5">
                  <c:v>3.1527560287582999</c:v>
                </c:pt>
                <c:pt idx="6">
                  <c:v>2.5671491721112498</c:v>
                </c:pt>
                <c:pt idx="7">
                  <c:v>1.7688857641192099</c:v>
                </c:pt>
                <c:pt idx="8">
                  <c:v>0.97291471367815097</c:v>
                </c:pt>
                <c:pt idx="9">
                  <c:v>0.31948560980679602</c:v>
                </c:pt>
                <c:pt idx="10">
                  <c:v>-0.110069758985745</c:v>
                </c:pt>
                <c:pt idx="11">
                  <c:v>-0.27980836187457397</c:v>
                </c:pt>
                <c:pt idx="12">
                  <c:v>-0.18768242306560401</c:v>
                </c:pt>
                <c:pt idx="13">
                  <c:v>0.14412251625984299</c:v>
                </c:pt>
                <c:pt idx="14">
                  <c:v>0.67720935377358105</c:v>
                </c:pt>
                <c:pt idx="15">
                  <c:v>1.3635301563571001</c:v>
                </c:pt>
                <c:pt idx="16">
                  <c:v>2.1506531637206701</c:v>
                </c:pt>
                <c:pt idx="17">
                  <c:v>2.98589187358687</c:v>
                </c:pt>
                <c:pt idx="18">
                  <c:v>3.8194408938989501</c:v>
                </c:pt>
                <c:pt idx="19">
                  <c:v>4.6066524922648302</c:v>
                </c:pt>
                <c:pt idx="20">
                  <c:v>5.3095773851914201</c:v>
                </c:pt>
                <c:pt idx="21">
                  <c:v>5.8978832895898901</c:v>
                </c:pt>
                <c:pt idx="22">
                  <c:v>6.3492551065608698</c:v>
                </c:pt>
                <c:pt idx="23">
                  <c:v>6.64937132258164</c:v>
                </c:pt>
                <c:pt idx="24">
                  <c:v>6.7915422959220999</c:v>
                </c:pt>
                <c:pt idx="25">
                  <c:v>6.7760875464070498</c:v>
                </c:pt>
                <c:pt idx="26">
                  <c:v>6.6095209845350196</c:v>
                </c:pt>
                <c:pt idx="27">
                  <c:v>6.3036052014468202</c:v>
                </c:pt>
                <c:pt idx="28">
                  <c:v>5.8743284942884904</c:v>
                </c:pt>
                <c:pt idx="29">
                  <c:v>5.3408512221908797</c:v>
                </c:pt>
                <c:pt idx="30">
                  <c:v>4.7244613763240197</c:v>
                </c:pt>
                <c:pt idx="31">
                  <c:v>4.0475729033508197</c:v>
                </c:pt>
                <c:pt idx="32">
                  <c:v>3.33279434497573</c:v>
                </c:pt>
                <c:pt idx="33">
                  <c:v>2.6020897474293601</c:v>
                </c:pt>
                <c:pt idx="34">
                  <c:v>1.8760485531678399</c:v>
                </c:pt>
                <c:pt idx="35">
                  <c:v>1.1732763134564299</c:v>
                </c:pt>
                <c:pt idx="36">
                  <c:v>0.50991355416405304</c:v>
                </c:pt>
                <c:pt idx="37">
                  <c:v>-0.100714011453359</c:v>
                </c:pt>
                <c:pt idx="38">
                  <c:v>-0.64831450022890103</c:v>
                </c:pt>
                <c:pt idx="39">
                  <c:v>-1.12572208748285</c:v>
                </c:pt>
                <c:pt idx="40">
                  <c:v>-1.52886946297106</c:v>
                </c:pt>
                <c:pt idx="41">
                  <c:v>-1.85665019899127</c:v>
                </c:pt>
                <c:pt idx="42">
                  <c:v>-2.1106830162530201</c:v>
                </c:pt>
                <c:pt idx="43">
                  <c:v>-2.2949918659161201</c:v>
                </c:pt>
                <c:pt idx="44">
                  <c:v>-2.41561731172219</c:v>
                </c:pt>
                <c:pt idx="45">
                  <c:v>-2.4801758942752601</c:v>
                </c:pt>
                <c:pt idx="46">
                  <c:v>-2.4973849894317</c:v>
                </c:pt>
                <c:pt idx="47">
                  <c:v>-2.4765711356768798</c:v>
                </c:pt>
                <c:pt idx="48">
                  <c:v>-2.4271799006914598</c:v>
                </c:pt>
                <c:pt idx="49">
                  <c:v>-2.35830508417326</c:v>
                </c:pt>
                <c:pt idx="50">
                  <c:v>-2.35830508417326</c:v>
                </c:pt>
                <c:pt idx="51">
                  <c:v>-2.35830508417326</c:v>
                </c:pt>
                <c:pt idx="52">
                  <c:v>-2.35830508417326</c:v>
                </c:pt>
                <c:pt idx="53">
                  <c:v>-2.35830508417326</c:v>
                </c:pt>
                <c:pt idx="54">
                  <c:v>-2.35830508417326</c:v>
                </c:pt>
                <c:pt idx="55">
                  <c:v>-2.35830508417326</c:v>
                </c:pt>
                <c:pt idx="56">
                  <c:v>-2.35830508417326</c:v>
                </c:pt>
                <c:pt idx="57">
                  <c:v>-2.35830508417326</c:v>
                </c:pt>
                <c:pt idx="58">
                  <c:v>-2.35830508417326</c:v>
                </c:pt>
                <c:pt idx="59">
                  <c:v>-2.35830508417326</c:v>
                </c:pt>
                <c:pt idx="60">
                  <c:v>-2.35830508417326</c:v>
                </c:pt>
                <c:pt idx="61">
                  <c:v>-2.35830508417326</c:v>
                </c:pt>
                <c:pt idx="62">
                  <c:v>-2.35830508417326</c:v>
                </c:pt>
                <c:pt idx="63">
                  <c:v>-2.35830508417326</c:v>
                </c:pt>
                <c:pt idx="64">
                  <c:v>-2.35830508417326</c:v>
                </c:pt>
                <c:pt idx="65">
                  <c:v>-2.35830508417326</c:v>
                </c:pt>
                <c:pt idx="66">
                  <c:v>-2.35830508417326</c:v>
                </c:pt>
                <c:pt idx="67">
                  <c:v>-2.35830508417326</c:v>
                </c:pt>
                <c:pt idx="68">
                  <c:v>-2.35830508417326</c:v>
                </c:pt>
                <c:pt idx="69">
                  <c:v>-2.35830508417326</c:v>
                </c:pt>
                <c:pt idx="70">
                  <c:v>-2.35830508417326</c:v>
                </c:pt>
                <c:pt idx="71">
                  <c:v>-2.35830508417326</c:v>
                </c:pt>
                <c:pt idx="72">
                  <c:v>-2.35830508417326</c:v>
                </c:pt>
                <c:pt idx="73">
                  <c:v>-2.35830508417326</c:v>
                </c:pt>
                <c:pt idx="74">
                  <c:v>-2.35830508417326</c:v>
                </c:pt>
                <c:pt idx="75">
                  <c:v>-2.35830508417326</c:v>
                </c:pt>
                <c:pt idx="76">
                  <c:v>-2.35830508417326</c:v>
                </c:pt>
                <c:pt idx="77">
                  <c:v>-2.35830508417326</c:v>
                </c:pt>
                <c:pt idx="78">
                  <c:v>-2.35830508417326</c:v>
                </c:pt>
                <c:pt idx="79">
                  <c:v>-2.35830508417326</c:v>
                </c:pt>
                <c:pt idx="80">
                  <c:v>-2.35830508417326</c:v>
                </c:pt>
                <c:pt idx="81">
                  <c:v>-2.35830508417326</c:v>
                </c:pt>
                <c:pt idx="82">
                  <c:v>-2.35830508417326</c:v>
                </c:pt>
                <c:pt idx="83">
                  <c:v>-2.35830508417326</c:v>
                </c:pt>
                <c:pt idx="84">
                  <c:v>-2.35830508417326</c:v>
                </c:pt>
              </c:numCache>
            </c:numRef>
          </c:yVal>
          <c:smooth val="0"/>
        </c:ser>
        <c:ser>
          <c:idx val="36"/>
          <c:order val="36"/>
          <c:spPr>
            <a:ln w="19050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汇总'!$AQ$141:$AQ$225</c:f>
              <c:numCache>
                <c:formatCode>0.00</c:formatCode>
                <c:ptCount val="85"/>
                <c:pt idx="0">
                  <c:v>5.08265416352301</c:v>
                </c:pt>
                <c:pt idx="1">
                  <c:v>2.4449611102647899</c:v>
                </c:pt>
                <c:pt idx="2">
                  <c:v>0.82199326938867501</c:v>
                </c:pt>
                <c:pt idx="3">
                  <c:v>-5.8841988936152702E-2</c:v>
                </c:pt>
                <c:pt idx="4">
                  <c:v>-0.41603596654396402</c:v>
                </c:pt>
                <c:pt idx="5">
                  <c:v>-0.421924566950095</c:v>
                </c:pt>
                <c:pt idx="6">
                  <c:v>-0.20978913879057101</c:v>
                </c:pt>
                <c:pt idx="7">
                  <c:v>0.119825860931985</c:v>
                </c:pt>
                <c:pt idx="8">
                  <c:v>0.49351928189189798</c:v>
                </c:pt>
                <c:pt idx="9">
                  <c:v>0.86010741681545499</c:v>
                </c:pt>
                <c:pt idx="10">
                  <c:v>1.1863121879826</c:v>
                </c:pt>
                <c:pt idx="11">
                  <c:v>1.45301233921067</c:v>
                </c:pt>
                <c:pt idx="12">
                  <c:v>1.65200915604182</c:v>
                </c:pt>
                <c:pt idx="13">
                  <c:v>1.7832607450294</c:v>
                </c:pt>
                <c:pt idx="14">
                  <c:v>1.8525413519990099</c:v>
                </c:pt>
                <c:pt idx="15">
                  <c:v>1.86948458894556</c:v>
                </c:pt>
                <c:pt idx="16">
                  <c:v>1.84597176982337</c:v>
                </c:pt>
                <c:pt idx="17">
                  <c:v>1.7948288268841399</c:v>
                </c:pt>
                <c:pt idx="18">
                  <c:v>1.7287974914270401</c:v>
                </c:pt>
                <c:pt idx="19">
                  <c:v>1.6597485758370201</c:v>
                </c:pt>
                <c:pt idx="20">
                  <c:v>1.5981072876094899</c:v>
                </c:pt>
                <c:pt idx="21">
                  <c:v>1.55246254068518</c:v>
                </c:pt>
                <c:pt idx="22">
                  <c:v>1.5293342048552701</c:v>
                </c:pt>
                <c:pt idx="23">
                  <c:v>1.53307415023446</c:v>
                </c:pt>
                <c:pt idx="24">
                  <c:v>1.56587880085049</c:v>
                </c:pt>
                <c:pt idx="25">
                  <c:v>1.62789270924888</c:v>
                </c:pt>
                <c:pt idx="26">
                  <c:v>1.71738440267889</c:v>
                </c:pt>
                <c:pt idx="27">
                  <c:v>1.83097743088416</c:v>
                </c:pt>
                <c:pt idx="28">
                  <c:v>1.9639211658086699</c:v>
                </c:pt>
                <c:pt idx="29">
                  <c:v>2.11038746459695</c:v>
                </c:pt>
                <c:pt idx="30">
                  <c:v>2.26378080916635</c:v>
                </c:pt>
                <c:pt idx="31">
                  <c:v>2.4170509783152601</c:v>
                </c:pt>
                <c:pt idx="32">
                  <c:v>2.5629986918391401</c:v>
                </c:pt>
                <c:pt idx="33">
                  <c:v>2.6945659904273498</c:v>
                </c:pt>
                <c:pt idx="34">
                  <c:v>2.8051043802336699</c:v>
                </c:pt>
                <c:pt idx="35">
                  <c:v>2.88861497693942</c:v>
                </c:pt>
                <c:pt idx="36">
                  <c:v>2.93995603083816</c:v>
                </c:pt>
                <c:pt idx="37">
                  <c:v>2.9550143020326298</c:v>
                </c:pt>
                <c:pt idx="38">
                  <c:v>2.93083778314488</c:v>
                </c:pt>
                <c:pt idx="39">
                  <c:v>2.86572823612781</c:v>
                </c:pt>
                <c:pt idx="40">
                  <c:v>2.7592929196731002</c:v>
                </c:pt>
                <c:pt idx="41">
                  <c:v>2.6124557345288899</c:v>
                </c:pt>
                <c:pt idx="42">
                  <c:v>2.4274288055479998</c:v>
                </c:pt>
                <c:pt idx="43">
                  <c:v>2.2076462517218798</c:v>
                </c:pt>
                <c:pt idx="44">
                  <c:v>1.9576625685886599</c:v>
                </c:pt>
                <c:pt idx="45">
                  <c:v>1.6830186614276299</c:v>
                </c:pt>
                <c:pt idx="46">
                  <c:v>1.3900791224278399</c:v>
                </c:pt>
                <c:pt idx="47">
                  <c:v>1.0858448406169501</c:v>
                </c:pt>
                <c:pt idx="48">
                  <c:v>0.77774546978802706</c:v>
                </c:pt>
                <c:pt idx="49">
                  <c:v>0.47341665680918199</c:v>
                </c:pt>
                <c:pt idx="50">
                  <c:v>0.18046725076327899</c:v>
                </c:pt>
                <c:pt idx="51">
                  <c:v>-9.3758027772429905E-2</c:v>
                </c:pt>
                <c:pt idx="52">
                  <c:v>-0.34241477846018797</c:v>
                </c:pt>
                <c:pt idx="53">
                  <c:v>-0.55938815452478097</c:v>
                </c:pt>
                <c:pt idx="54">
                  <c:v>-0.73950923713116901</c:v>
                </c:pt>
                <c:pt idx="55">
                  <c:v>-0.87875262812727695</c:v>
                </c:pt>
                <c:pt idx="56">
                  <c:v>-0.97440937563212005</c:v>
                </c:pt>
                <c:pt idx="57">
                  <c:v>-1.0252294432897</c:v>
                </c:pt>
                <c:pt idx="58">
                  <c:v>-1.03152808950152</c:v>
                </c:pt>
                <c:pt idx="59">
                  <c:v>-0.99525073776057804</c:v>
                </c:pt>
                <c:pt idx="60">
                  <c:v>-0.91999119291986098</c:v>
                </c:pt>
                <c:pt idx="61">
                  <c:v>-0.81095839157283101</c:v>
                </c:pt>
                <c:pt idx="62">
                  <c:v>-0.67488726688517697</c:v>
                </c:pt>
                <c:pt idx="63">
                  <c:v>-0.51988975973059104</c:v>
                </c:pt>
                <c:pt idx="64">
                  <c:v>-0.35524251849239602</c:v>
                </c:pt>
                <c:pt idx="65">
                  <c:v>-0.19110840040591201</c:v>
                </c:pt>
                <c:pt idx="66">
                  <c:v>-3.8189515262752501E-2</c:v>
                </c:pt>
                <c:pt idx="67">
                  <c:v>9.2689758144700804E-2</c:v>
                </c:pt>
                <c:pt idx="68">
                  <c:v>0.191070606045424</c:v>
                </c:pt>
                <c:pt idx="69">
                  <c:v>0.247418480203004</c:v>
                </c:pt>
                <c:pt idx="70">
                  <c:v>0.25375181521150098</c:v>
                </c:pt>
                <c:pt idx="71">
                  <c:v>0.20433898780423701</c:v>
                </c:pt>
                <c:pt idx="72">
                  <c:v>9.6460759305998095E-2</c:v>
                </c:pt>
                <c:pt idx="73">
                  <c:v>-6.8765601069020299E-2</c:v>
                </c:pt>
                <c:pt idx="74">
                  <c:v>-0.28550541756244702</c:v>
                </c:pt>
                <c:pt idx="75">
                  <c:v>-0.54227499968955994</c:v>
                </c:pt>
                <c:pt idx="76">
                  <c:v>-0.820966613630842</c:v>
                </c:pt>
                <c:pt idx="77">
                  <c:v>-1.0958386000003999</c:v>
                </c:pt>
                <c:pt idx="78">
                  <c:v>-1.3324805460378899</c:v>
                </c:pt>
                <c:pt idx="79">
                  <c:v>-1.4867648183020501</c:v>
                </c:pt>
                <c:pt idx="80">
                  <c:v>-1.5037972191400399</c:v>
                </c:pt>
                <c:pt idx="81">
                  <c:v>-1.3168810476859001</c:v>
                </c:pt>
                <c:pt idx="82">
                  <c:v>-0.84651042317266001</c:v>
                </c:pt>
                <c:pt idx="83">
                  <c:v>5.8963871000283796E-4</c:v>
                </c:pt>
                <c:pt idx="84">
                  <c:v>1.3323572083397099</c:v>
                </c:pt>
              </c:numCache>
            </c:numRef>
          </c:yVal>
          <c:smooth val="0"/>
        </c:ser>
        <c:ser>
          <c:idx val="37"/>
          <c:order val="37"/>
          <c:spPr>
            <a:ln w="19050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'10 汇总'!$F$141:$F$225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'10 汇总'!$AR$141:$AR$225</c:f>
              <c:numCache>
                <c:formatCode>0.00</c:formatCode>
                <c:ptCount val="85"/>
                <c:pt idx="0">
                  <c:v>-4.9048815815611801</c:v>
                </c:pt>
                <c:pt idx="1">
                  <c:v>-2.6463667113217602</c:v>
                </c:pt>
                <c:pt idx="2">
                  <c:v>-1.2048949810106999</c:v>
                </c:pt>
                <c:pt idx="3">
                  <c:v>-0.36267545464415202</c:v>
                </c:pt>
                <c:pt idx="4">
                  <c:v>5.8322460880512898E-2</c:v>
                </c:pt>
                <c:pt idx="5">
                  <c:v>0.20114605516530201</c:v>
                </c:pt>
                <c:pt idx="6">
                  <c:v>0.17830491105905599</c:v>
                </c:pt>
                <c:pt idx="7">
                  <c:v>7.5890774557877599E-2</c:v>
                </c:pt>
                <c:pt idx="8">
                  <c:v>-4.2621659415363701E-2</c:v>
                </c:pt>
                <c:pt idx="9">
                  <c:v>-0.132885531180055</c:v>
                </c:pt>
                <c:pt idx="10">
                  <c:v>-0.16649584029026901</c:v>
                </c:pt>
                <c:pt idx="11">
                  <c:v>-0.128097618766015</c:v>
                </c:pt>
                <c:pt idx="12">
                  <c:v>-1.27784580132264E-2</c:v>
                </c:pt>
                <c:pt idx="13">
                  <c:v>0.17626505559002301</c:v>
                </c:pt>
                <c:pt idx="14">
                  <c:v>0.42979803544208101</c:v>
                </c:pt>
                <c:pt idx="15">
                  <c:v>0.734366697287542</c:v>
                </c:pt>
                <c:pt idx="16">
                  <c:v>1.0738785300859299</c:v>
                </c:pt>
                <c:pt idx="17">
                  <c:v>1.43095572315536</c:v>
                </c:pt>
                <c:pt idx="18">
                  <c:v>1.788074709572</c:v>
                </c:pt>
                <c:pt idx="19">
                  <c:v>2.1285050023163801</c:v>
                </c:pt>
                <c:pt idx="20">
                  <c:v>2.4370607606761499</c:v>
                </c:pt>
                <c:pt idx="21">
                  <c:v>2.7006787299382098</c:v>
                </c:pt>
                <c:pt idx="22">
                  <c:v>2.9088363474337098</c:v>
                </c:pt>
                <c:pt idx="23">
                  <c:v>3.0538239025365801</c:v>
                </c:pt>
                <c:pt idx="24">
                  <c:v>3.1308846772588401</c:v>
                </c:pt>
                <c:pt idx="25">
                  <c:v>3.1382369776375301</c:v>
                </c:pt>
                <c:pt idx="26">
                  <c:v>3.0769918941626702</c:v>
                </c:pt>
                <c:pt idx="27">
                  <c:v>2.9509805020585098</c:v>
                </c:pt>
                <c:pt idx="28">
                  <c:v>2.7665040293012502</c:v>
                </c:pt>
                <c:pt idx="29">
                  <c:v>2.5320202818312798</c:v>
                </c:pt>
                <c:pt idx="30">
                  <c:v>2.2577793214992701</c:v>
                </c:pt>
                <c:pt idx="31">
                  <c:v>1.9554210428738501</c:v>
                </c:pt>
                <c:pt idx="32">
                  <c:v>1.6375468901393</c:v>
                </c:pt>
                <c:pt idx="33">
                  <c:v>1.3172774949020301</c:v>
                </c:pt>
                <c:pt idx="34">
                  <c:v>1.0078074998478601</c:v>
                </c:pt>
                <c:pt idx="35">
                  <c:v>0.72196826178796203</c:v>
                </c:pt>
                <c:pt idx="36">
                  <c:v>0.47180850077536002</c:v>
                </c:pt>
                <c:pt idx="37">
                  <c:v>0.26820227957694998</c:v>
                </c:pt>
                <c:pt idx="38">
                  <c:v>0.120492959939855</c:v>
                </c:pt>
                <c:pt idx="39">
                  <c:v>3.61809887206999E-2</c:v>
                </c:pt>
                <c:pt idx="40">
                  <c:v>2.0662518094950701E-2</c:v>
                </c:pt>
                <c:pt idx="41">
                  <c:v>7.7024959718403202E-2</c:v>
                </c:pt>
                <c:pt idx="42">
                  <c:v>0.20590461287745401</c:v>
                </c:pt>
                <c:pt idx="43">
                  <c:v>0.405410491314451</c:v>
                </c:pt>
                <c:pt idx="44">
                  <c:v>0.67111740261589903</c:v>
                </c:pt>
                <c:pt idx="45">
                  <c:v>0.99613020768738603</c:v>
                </c:pt>
                <c:pt idx="46">
                  <c:v>1.37122000608995</c:v>
                </c:pt>
                <c:pt idx="47">
                  <c:v>1.7850317556226201</c:v>
                </c:pt>
                <c:pt idx="48">
                  <c:v>2.2243615418008198</c:v>
                </c:pt>
                <c:pt idx="49">
                  <c:v>2.6745003645798899</c:v>
                </c:pt>
                <c:pt idx="50">
                  <c:v>3.1196399058164399</c:v>
                </c:pt>
                <c:pt idx="51">
                  <c:v>3.54333428178417</c:v>
                </c:pt>
                <c:pt idx="52">
                  <c:v>3.9290102701917999</c:v>
                </c:pt>
                <c:pt idx="53">
                  <c:v>4.2605169309445401</c:v>
                </c:pt>
                <c:pt idx="54">
                  <c:v>4.5227039140822898</c:v>
                </c:pt>
                <c:pt idx="55">
                  <c:v>4.7020160671107503</c:v>
                </c:pt>
                <c:pt idx="56">
                  <c:v>4.78709021717318</c:v>
                </c:pt>
                <c:pt idx="57">
                  <c:v>4.7693382112550404</c:v>
                </c:pt>
                <c:pt idx="58">
                  <c:v>4.6434984499141203</c:v>
                </c:pt>
                <c:pt idx="59">
                  <c:v>4.4081362467209901</c:v>
                </c:pt>
                <c:pt idx="60">
                  <c:v>4.0660713870475904</c:v>
                </c:pt>
                <c:pt idx="61">
                  <c:v>3.6247092453236398</c:v>
                </c:pt>
                <c:pt idx="62">
                  <c:v>3.0962497505042701</c:v>
                </c:pt>
                <c:pt idx="63">
                  <c:v>2.4977463640987998</c:v>
                </c:pt>
                <c:pt idx="64">
                  <c:v>1.8509850543189199</c:v>
                </c:pt>
                <c:pt idx="65">
                  <c:v>1.18215101408644</c:v>
                </c:pt>
                <c:pt idx="66">
                  <c:v>0.52124857844217898</c:v>
                </c:pt>
                <c:pt idx="67">
                  <c:v>-9.8762549842911398E-2</c:v>
                </c:pt>
                <c:pt idx="68">
                  <c:v>-0.64315406046510204</c:v>
                </c:pt>
                <c:pt idx="69">
                  <c:v>-1.07698053403669</c:v>
                </c:pt>
                <c:pt idx="70">
                  <c:v>-1.36703994429894</c:v>
                </c:pt>
                <c:pt idx="71">
                  <c:v>-1.4842899994619401</c:v>
                </c:pt>
                <c:pt idx="72">
                  <c:v>-1.4067697820837299</c:v>
                </c:pt>
                <c:pt idx="73">
                  <c:v>-1.12307882744896</c:v>
                </c:pt>
                <c:pt idx="74">
                  <c:v>-0.63646851572476504</c:v>
                </c:pt>
                <c:pt idx="75">
                  <c:v>3.0396555342933101E-2</c:v>
                </c:pt>
                <c:pt idx="76">
                  <c:v>0.82994670415702398</c:v>
                </c:pt>
                <c:pt idx="77">
                  <c:v>1.68342139005344</c:v>
                </c:pt>
                <c:pt idx="78">
                  <c:v>2.4737231563894202</c:v>
                </c:pt>
                <c:pt idx="79">
                  <c:v>3.0373419056661999</c:v>
                </c:pt>
                <c:pt idx="80">
                  <c:v>3.1552770522282998</c:v>
                </c:pt>
                <c:pt idx="81">
                  <c:v>2.5428819740618902</c:v>
                </c:pt>
                <c:pt idx="82">
                  <c:v>0.83855200495957405</c:v>
                </c:pt>
                <c:pt idx="83">
                  <c:v>-2.40882602595173</c:v>
                </c:pt>
                <c:pt idx="84">
                  <c:v>-7.7537479911571197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3157856"/>
        <c:axId val="943156224"/>
      </c:scatterChart>
      <c:valAx>
        <c:axId val="943157856"/>
        <c:scaling>
          <c:orientation val="minMax"/>
          <c:max val="42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3156224"/>
        <c:crosses val="autoZero"/>
        <c:crossBetween val="midCat"/>
      </c:valAx>
      <c:valAx>
        <c:axId val="943156224"/>
        <c:scaling>
          <c:orientation val="minMax"/>
          <c:max val="1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3157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4mM WT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5559100830749352E-2"/>
          <c:y val="0.14509537687008867"/>
          <c:w val="0.83254919523712634"/>
          <c:h val="0.76415343960163096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汇总'!$F$167:$F$251</c:f>
              <c:numCache>
                <c:formatCode>0.00</c:formatCode>
                <c:ptCount val="85"/>
                <c:pt idx="0">
                  <c:v>0.39887614731096299</c:v>
                </c:pt>
                <c:pt idx="1">
                  <c:v>-1.34391144534868</c:v>
                </c:pt>
                <c:pt idx="2">
                  <c:v>-2.1193147684380902</c:v>
                </c:pt>
                <c:pt idx="3">
                  <c:v>-2.2347068160165802</c:v>
                </c:pt>
                <c:pt idx="4">
                  <c:v>-1.9293801905735699</c:v>
                </c:pt>
                <c:pt idx="5">
                  <c:v>-1.3855851294363599</c:v>
                </c:pt>
                <c:pt idx="6">
                  <c:v>-0.73826019212558103</c:v>
                </c:pt>
                <c:pt idx="7">
                  <c:v>-8.3564176660554407E-2</c:v>
                </c:pt>
                <c:pt idx="8">
                  <c:v>0.51368787595308396</c:v>
                </c:pt>
                <c:pt idx="9">
                  <c:v>1.01358729443248</c:v>
                </c:pt>
                <c:pt idx="10">
                  <c:v>1.3956011329554101</c:v>
                </c:pt>
                <c:pt idx="11">
                  <c:v>1.6538616720533501</c:v>
                </c:pt>
                <c:pt idx="12">
                  <c:v>1.79319459892279</c:v>
                </c:pt>
                <c:pt idx="13">
                  <c:v>1.82580938939507</c:v>
                </c:pt>
                <c:pt idx="14">
                  <c:v>1.7685802576248799</c:v>
                </c:pt>
                <c:pt idx="15">
                  <c:v>1.64085073921831</c:v>
                </c:pt>
                <c:pt idx="16">
                  <c:v>1.4626995290240901</c:v>
                </c:pt>
                <c:pt idx="17">
                  <c:v>1.25360960615575</c:v>
                </c:pt>
                <c:pt idx="18">
                  <c:v>1.03148694599812</c:v>
                </c:pt>
                <c:pt idx="19">
                  <c:v>0.81197924197922799</c:v>
                </c:pt>
                <c:pt idx="20">
                  <c:v>0.60804903875768102</c:v>
                </c:pt>
                <c:pt idx="21">
                  <c:v>0.42975951318572703</c:v>
                </c:pt>
                <c:pt idx="22">
                  <c:v>0.28423482996099098</c:v>
                </c:pt>
                <c:pt idx="23">
                  <c:v>0.17576054527367799</c:v>
                </c:pt>
                <c:pt idx="24">
                  <c:v>0.105992933990322</c:v>
                </c:pt>
                <c:pt idx="25">
                  <c:v>7.4249373994522402E-2</c:v>
                </c:pt>
                <c:pt idx="26">
                  <c:v>7.7855035220148999E-2</c:v>
                </c:pt>
                <c:pt idx="27">
                  <c:v>0.11252409067708199</c:v>
                </c:pt>
                <c:pt idx="28">
                  <c:v>0.172756492367624</c:v>
                </c:pt>
                <c:pt idx="29">
                  <c:v>0.25223403643597803</c:v>
                </c:pt>
                <c:pt idx="30">
                  <c:v>0.34420197918177797</c:v>
                </c:pt>
                <c:pt idx="31">
                  <c:v>0.441824858687621</c:v>
                </c:pt>
                <c:pt idx="32">
                  <c:v>0.53850742578774902</c:v>
                </c:pt>
                <c:pt idx="33">
                  <c:v>0.62817369290902603</c:v>
                </c:pt>
                <c:pt idx="34">
                  <c:v>0.70549906996523803</c:v>
                </c:pt>
                <c:pt idx="35">
                  <c:v>0.76609237298807598</c:v>
                </c:pt>
                <c:pt idx="36">
                  <c:v>0.80662616350147498</c:v>
                </c:pt>
                <c:pt idx="37">
                  <c:v>0.82491540482481596</c:v>
                </c:pt>
                <c:pt idx="38">
                  <c:v>0.81994580552393204</c:v>
                </c:pt>
                <c:pt idx="39">
                  <c:v>0.791854460051715</c:v>
                </c:pt>
                <c:pt idx="40">
                  <c:v>0.741866492373218</c:v>
                </c:pt>
                <c:pt idx="41">
                  <c:v>0.67219235985465997</c:v>
                </c:pt>
                <c:pt idx="42">
                  <c:v>0.58589128213780495</c:v>
                </c:pt>
                <c:pt idx="43">
                  <c:v>0.48670692289235901</c:v>
                </c:pt>
                <c:pt idx="44">
                  <c:v>0.37888197144889402</c:v>
                </c:pt>
                <c:pt idx="45">
                  <c:v>0.26695864620468901</c:v>
                </c:pt>
                <c:pt idx="46">
                  <c:v>0.15557237245083999</c:v>
                </c:pt>
                <c:pt idx="47">
                  <c:v>4.9245973835325398E-2</c:v>
                </c:pt>
                <c:pt idx="48">
                  <c:v>-4.7808340811237297E-2</c:v>
                </c:pt>
                <c:pt idx="49">
                  <c:v>-0.13187211542299701</c:v>
                </c:pt>
                <c:pt idx="50">
                  <c:v>-0.19988217526145499</c:v>
                </c:pt>
                <c:pt idx="51">
                  <c:v>-0.24956430213995501</c:v>
                </c:pt>
                <c:pt idx="52">
                  <c:v>-0.27953344645973799</c:v>
                </c:pt>
                <c:pt idx="53">
                  <c:v>-0.28935564460590202</c:v>
                </c:pt>
                <c:pt idx="54">
                  <c:v>-0.27956773272851199</c:v>
                </c:pt>
                <c:pt idx="55">
                  <c:v>-0.25165201465176001</c:v>
                </c:pt>
                <c:pt idx="56">
                  <c:v>-0.207964252471804</c:v>
                </c:pt>
                <c:pt idx="57">
                  <c:v>-0.15161470343694899</c:v>
                </c:pt>
                <c:pt idx="58">
                  <c:v>-8.6303425679474799E-2</c:v>
                </c:pt>
                <c:pt idx="59">
                  <c:v>-1.6112718980665401E-2</c:v>
                </c:pt>
                <c:pt idx="60">
                  <c:v>5.4738646032527198E-2</c:v>
                </c:pt>
                <c:pt idx="61">
                  <c:v>0.12217282524235</c:v>
                </c:pt>
                <c:pt idx="62">
                  <c:v>0.18255326392961499</c:v>
                </c:pt>
                <c:pt idx="63">
                  <c:v>0.23299714434850399</c:v>
                </c:pt>
                <c:pt idx="64">
                  <c:v>0.271686673214526</c:v>
                </c:pt>
                <c:pt idx="65">
                  <c:v>0.29816345583048098</c:v>
                </c:pt>
                <c:pt idx="66">
                  <c:v>0.31358755120876097</c:v>
                </c:pt>
                <c:pt idx="67">
                  <c:v>0.32094000599015499</c:v>
                </c:pt>
                <c:pt idx="68">
                  <c:v>0.32514472433507002</c:v>
                </c:pt>
                <c:pt idx="69">
                  <c:v>0.33308244613136401</c:v>
                </c:pt>
                <c:pt idx="70">
                  <c:v>0.35346637605596998</c:v>
                </c:pt>
                <c:pt idx="71">
                  <c:v>0.39654563426585698</c:v>
                </c:pt>
                <c:pt idx="72">
                  <c:v>0.473599180480544</c:v>
                </c:pt>
                <c:pt idx="73">
                  <c:v>0.59617920324062601</c:v>
                </c:pt>
                <c:pt idx="74">
                  <c:v>0.77505915891032096</c:v>
                </c:pt>
                <c:pt idx="75">
                  <c:v>1.0188376966605499</c:v>
                </c:pt>
                <c:pt idx="76">
                  <c:v>1.3321456106329099</c:v>
                </c:pt>
                <c:pt idx="77">
                  <c:v>1.7133987221617</c:v>
                </c:pt>
                <c:pt idx="78">
                  <c:v>2.1520352142572001</c:v>
                </c:pt>
                <c:pt idx="79">
                  <c:v>2.6251714116830702</c:v>
                </c:pt>
                <c:pt idx="80">
                  <c:v>3.0936053311472</c:v>
                </c:pt>
                <c:pt idx="81">
                  <c:v>3.4970925106131898</c:v>
                </c:pt>
                <c:pt idx="82">
                  <c:v>3.7488136684863802</c:v>
                </c:pt>
                <c:pt idx="83">
                  <c:v>3.7289486382420498</c:v>
                </c:pt>
                <c:pt idx="84">
                  <c:v>3.2772657798488898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汇总'!$G$167:$G$251</c:f>
              <c:numCache>
                <c:formatCode>0.00</c:formatCode>
                <c:ptCount val="85"/>
                <c:pt idx="0">
                  <c:v>4.8733927902085101</c:v>
                </c:pt>
                <c:pt idx="1">
                  <c:v>-1.3416035967670601</c:v>
                </c:pt>
                <c:pt idx="2">
                  <c:v>-4.59935193341936</c:v>
                </c:pt>
                <c:pt idx="3">
                  <c:v>-5.7792296479994301</c:v>
                </c:pt>
                <c:pt idx="4">
                  <c:v>-5.5737641084105203</c:v>
                </c:pt>
                <c:pt idx="5">
                  <c:v>-4.51805025249294</c:v>
                </c:pt>
                <c:pt idx="6">
                  <c:v>-3.0157588452789499</c:v>
                </c:pt>
                <c:pt idx="7">
                  <c:v>-1.3620139154479201</c:v>
                </c:pt>
                <c:pt idx="8">
                  <c:v>0.23659654672823699</c:v>
                </c:pt>
                <c:pt idx="9">
                  <c:v>1.6446266553584801</c:v>
                </c:pt>
                <c:pt idx="10">
                  <c:v>2.7827592296910399</c:v>
                </c:pt>
                <c:pt idx="11">
                  <c:v>3.6149500837382398</c:v>
                </c:pt>
                <c:pt idx="12">
                  <c:v>4.1375201798240804</c:v>
                </c:pt>
                <c:pt idx="13">
                  <c:v>4.3699984798412101</c:v>
                </c:pt>
                <c:pt idx="14">
                  <c:v>4.3475306244972201</c:v>
                </c:pt>
                <c:pt idx="15">
                  <c:v>4.11468050507575</c:v>
                </c:pt>
                <c:pt idx="16">
                  <c:v>3.7204633642487601</c:v>
                </c:pt>
                <c:pt idx="17">
                  <c:v>3.21446027223804</c:v>
                </c:pt>
                <c:pt idx="18">
                  <c:v>2.6438746721526201</c:v>
                </c:pt>
                <c:pt idx="19">
                  <c:v>2.0514021736055699</c:v>
                </c:pt>
                <c:pt idx="20">
                  <c:v>1.4737948967593</c:v>
                </c:pt>
                <c:pt idx="21">
                  <c:v>0.94101142974324403</c:v>
                </c:pt>
                <c:pt idx="22">
                  <c:v>0.47585286095012203</c:v>
                </c:pt>
                <c:pt idx="23">
                  <c:v>9.3994384025087599E-2</c:v>
                </c:pt>
                <c:pt idx="24">
                  <c:v>-0.19566935255384599</c:v>
                </c:pt>
                <c:pt idx="25">
                  <c:v>-0.39043866758537199</c:v>
                </c:pt>
                <c:pt idx="26">
                  <c:v>-0.49304860762251201</c:v>
                </c:pt>
                <c:pt idx="27">
                  <c:v>-0.51079202515988797</c:v>
                </c:pt>
                <c:pt idx="28">
                  <c:v>-0.45457672874648503</c:v>
                </c:pt>
                <c:pt idx="29">
                  <c:v>-0.33796059641363702</c:v>
                </c:pt>
                <c:pt idx="30">
                  <c:v>-0.17620204310969401</c:v>
                </c:pt>
                <c:pt idx="31">
                  <c:v>1.46429054446875E-2</c:v>
                </c:pt>
                <c:pt idx="32">
                  <c:v>0.21855145632620901</c:v>
                </c:pt>
                <c:pt idx="33">
                  <c:v>0.42027274802390902</c:v>
                </c:pt>
                <c:pt idx="34">
                  <c:v>0.60595939350349703</c:v>
                </c:pt>
                <c:pt idx="35">
                  <c:v>0.76368154643542097</c:v>
                </c:pt>
                <c:pt idx="36">
                  <c:v>0.88381749652778396</c:v>
                </c:pt>
                <c:pt idx="37">
                  <c:v>0.95931876483024003</c:v>
                </c:pt>
                <c:pt idx="38">
                  <c:v>0.98585127257937899</c:v>
                </c:pt>
                <c:pt idx="39">
                  <c:v>0.96181739755726003</c:v>
                </c:pt>
                <c:pt idx="40">
                  <c:v>0.88826661017742703</c:v>
                </c:pt>
                <c:pt idx="41">
                  <c:v>0.768704897530606</c:v>
                </c:pt>
                <c:pt idx="42">
                  <c:v>0.60881533721728298</c:v>
                </c:pt>
                <c:pt idx="43">
                  <c:v>0.41610397434937701</c:v>
                </c:pt>
                <c:pt idx="44">
                  <c:v>0.19948658446235901</c:v>
                </c:pt>
                <c:pt idx="45">
                  <c:v>-3.11670282124616E-2</c:v>
                </c:pt>
                <c:pt idx="46">
                  <c:v>-0.265513842601584</c:v>
                </c:pt>
                <c:pt idx="47">
                  <c:v>-0.49322584593712898</c:v>
                </c:pt>
                <c:pt idx="48">
                  <c:v>-0.704467994968764</c:v>
                </c:pt>
                <c:pt idx="49">
                  <c:v>-0.89034861813697797</c:v>
                </c:pt>
                <c:pt idx="50">
                  <c:v>-1.04332570764301</c:v>
                </c:pt>
                <c:pt idx="51">
                  <c:v>-1.15755365682969</c:v>
                </c:pt>
                <c:pt idx="52">
                  <c:v>-1.22915646711349</c:v>
                </c:pt>
                <c:pt idx="53">
                  <c:v>-1.2564152795560299</c:v>
                </c:pt>
                <c:pt idx="54">
                  <c:v>-1.23986027923641</c:v>
                </c:pt>
                <c:pt idx="55">
                  <c:v>-1.1822595761280299</c:v>
                </c:pt>
                <c:pt idx="56">
                  <c:v>-1.08850058388326</c:v>
                </c:pt>
                <c:pt idx="57">
                  <c:v>-0.96536269783826401</c:v>
                </c:pt>
                <c:pt idx="58">
                  <c:v>-0.82118371526709699</c:v>
                </c:pt>
                <c:pt idx="59">
                  <c:v>-0.66542644601608403</c:v>
                </c:pt>
                <c:pt idx="60">
                  <c:v>-0.50815632791074405</c:v>
                </c:pt>
                <c:pt idx="61">
                  <c:v>-0.35944558962291601</c:v>
                </c:pt>
                <c:pt idx="62">
                  <c:v>-0.22872459644644</c:v>
                </c:pt>
                <c:pt idx="63">
                  <c:v>-0.12410646538431901</c:v>
                </c:pt>
                <c:pt idx="64">
                  <c:v>-5.1716853914813399E-2</c:v>
                </c:pt>
                <c:pt idx="65">
                  <c:v>-1.50670030630327E-2</c:v>
                </c:pt>
                <c:pt idx="66">
                  <c:v>-1.45146562162459E-2</c:v>
                </c:pt>
                <c:pt idx="67">
                  <c:v>-4.6864376916831298E-2</c:v>
                </c:pt>
                <c:pt idx="68">
                  <c:v>-0.10516605407414099</c:v>
                </c:pt>
                <c:pt idx="69">
                  <c:v>-0.17877800931466001</c:v>
                </c:pt>
                <c:pt idx="70">
                  <c:v>-0.25376911061762703</c:v>
                </c:pt>
                <c:pt idx="71">
                  <c:v>-0.31374264659988599</c:v>
                </c:pt>
                <c:pt idx="72">
                  <c:v>-0.34117343176274401</c:v>
                </c:pt>
                <c:pt idx="73">
                  <c:v>-0.31935868606652501</c:v>
                </c:pt>
                <c:pt idx="74">
                  <c:v>-0.23509267084848601</c:v>
                </c:pt>
                <c:pt idx="75">
                  <c:v>-8.2184865799836998E-2</c:v>
                </c:pt>
                <c:pt idx="76">
                  <c:v>0.13404836960286201</c:v>
                </c:pt>
                <c:pt idx="77">
                  <c:v>0.39117817961471901</c:v>
                </c:pt>
                <c:pt idx="78">
                  <c:v>0.64279228294537605</c:v>
                </c:pt>
                <c:pt idx="79">
                  <c:v>0.81019612613806802</c:v>
                </c:pt>
                <c:pt idx="80">
                  <c:v>0.77251189995759795</c:v>
                </c:pt>
                <c:pt idx="81">
                  <c:v>0.35498922909291403</c:v>
                </c:pt>
                <c:pt idx="82">
                  <c:v>-0.68467099252076002</c:v>
                </c:pt>
                <c:pt idx="83">
                  <c:v>-2.6721908477207998</c:v>
                </c:pt>
                <c:pt idx="84">
                  <c:v>-6.0350120065448296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汇总'!$H$167:$H$251</c:f>
              <c:numCache>
                <c:formatCode>0.00</c:formatCode>
                <c:ptCount val="85"/>
                <c:pt idx="0">
                  <c:v>-3.01142515794976</c:v>
                </c:pt>
                <c:pt idx="1">
                  <c:v>-1.2317607951363401</c:v>
                </c:pt>
                <c:pt idx="2">
                  <c:v>-9.9995886063917599E-2</c:v>
                </c:pt>
                <c:pt idx="3">
                  <c:v>0.55963967423691097</c:v>
                </c:pt>
                <c:pt idx="4">
                  <c:v>0.88700629588899604</c:v>
                </c:pt>
                <c:pt idx="5">
                  <c:v>0.99158700653170395</c:v>
                </c:pt>
                <c:pt idx="6">
                  <c:v>0.95738727048411798</c:v>
                </c:pt>
                <c:pt idx="7">
                  <c:v>0.84725355566999405</c:v>
                </c:pt>
                <c:pt idx="8">
                  <c:v>0.70665923990794199</c:v>
                </c:pt>
                <c:pt idx="9">
                  <c:v>0.56700386500032796</c:v>
                </c:pt>
                <c:pt idx="10">
                  <c:v>0.44846923007266298</c:v>
                </c:pt>
                <c:pt idx="11">
                  <c:v>0.36247336482155001</c:v>
                </c:pt>
                <c:pt idx="12">
                  <c:v>0.31376103872399402</c:v>
                </c:pt>
                <c:pt idx="13">
                  <c:v>0.30216714384370902</c:v>
                </c:pt>
                <c:pt idx="14">
                  <c:v>0.32408703664086203</c:v>
                </c:pt>
                <c:pt idx="15">
                  <c:v>0.373685738151184</c:v>
                </c:pt>
                <c:pt idx="16">
                  <c:v>0.44387577204762502</c:v>
                </c:pt>
                <c:pt idx="17">
                  <c:v>0.52709136643329801</c:v>
                </c:pt>
                <c:pt idx="18">
                  <c:v>0.615884757738561</c:v>
                </c:pt>
                <c:pt idx="19">
                  <c:v>0.70336841380630799</c:v>
                </c:pt>
                <c:pt idx="20">
                  <c:v>0.78352513815104596</c:v>
                </c:pt>
                <c:pt idx="21">
                  <c:v>0.85140622846445502</c:v>
                </c:pt>
                <c:pt idx="22">
                  <c:v>0.90323613971693795</c:v>
                </c:pt>
                <c:pt idx="23">
                  <c:v>0.93644044567098605</c:v>
                </c:pt>
                <c:pt idx="24">
                  <c:v>0.94961230227223303</c:v>
                </c:pt>
                <c:pt idx="25">
                  <c:v>0.94243109222872601</c:v>
                </c:pt>
                <c:pt idx="26">
                  <c:v>0.91554547211441795</c:v>
                </c:pt>
                <c:pt idx="27">
                  <c:v>0.87043165155545199</c:v>
                </c:pt>
                <c:pt idx="28">
                  <c:v>0.80923640845820499</c:v>
                </c:pt>
                <c:pt idx="29">
                  <c:v>0.73461308483492804</c:v>
                </c:pt>
                <c:pt idx="30">
                  <c:v>0.64955761456720995</c:v>
                </c:pt>
                <c:pt idx="31">
                  <c:v>0.55725050741122095</c:v>
                </c:pt>
                <c:pt idx="32">
                  <c:v>0.46090965271484402</c:v>
                </c:pt>
                <c:pt idx="33">
                  <c:v>0.36365781165733901</c:v>
                </c:pt>
                <c:pt idx="34">
                  <c:v>0.26840773836291998</c:v>
                </c:pt>
                <c:pt idx="35">
                  <c:v>0.177767007957125</c:v>
                </c:pt>
                <c:pt idx="36">
                  <c:v>9.39638335471598E-2</c:v>
                </c:pt>
                <c:pt idx="37">
                  <c:v>1.87944242167539E-2</c:v>
                </c:pt>
                <c:pt idx="38">
                  <c:v>-4.6408227603941497E-2</c:v>
                </c:pt>
                <c:pt idx="39">
                  <c:v>-0.100784838545424</c:v>
                </c:pt>
                <c:pt idx="40">
                  <c:v>-0.14394084696489301</c:v>
                </c:pt>
                <c:pt idx="41">
                  <c:v>-0.175919651517494</c:v>
                </c:pt>
                <c:pt idx="42">
                  <c:v>-0.197160180225398</c:v>
                </c:pt>
                <c:pt idx="43">
                  <c:v>-0.208441227419708</c:v>
                </c:pt>
                <c:pt idx="44">
                  <c:v>-0.210815262487172</c:v>
                </c:pt>
                <c:pt idx="45">
                  <c:v>-0.20553461479658799</c:v>
                </c:pt>
                <c:pt idx="46">
                  <c:v>-0.193973073328575</c:v>
                </c:pt>
                <c:pt idx="47">
                  <c:v>-0.17754600761092201</c:v>
                </c:pt>
                <c:pt idx="48">
                  <c:v>-0.15763211831778601</c:v>
                </c:pt>
                <c:pt idx="49">
                  <c:v>-0.135499861628047</c:v>
                </c:pt>
                <c:pt idx="50">
                  <c:v>-0.112241460796302</c:v>
                </c:pt>
                <c:pt idx="51">
                  <c:v>-8.8717221731159604E-2</c:v>
                </c:pt>
                <c:pt idx="52">
                  <c:v>-6.5512606389926703E-2</c:v>
                </c:pt>
                <c:pt idx="53">
                  <c:v>-4.2910188760260801E-2</c:v>
                </c:pt>
                <c:pt idx="54">
                  <c:v>-2.0878222818388401E-2</c:v>
                </c:pt>
                <c:pt idx="55">
                  <c:v>9.2290956800278301E-4</c:v>
                </c:pt>
                <c:pt idx="56">
                  <c:v>2.31156305416538E-2</c:v>
                </c:pt>
                <c:pt idx="57">
                  <c:v>4.6561331494872502E-2</c:v>
                </c:pt>
                <c:pt idx="58">
                  <c:v>7.2298285425540093E-2</c:v>
                </c:pt>
                <c:pt idx="59">
                  <c:v>0.101462546142642</c:v>
                </c:pt>
                <c:pt idx="60">
                  <c:v>0.13519386674961401</c:v>
                </c:pt>
                <c:pt idx="61">
                  <c:v>0.17452952826763801</c:v>
                </c:pt>
                <c:pt idx="62">
                  <c:v>0.22028989417171199</c:v>
                </c:pt>
                <c:pt idx="63">
                  <c:v>0.27296049756822299</c:v>
                </c:pt>
                <c:pt idx="64">
                  <c:v>0.33257652489763301</c:v>
                </c:pt>
                <c:pt idx="65">
                  <c:v>0.398616683456261</c:v>
                </c:pt>
                <c:pt idx="66">
                  <c:v>0.469914629583078</c:v>
                </c:pt>
                <c:pt idx="67">
                  <c:v>0.544597390048285</c:v>
                </c:pt>
                <c:pt idx="68">
                  <c:v>0.62006153123136398</c:v>
                </c:pt>
                <c:pt idx="69">
                  <c:v>0.69299921867603997</c:v>
                </c:pt>
                <c:pt idx="70">
                  <c:v>0.75948776391973705</c:v>
                </c:pt>
                <c:pt idx="71">
                  <c:v>0.81515777623908903</c:v>
                </c:pt>
                <c:pt idx="72">
                  <c:v>0.85545662306924797</c:v>
                </c:pt>
                <c:pt idx="73">
                  <c:v>0.87602555661902604</c:v>
                </c:pt>
                <c:pt idx="74">
                  <c:v>0.87321058223884795</c:v>
                </c:pt>
                <c:pt idx="75">
                  <c:v>0.84472893021115503</c:v>
                </c:pt>
                <c:pt idx="76">
                  <c:v>0.79051484353386103</c:v>
                </c:pt>
                <c:pt idx="77">
                  <c:v>0.71377031228922005</c:v>
                </c:pt>
                <c:pt idx="78">
                  <c:v>0.62224836840312603</c:v>
                </c:pt>
                <c:pt idx="79">
                  <c:v>0.529798605560861</c:v>
                </c:pt>
                <c:pt idx="80">
                  <c:v>0.45820670414800402</c:v>
                </c:pt>
                <c:pt idx="81">
                  <c:v>0.43936192441820199</c:v>
                </c:pt>
                <c:pt idx="82">
                  <c:v>0.51778877868783002</c:v>
                </c:pt>
                <c:pt idx="83">
                  <c:v>0.75358140960717401</c:v>
                </c:pt>
                <c:pt idx="84">
                  <c:v>1.2257815803719201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汇总'!$I$167:$I$251</c:f>
              <c:numCache>
                <c:formatCode>0.00</c:formatCode>
                <c:ptCount val="85"/>
                <c:pt idx="0">
                  <c:v>-5.05309966650342</c:v>
                </c:pt>
                <c:pt idx="1">
                  <c:v>-3.44490900363478</c:v>
                </c:pt>
                <c:pt idx="2">
                  <c:v>-2.1141108670958499</c:v>
                </c:pt>
                <c:pt idx="3">
                  <c:v>-1.0310737480637999</c:v>
                </c:pt>
                <c:pt idx="4">
                  <c:v>-0.167367316967762</c:v>
                </c:pt>
                <c:pt idx="5">
                  <c:v>0.50402141891346497</c:v>
                </c:pt>
                <c:pt idx="6">
                  <c:v>1.00852182183867</c:v>
                </c:pt>
                <c:pt idx="7">
                  <c:v>1.3698580876876101</c:v>
                </c:pt>
                <c:pt idx="8">
                  <c:v>1.6099676479827101</c:v>
                </c:pt>
                <c:pt idx="9">
                  <c:v>1.74895496949409</c:v>
                </c:pt>
                <c:pt idx="10">
                  <c:v>1.80507648334801</c:v>
                </c:pt>
                <c:pt idx="11">
                  <c:v>1.79475264070541</c:v>
                </c:pt>
                <c:pt idx="12">
                  <c:v>1.73260335009614</c:v>
                </c:pt>
                <c:pt idx="13">
                  <c:v>1.6315033023849099</c:v>
                </c:pt>
                <c:pt idx="14">
                  <c:v>1.50265393310797</c:v>
                </c:pt>
                <c:pt idx="15">
                  <c:v>1.3556690085535199</c:v>
                </c:pt>
                <c:pt idx="16">
                  <c:v>1.1986710514657599</c:v>
                </c:pt>
                <c:pt idx="17">
                  <c:v>1.0383960446306999</c:v>
                </c:pt>
                <c:pt idx="18">
                  <c:v>0.88030406585212495</c:v>
                </c:pt>
                <c:pt idx="19">
                  <c:v>0.72869371594829302</c:v>
                </c:pt>
                <c:pt idx="20">
                  <c:v>0.58681840239440397</c:v>
                </c:pt>
                <c:pt idx="21">
                  <c:v>0.45700273510163197</c:v>
                </c:pt>
                <c:pt idx="22">
                  <c:v>0.34075747756176999</c:v>
                </c:pt>
                <c:pt idx="23">
                  <c:v>0.238891676196301</c:v>
                </c:pt>
                <c:pt idx="24">
                  <c:v>0.151620763230992</c:v>
                </c:pt>
                <c:pt idx="25">
                  <c:v>7.8669593770248597E-2</c:v>
                </c:pt>
                <c:pt idx="26">
                  <c:v>1.9369535972024302E-2</c:v>
                </c:pt>
                <c:pt idx="27">
                  <c:v>-2.72511156788919E-2</c:v>
                </c:pt>
                <c:pt idx="28">
                  <c:v>-6.2383990031444903E-2</c:v>
                </c:pt>
                <c:pt idx="29">
                  <c:v>-8.7365201053606803E-2</c:v>
                </c:pt>
                <c:pt idx="30">
                  <c:v>-0.10360794121945301</c:v>
                </c:pt>
                <c:pt idx="31">
                  <c:v>-0.112543303390215</c:v>
                </c:pt>
                <c:pt idx="32">
                  <c:v>-0.11556941262390499</c:v>
                </c:pt>
                <c:pt idx="33">
                  <c:v>-0.114008841018572</c:v>
                </c:pt>
                <c:pt idx="34">
                  <c:v>-0.10907417749347301</c:v>
                </c:pt>
                <c:pt idx="35">
                  <c:v>-0.10184153033926201</c:v>
                </c:pt>
                <c:pt idx="36">
                  <c:v>-9.3231653423090102E-2</c:v>
                </c:pt>
                <c:pt idx="37">
                  <c:v>-8.3998307117689699E-2</c:v>
                </c:pt>
                <c:pt idx="38">
                  <c:v>-7.4723392334334504E-2</c:v>
                </c:pt>
                <c:pt idx="39">
                  <c:v>-6.5818330479047005E-2</c:v>
                </c:pt>
                <c:pt idx="40">
                  <c:v>-5.7531103718846802E-2</c:v>
                </c:pt>
                <c:pt idx="41">
                  <c:v>-4.9958318639116199E-2</c:v>
                </c:pt>
                <c:pt idx="42">
                  <c:v>-4.3061612198258097E-2</c:v>
                </c:pt>
                <c:pt idx="43">
                  <c:v>-3.6687681834891399E-2</c:v>
                </c:pt>
                <c:pt idx="44">
                  <c:v>-3.0591191665299899E-2</c:v>
                </c:pt>
                <c:pt idx="45">
                  <c:v>-2.44597839135361E-2</c:v>
                </c:pt>
                <c:pt idx="46">
                  <c:v>-1.79404090544075E-2</c:v>
                </c:pt>
                <c:pt idx="47">
                  <c:v>-1.06661796113867E-2</c:v>
                </c:pt>
                <c:pt idx="48">
                  <c:v>-2.2829511462294501E-3</c:v>
                </c:pt>
                <c:pt idx="49">
                  <c:v>7.5251603070860497E-3</c:v>
                </c:pt>
                <c:pt idx="50">
                  <c:v>1.9012102260667501E-2</c:v>
                </c:pt>
                <c:pt idx="51">
                  <c:v>3.23488091633699E-2</c:v>
                </c:pt>
                <c:pt idx="52">
                  <c:v>4.7605455982315803E-2</c:v>
                </c:pt>
                <c:pt idx="53">
                  <c:v>6.47377385612007E-2</c:v>
                </c:pt>
                <c:pt idx="54">
                  <c:v>8.35778359777892E-2</c:v>
                </c:pt>
                <c:pt idx="55">
                  <c:v>0.10383066163845001</c:v>
                </c:pt>
                <c:pt idx="56">
                  <c:v>0.125075954231328</c:v>
                </c:pt>
                <c:pt idx="57">
                  <c:v>0.14677669691131201</c:v>
                </c:pt>
                <c:pt idx="58">
                  <c:v>0.168294283222164</c:v>
                </c:pt>
                <c:pt idx="59">
                  <c:v>0.18891077125780201</c:v>
                </c:pt>
                <c:pt idx="60">
                  <c:v>0.20785848343501101</c:v>
                </c:pt>
                <c:pt idx="61">
                  <c:v>0.22435711799993999</c:v>
                </c:pt>
                <c:pt idx="62">
                  <c:v>0.237658439996525</c:v>
                </c:pt>
                <c:pt idx="63">
                  <c:v>0.24709851391295201</c:v>
                </c:pt>
                <c:pt idx="64">
                  <c:v>0.25215732760169102</c:v>
                </c:pt>
                <c:pt idx="65">
                  <c:v>0.252525537255468</c:v>
                </c:pt>
                <c:pt idx="66">
                  <c:v>0.248177936384578</c:v>
                </c:pt>
                <c:pt idx="67">
                  <c:v>0.23945311765014901</c:v>
                </c:pt>
                <c:pt idx="68">
                  <c:v>0.22713865531369001</c:v>
                </c:pt>
                <c:pt idx="69">
                  <c:v>0.212560987749147</c:v>
                </c:pt>
                <c:pt idx="70">
                  <c:v>0.197679024040539</c:v>
                </c:pt>
                <c:pt idx="71">
                  <c:v>0.18518033621639399</c:v>
                </c:pt>
                <c:pt idx="72">
                  <c:v>0.178578628914353</c:v>
                </c:pt>
                <c:pt idx="73">
                  <c:v>0.18231100154815</c:v>
                </c:pt>
                <c:pt idx="74">
                  <c:v>0.20183333410351101</c:v>
                </c:pt>
                <c:pt idx="75">
                  <c:v>0.24371193663746701</c:v>
                </c:pt>
                <c:pt idx="76">
                  <c:v>0.31570940435672601</c:v>
                </c:pt>
                <c:pt idx="77">
                  <c:v>0.42686241491315202</c:v>
                </c:pt>
                <c:pt idx="78">
                  <c:v>0.58754899203319599</c:v>
                </c:pt>
                <c:pt idx="79">
                  <c:v>0.80954254009037196</c:v>
                </c:pt>
                <c:pt idx="80">
                  <c:v>1.10604972754126</c:v>
                </c:pt>
                <c:pt idx="81">
                  <c:v>1.49172906330301</c:v>
                </c:pt>
                <c:pt idx="82">
                  <c:v>1.9826867692031001</c:v>
                </c:pt>
                <c:pt idx="83">
                  <c:v>2.5964463035781802</c:v>
                </c:pt>
                <c:pt idx="84">
                  <c:v>3.3518876359193102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汇总'!$J$167:$J$251</c:f>
              <c:numCache>
                <c:formatCode>0.00</c:formatCode>
                <c:ptCount val="85"/>
                <c:pt idx="0">
                  <c:v>-2.4505100126230199</c:v>
                </c:pt>
                <c:pt idx="1">
                  <c:v>-1.1490844713078301</c:v>
                </c:pt>
                <c:pt idx="2">
                  <c:v>-0.37529488153445101</c:v>
                </c:pt>
                <c:pt idx="3">
                  <c:v>1.9465796899726901E-2</c:v>
                </c:pt>
                <c:pt idx="4">
                  <c:v>0.15304917746619401</c:v>
                </c:pt>
                <c:pt idx="5">
                  <c:v>0.117330131057861</c:v>
                </c:pt>
                <c:pt idx="6">
                  <c:v>-1.75660627803347E-2</c:v>
                </c:pt>
                <c:pt idx="7">
                  <c:v>-0.199542893925509</c:v>
                </c:pt>
                <c:pt idx="8">
                  <c:v>-0.39127529583918802</c:v>
                </c:pt>
                <c:pt idx="9">
                  <c:v>-0.56737529276843901</c:v>
                </c:pt>
                <c:pt idx="10">
                  <c:v>-0.71194234686916802</c:v>
                </c:pt>
                <c:pt idx="11">
                  <c:v>-0.81646232183380596</c:v>
                </c:pt>
                <c:pt idx="12">
                  <c:v>-0.87802110907058095</c:v>
                </c:pt>
                <c:pt idx="13">
                  <c:v>-0.89780103171223902</c:v>
                </c:pt>
                <c:pt idx="14">
                  <c:v>-0.87983015072925996</c:v>
                </c:pt>
                <c:pt idx="15">
                  <c:v>-0.82995654618516901</c:v>
                </c:pt>
                <c:pt idx="16">
                  <c:v>-0.75502153520058402</c:v>
                </c:pt>
                <c:pt idx="17">
                  <c:v>-0.66220761648745896</c:v>
                </c:pt>
                <c:pt idx="18">
                  <c:v>-0.55853869937581502</c:v>
                </c:pt>
                <c:pt idx="19">
                  <c:v>-0.45051188308221202</c:v>
                </c:pt>
                <c:pt idx="20">
                  <c:v>-0.34384169956177901</c:v>
                </c:pt>
                <c:pt idx="21">
                  <c:v>-0.243299320644983</c:v>
                </c:pt>
                <c:pt idx="22">
                  <c:v>-0.152630757284451</c:v>
                </c:pt>
                <c:pt idx="23">
                  <c:v>-7.4539545628830306E-2</c:v>
                </c:pt>
                <c:pt idx="24">
                  <c:v>-1.07208212967898E-2</c:v>
                </c:pt>
                <c:pt idx="25">
                  <c:v>3.8064970352774501E-2</c:v>
                </c:pt>
                <c:pt idx="26">
                  <c:v>7.1889193968371207E-2</c:v>
                </c:pt>
                <c:pt idx="27">
                  <c:v>9.1532214033124101E-2</c:v>
                </c:pt>
                <c:pt idx="28">
                  <c:v>9.8348729108861804E-2</c:v>
                </c:pt>
                <c:pt idx="29">
                  <c:v>9.4128219351103104E-2</c:v>
                </c:pt>
                <c:pt idx="30">
                  <c:v>8.0956430893647E-2</c:v>
                </c:pt>
                <c:pt idx="31">
                  <c:v>6.1082835685230201E-2</c:v>
                </c:pt>
                <c:pt idx="32">
                  <c:v>3.6798080569820299E-2</c:v>
                </c:pt>
                <c:pt idx="33">
                  <c:v>1.0324574863091599E-2</c:v>
                </c:pt>
                <c:pt idx="34">
                  <c:v>-1.62774386546625E-2</c:v>
                </c:pt>
                <c:pt idx="35">
                  <c:v>-4.1186728476669397E-2</c:v>
                </c:pt>
                <c:pt idx="36">
                  <c:v>-6.2879917848250394E-2</c:v>
                </c:pt>
                <c:pt idx="37">
                  <c:v>-8.0172033596703801E-2</c:v>
                </c:pt>
                <c:pt idx="38">
                  <c:v>-9.2239030319951204E-2</c:v>
                </c:pt>
                <c:pt idx="39">
                  <c:v>-9.8623063072620795E-2</c:v>
                </c:pt>
                <c:pt idx="40">
                  <c:v>-9.9221724608331105E-2</c:v>
                </c:pt>
                <c:pt idx="41">
                  <c:v>-9.4262845924358601E-2</c:v>
                </c:pt>
                <c:pt idx="42">
                  <c:v>-8.4266781273829097E-2</c:v>
                </c:pt>
                <c:pt idx="43">
                  <c:v>-6.9998361058398698E-2</c:v>
                </c:pt>
                <c:pt idx="44">
                  <c:v>-5.2410897953782502E-2</c:v>
                </c:pt>
                <c:pt idx="45">
                  <c:v>-3.2584773391626701E-2</c:v>
                </c:pt>
                <c:pt idx="46">
                  <c:v>-1.1663213009843999E-2</c:v>
                </c:pt>
                <c:pt idx="47">
                  <c:v>9.2121190247724805E-3</c:v>
                </c:pt>
                <c:pt idx="48">
                  <c:v>2.8963115879212999E-2</c:v>
                </c:pt>
                <c:pt idx="49">
                  <c:v>4.6632322388970901E-2</c:v>
                </c:pt>
                <c:pt idx="50">
                  <c:v>6.1432795510060402E-2</c:v>
                </c:pt>
                <c:pt idx="51">
                  <c:v>7.2788618244564507E-2</c:v>
                </c:pt>
                <c:pt idx="52">
                  <c:v>8.0364234317359604E-2</c:v>
                </c:pt>
                <c:pt idx="53">
                  <c:v>8.4081110902675296E-2</c:v>
                </c:pt>
                <c:pt idx="54">
                  <c:v>8.4120637198971296E-2</c:v>
                </c:pt>
                <c:pt idx="55">
                  <c:v>8.0912627155135503E-2</c:v>
                </c:pt>
                <c:pt idx="56">
                  <c:v>7.5109315480846206E-2</c:v>
                </c:pt>
                <c:pt idx="57">
                  <c:v>6.7545317248750805E-2</c:v>
                </c:pt>
                <c:pt idx="58">
                  <c:v>5.9184662514312897E-2</c:v>
                </c:pt>
                <c:pt idx="59">
                  <c:v>5.1056719084275698E-2</c:v>
                </c:pt>
                <c:pt idx="60">
                  <c:v>4.4183578224507698E-2</c:v>
                </c:pt>
                <c:pt idx="61">
                  <c:v>3.9502300167194401E-2</c:v>
                </c:pt>
                <c:pt idx="62">
                  <c:v>3.77862984499426E-2</c:v>
                </c:pt>
                <c:pt idx="63">
                  <c:v>3.9571084591357497E-2</c:v>
                </c:pt>
                <c:pt idx="64">
                  <c:v>4.5090597441859601E-2</c:v>
                </c:pt>
                <c:pt idx="65">
                  <c:v>5.4231404262440601E-2</c:v>
                </c:pt>
                <c:pt idx="66">
                  <c:v>6.6513183984698604E-2</c:v>
                </c:pt>
                <c:pt idx="67">
                  <c:v>8.1105086276924296E-2</c:v>
                </c:pt>
                <c:pt idx="68">
                  <c:v>9.6888803905888402E-2</c:v>
                </c:pt>
                <c:pt idx="69">
                  <c:v>0.11258049965984999</c:v>
                </c:pt>
                <c:pt idx="70">
                  <c:v>0.126925093113575</c:v>
                </c:pt>
                <c:pt idx="71">
                  <c:v>0.13897783699866101</c:v>
                </c:pt>
                <c:pt idx="72">
                  <c:v>0.14848959756348201</c:v>
                </c:pt>
                <c:pt idx="73">
                  <c:v>0.156413797717462</c:v>
                </c:pt>
                <c:pt idx="74">
                  <c:v>0.16555458752490301</c:v>
                </c:pt>
                <c:pt idx="75">
                  <c:v>0.18137747108976099</c:v>
                </c:pt>
                <c:pt idx="76">
                  <c:v>0.21300534495680201</c:v>
                </c:pt>
                <c:pt idx="77">
                  <c:v>0.27442468867234199</c:v>
                </c:pt>
                <c:pt idx="78">
                  <c:v>0.38592849412146801</c:v>
                </c:pt>
                <c:pt idx="79">
                  <c:v>0.57582442641377196</c:v>
                </c:pt>
                <c:pt idx="80">
                  <c:v>0.88243867603221804</c:v>
                </c:pt>
                <c:pt idx="81">
                  <c:v>1.35644798746576</c:v>
                </c:pt>
                <c:pt idx="82">
                  <c:v>2.06357443828623</c:v>
                </c:pt>
                <c:pt idx="83">
                  <c:v>3.0876796877095201</c:v>
                </c:pt>
                <c:pt idx="84">
                  <c:v>4.5342976226742699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汇总'!$K$167:$K$251</c:f>
              <c:numCache>
                <c:formatCode>0.00</c:formatCode>
                <c:ptCount val="85"/>
                <c:pt idx="0">
                  <c:v>0.60261014942417701</c:v>
                </c:pt>
                <c:pt idx="1">
                  <c:v>0.33028883605223902</c:v>
                </c:pt>
                <c:pt idx="2">
                  <c:v>1.0513657335815101E-2</c:v>
                </c:pt>
                <c:pt idx="3">
                  <c:v>-0.301509546951306</c:v>
                </c:pt>
                <c:pt idx="4">
                  <c:v>-0.57033089404309401</c:v>
                </c:pt>
                <c:pt idx="5">
                  <c:v>-0.77596031708258095</c:v>
                </c:pt>
                <c:pt idx="6">
                  <c:v>-0.91019574593836905</c:v>
                </c:pt>
                <c:pt idx="7">
                  <c:v>-0.97351535777458997</c:v>
                </c:pt>
                <c:pt idx="8">
                  <c:v>-0.97247719310018399</c:v>
                </c:pt>
                <c:pt idx="9">
                  <c:v>-0.91757288323182395</c:v>
                </c:pt>
                <c:pt idx="10">
                  <c:v>-0.82148558763420299</c:v>
                </c:pt>
                <c:pt idx="11">
                  <c:v>-0.69770549445165497</c:v>
                </c:pt>
                <c:pt idx="12">
                  <c:v>-0.55945939471629702</c:v>
                </c:pt>
                <c:pt idx="13">
                  <c:v>-0.41891390020987401</c:v>
                </c:pt>
                <c:pt idx="14">
                  <c:v>-0.28661483676945798</c:v>
                </c:pt>
                <c:pt idx="15">
                  <c:v>-0.17112820896108999</c:v>
                </c:pt>
                <c:pt idx="16">
                  <c:v>-7.8850898500024899E-2</c:v>
                </c:pt>
                <c:pt idx="17">
                  <c:v>-1.3961927572067901E-2</c:v>
                </c:pt>
                <c:pt idx="18">
                  <c:v>2.1512310693157399E-2</c:v>
                </c:pt>
                <c:pt idx="19">
                  <c:v>2.7542978928653299E-2</c:v>
                </c:pt>
                <c:pt idx="20">
                  <c:v>5.8756280093471601E-3</c:v>
                </c:pt>
                <c:pt idx="21">
                  <c:v>-4.0241594161145401E-2</c:v>
                </c:pt>
                <c:pt idx="22">
                  <c:v>-0.10636106740307399</c:v>
                </c:pt>
                <c:pt idx="23">
                  <c:v>-0.18715495009827801</c:v>
                </c:pt>
                <c:pt idx="24">
                  <c:v>-0.27673733368360798</c:v>
                </c:pt>
                <c:pt idx="25">
                  <c:v>-0.36897796570941199</c:v>
                </c:pt>
                <c:pt idx="26">
                  <c:v>-0.45779799604094801</c:v>
                </c:pt>
                <c:pt idx="27">
                  <c:v>-0.53743989276099302</c:v>
                </c:pt>
                <c:pt idx="28">
                  <c:v>-0.60270526863872798</c:v>
                </c:pt>
                <c:pt idx="29">
                  <c:v>-0.64915585565936695</c:v>
                </c:pt>
                <c:pt idx="30">
                  <c:v>-0.67327426404899504</c:v>
                </c:pt>
                <c:pt idx="31">
                  <c:v>-0.67258246350693696</c:v>
                </c:pt>
                <c:pt idx="32">
                  <c:v>-0.645717127937531</c:v>
                </c:pt>
                <c:pt idx="33">
                  <c:v>-0.59246209088966595</c:v>
                </c:pt>
                <c:pt idx="34">
                  <c:v>-0.513739167142099</c:v>
                </c:pt>
                <c:pt idx="35">
                  <c:v>-0.41155950641865002</c:v>
                </c:pt>
                <c:pt idx="36">
                  <c:v>-0.28893845810149099</c:v>
                </c:pt>
                <c:pt idx="37">
                  <c:v>-0.14977764099122501</c:v>
                </c:pt>
                <c:pt idx="38">
                  <c:v>1.2814703142219901E-3</c:v>
                </c:pt>
                <c:pt idx="39">
                  <c:v>0.15902761101576601</c:v>
                </c:pt>
                <c:pt idx="40">
                  <c:v>0.31786819013048501</c:v>
                </c:pt>
                <c:pt idx="41">
                  <c:v>0.47203057487831601</c:v>
                </c:pt>
                <c:pt idx="42">
                  <c:v>0.61577039062097005</c:v>
                </c:pt>
                <c:pt idx="43">
                  <c:v>0.74358090238365604</c:v>
                </c:pt>
                <c:pt idx="44">
                  <c:v>0.85039751256835405</c:v>
                </c:pt>
                <c:pt idx="45">
                  <c:v>0.931791475708864</c:v>
                </c:pt>
                <c:pt idx="46">
                  <c:v>0.98414709502848796</c:v>
                </c:pt>
                <c:pt idx="47">
                  <c:v>1.00481692715174</c:v>
                </c:pt>
                <c:pt idx="48">
                  <c:v>0.99224988062456099</c:v>
                </c:pt>
                <c:pt idx="49">
                  <c:v>0.94608755082558305</c:v>
                </c:pt>
                <c:pt idx="50">
                  <c:v>0.86722468849396095</c:v>
                </c:pt>
                <c:pt idx="51">
                  <c:v>0.75783035142083499</c:v>
                </c:pt>
                <c:pt idx="52">
                  <c:v>0.621327038853139</c:v>
                </c:pt>
                <c:pt idx="53">
                  <c:v>0.46232595576664298</c:v>
                </c:pt>
                <c:pt idx="54">
                  <c:v>0.28651749965981599</c:v>
                </c:pt>
                <c:pt idx="55">
                  <c:v>0.10051710534255801</c:v>
                </c:pt>
                <c:pt idx="56">
                  <c:v>-8.8332275885013606E-2</c:v>
                </c:pt>
                <c:pt idx="57">
                  <c:v>-0.27219854804321603</c:v>
                </c:pt>
                <c:pt idx="58">
                  <c:v>-0.44303584243507099</c:v>
                </c:pt>
                <c:pt idx="59">
                  <c:v>-0.59289160542506403</c:v>
                </c:pt>
                <c:pt idx="60">
                  <c:v>-0.71423858583387101</c:v>
                </c:pt>
                <c:pt idx="61">
                  <c:v>-0.800323277239543</c:v>
                </c:pt>
                <c:pt idx="62">
                  <c:v>-0.84552064310279196</c:v>
                </c:pt>
                <c:pt idx="63">
                  <c:v>-0.84568312857489703</c:v>
                </c:pt>
                <c:pt idx="64">
                  <c:v>-0.79847004051625803</c:v>
                </c:pt>
                <c:pt idx="65">
                  <c:v>-0.703641357556962</c:v>
                </c:pt>
                <c:pt idx="66">
                  <c:v>-0.56329791428541498</c:v>
                </c:pt>
                <c:pt idx="67">
                  <c:v>-0.38204768886532497</c:v>
                </c:pt>
                <c:pt idx="68">
                  <c:v>-0.16707561007452301</c:v>
                </c:pt>
                <c:pt idx="69">
                  <c:v>7.1908110337930903E-2</c:v>
                </c:pt>
                <c:pt idx="70">
                  <c:v>0.32286862267021099</c:v>
                </c:pt>
                <c:pt idx="71">
                  <c:v>0.57182617007182901</c:v>
                </c:pt>
                <c:pt idx="72">
                  <c:v>0.803447717128978</c:v>
                </c:pt>
                <c:pt idx="73">
                  <c:v>1.00188608940874</c:v>
                </c:pt>
                <c:pt idx="74">
                  <c:v>1.1519051362308299</c:v>
                </c:pt>
                <c:pt idx="75">
                  <c:v>1.2403324256106301</c:v>
                </c:pt>
                <c:pt idx="76">
                  <c:v>1.25788407418714</c:v>
                </c:pt>
                <c:pt idx="77">
                  <c:v>1.20140950745713</c:v>
                </c:pt>
                <c:pt idx="78">
                  <c:v>1.0766072348801701</c:v>
                </c:pt>
                <c:pt idx="79">
                  <c:v>0.90126611207882501</c:v>
                </c:pt>
                <c:pt idx="80">
                  <c:v>0.70909004683562604</c:v>
                </c:pt>
                <c:pt idx="81">
                  <c:v>0.554167689195603</c:v>
                </c:pt>
                <c:pt idx="82">
                  <c:v>0.516152325228318</c:v>
                </c:pt>
                <c:pt idx="83">
                  <c:v>0.70622097298468101</c:v>
                </c:pt>
                <c:pt idx="84">
                  <c:v>1.27388555416923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汇总'!$L$167:$L$251</c:f>
              <c:numCache>
                <c:formatCode>0.00</c:formatCode>
                <c:ptCount val="85"/>
                <c:pt idx="0">
                  <c:v>-4.9811854521618999</c:v>
                </c:pt>
                <c:pt idx="1">
                  <c:v>-3.2963584181295098</c:v>
                </c:pt>
                <c:pt idx="2">
                  <c:v>-2.0593021765048301</c:v>
                </c:pt>
                <c:pt idx="3">
                  <c:v>-1.17326909873475</c:v>
                </c:pt>
                <c:pt idx="4">
                  <c:v>-0.55776319168497202</c:v>
                </c:pt>
                <c:pt idx="5">
                  <c:v>-0.14647025709679701</c:v>
                </c:pt>
                <c:pt idx="6">
                  <c:v>0.11461824734152699</c:v>
                </c:pt>
                <c:pt idx="7">
                  <c:v>0.26890018554805301</c:v>
                </c:pt>
                <c:pt idx="8">
                  <c:v>0.35068860397073398</c:v>
                </c:pt>
                <c:pt idx="9">
                  <c:v>0.38658003382268902</c:v>
                </c:pt>
                <c:pt idx="10">
                  <c:v>0.396676314455296</c:v>
                </c:pt>
                <c:pt idx="11">
                  <c:v>0.39567054826936299</c:v>
                </c:pt>
                <c:pt idx="12">
                  <c:v>0.39380733682802899</c:v>
                </c:pt>
                <c:pt idx="13">
                  <c:v>0.39772699578743398</c:v>
                </c:pt>
                <c:pt idx="14">
                  <c:v>0.41120300290321699</c:v>
                </c:pt>
                <c:pt idx="15">
                  <c:v>0.43578149870169403</c:v>
                </c:pt>
                <c:pt idx="16">
                  <c:v>0.471331233425069</c:v>
                </c:pt>
                <c:pt idx="17">
                  <c:v>0.51651193656933303</c:v>
                </c:pt>
                <c:pt idx="18">
                  <c:v>0.56916867673222404</c:v>
                </c:pt>
                <c:pt idx="19">
                  <c:v>0.62665937957697804</c:v>
                </c:pt>
                <c:pt idx="20">
                  <c:v>0.68612228049414703</c:v>
                </c:pt>
                <c:pt idx="21">
                  <c:v>0.74468970601071405</c:v>
                </c:pt>
                <c:pt idx="22">
                  <c:v>0.79965420415136601</c:v>
                </c:pt>
                <c:pt idx="23">
                  <c:v>0.84859267880122002</c:v>
                </c:pt>
                <c:pt idx="24">
                  <c:v>0.889453826654371</c:v>
                </c:pt>
                <c:pt idx="25">
                  <c:v>0.92061382755450305</c:v>
                </c:pt>
                <c:pt idx="26">
                  <c:v>0.94090489994848103</c:v>
                </c:pt>
                <c:pt idx="27">
                  <c:v>0.949621002773547</c:v>
                </c:pt>
                <c:pt idx="28">
                  <c:v>0.946504643391332</c:v>
                </c:pt>
                <c:pt idx="29">
                  <c:v>0.93171843816149602</c:v>
                </c:pt>
                <c:pt idx="30">
                  <c:v>0.90580476791771702</c:v>
                </c:pt>
                <c:pt idx="31">
                  <c:v>0.86963657496715996</c:v>
                </c:pt>
                <c:pt idx="32">
                  <c:v>0.82436206128309797</c:v>
                </c:pt>
                <c:pt idx="33">
                  <c:v>0.77134576929618404</c:v>
                </c:pt>
                <c:pt idx="34">
                  <c:v>0.71210825712042702</c:v>
                </c:pt>
                <c:pt idx="35">
                  <c:v>0.64826631915754995</c:v>
                </c:pt>
                <c:pt idx="36">
                  <c:v>0.581475450839254</c:v>
                </c:pt>
                <c:pt idx="37">
                  <c:v>0.51337601275155098</c:v>
                </c:pt>
                <c:pt idx="38">
                  <c:v>0.44554431457322702</c:v>
                </c:pt>
                <c:pt idx="39">
                  <c:v>0.37944961313341202</c:v>
                </c:pt>
                <c:pt idx="40">
                  <c:v>0.31641780145416798</c:v>
                </c:pt>
                <c:pt idx="41">
                  <c:v>0.25760235689300798</c:v>
                </c:pt>
                <c:pt idx="42">
                  <c:v>0.20396291644752099</c:v>
                </c:pt>
                <c:pt idx="43">
                  <c:v>0.156251655900082</c:v>
                </c:pt>
                <c:pt idx="44">
                  <c:v>0.115007466823835</c:v>
                </c:pt>
                <c:pt idx="45">
                  <c:v>8.0557751443428097E-2</c:v>
                </c:pt>
                <c:pt idx="46">
                  <c:v>5.3027490082009798E-2</c:v>
                </c:pt>
                <c:pt idx="47">
                  <c:v>3.2355079279465598E-2</c:v>
                </c:pt>
                <c:pt idx="48">
                  <c:v>1.8314290756923601E-2</c:v>
                </c:pt>
                <c:pt idx="49">
                  <c:v>1.0541562170086401E-2</c:v>
                </c:pt>
                <c:pt idx="50">
                  <c:v>8.5677000452362203E-3</c:v>
                </c:pt>
                <c:pt idx="51">
                  <c:v>1.18529534266818E-2</c:v>
                </c:pt>
                <c:pt idx="52">
                  <c:v>1.9824303606083199E-2</c:v>
                </c:pt>
                <c:pt idx="53">
                  <c:v>3.1913710844023099E-2</c:v>
                </c:pt>
                <c:pt idx="54">
                  <c:v>4.7595963141884703E-2</c:v>
                </c:pt>
                <c:pt idx="55">
                  <c:v>6.6424685124734303E-2</c:v>
                </c:pt>
                <c:pt idx="56">
                  <c:v>8.8064986571309206E-2</c:v>
                </c:pt>
                <c:pt idx="57">
                  <c:v>0.112321160502712</c:v>
                </c:pt>
                <c:pt idx="58">
                  <c:v>0.13915777965027701</c:v>
                </c:pt>
                <c:pt idx="59">
                  <c:v>0.16871248779838599</c:v>
                </c:pt>
                <c:pt idx="60">
                  <c:v>0.20129873885355801</c:v>
                </c:pt>
                <c:pt idx="61">
                  <c:v>0.2373967015207</c:v>
                </c:pt>
                <c:pt idx="62">
                  <c:v>0.27763052116444298</c:v>
                </c:pt>
                <c:pt idx="63">
                  <c:v>0.32273011292552201</c:v>
                </c:pt>
                <c:pt idx="64">
                  <c:v>0.373475651144414</c:v>
                </c:pt>
                <c:pt idx="65">
                  <c:v>0.43062292007924702</c:v>
                </c:pt>
                <c:pt idx="66">
                  <c:v>0.49480769926944201</c:v>
                </c:pt>
                <c:pt idx="67">
                  <c:v>0.56642737409543398</c:v>
                </c:pt>
                <c:pt idx="68">
                  <c:v>0.64549798804990199</c:v>
                </c:pt>
                <c:pt idx="69">
                  <c:v>0.73148498756622304</c:v>
                </c:pt>
                <c:pt idx="70">
                  <c:v>0.82310595376933204</c:v>
                </c:pt>
                <c:pt idx="71">
                  <c:v>0.91810366715921599</c:v>
                </c:pt>
                <c:pt idx="72">
                  <c:v>1.0129879120660901</c:v>
                </c:pt>
                <c:pt idx="73">
                  <c:v>1.1027444969545299</c:v>
                </c:pt>
                <c:pt idx="74">
                  <c:v>1.1805100445889101</c:v>
                </c:pt>
                <c:pt idx="75">
                  <c:v>1.2372111928324701</c:v>
                </c:pt>
                <c:pt idx="76">
                  <c:v>1.2611669422551099</c:v>
                </c:pt>
                <c:pt idx="77">
                  <c:v>1.2376529905870599</c:v>
                </c:pt>
                <c:pt idx="78">
                  <c:v>1.1484270072510301</c:v>
                </c:pt>
                <c:pt idx="79">
                  <c:v>0.97121392192314804</c:v>
                </c:pt>
                <c:pt idx="80">
                  <c:v>0.67915043213602999</c:v>
                </c:pt>
                <c:pt idx="81">
                  <c:v>0.24018807279648899</c:v>
                </c:pt>
                <c:pt idx="82">
                  <c:v>-0.38354566122356598</c:v>
                </c:pt>
                <c:pt idx="83">
                  <c:v>-1.23642849247579</c:v>
                </c:pt>
                <c:pt idx="84">
                  <c:v>-2.3700670264206201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汇总'!$M$167:$M$251</c:f>
              <c:numCache>
                <c:formatCode>0.00</c:formatCode>
                <c:ptCount val="85"/>
                <c:pt idx="0">
                  <c:v>-2.1701143535969298</c:v>
                </c:pt>
                <c:pt idx="1">
                  <c:v>-1.47908870752262</c:v>
                </c:pt>
                <c:pt idx="2">
                  <c:v>-0.95464440357741698</c:v>
                </c:pt>
                <c:pt idx="3">
                  <c:v>-0.55832033963957695</c:v>
                </c:pt>
                <c:pt idx="4">
                  <c:v>-0.26047570928515101</c:v>
                </c:pt>
                <c:pt idx="5">
                  <c:v>-3.8524350822754197E-2</c:v>
                </c:pt>
                <c:pt idx="6">
                  <c:v>0.124563337458136</c:v>
                </c:pt>
                <c:pt idx="7">
                  <c:v>0.241518769882653</c:v>
                </c:pt>
                <c:pt idx="8">
                  <c:v>0.32181991177901997</c:v>
                </c:pt>
                <c:pt idx="9">
                  <c:v>0.37254673819562001</c:v>
                </c:pt>
                <c:pt idx="10">
                  <c:v>0.39907009676300198</c:v>
                </c:pt>
                <c:pt idx="11">
                  <c:v>0.40559504049233902</c:v>
                </c:pt>
                <c:pt idx="12">
                  <c:v>0.39557813097143901</c:v>
                </c:pt>
                <c:pt idx="13">
                  <c:v>0.37203669978343901</c:v>
                </c:pt>
                <c:pt idx="14">
                  <c:v>0.33776659603173098</c:v>
                </c:pt>
                <c:pt idx="15">
                  <c:v>0.29548354060752802</c:v>
                </c:pt>
                <c:pt idx="16">
                  <c:v>0.24790185328369699</c:v>
                </c:pt>
                <c:pt idx="17">
                  <c:v>0.19776301686026601</c:v>
                </c:pt>
                <c:pt idx="18">
                  <c:v>0.147825293422988</c:v>
                </c:pt>
                <c:pt idx="19">
                  <c:v>0.100824411306994</c:v>
                </c:pt>
                <c:pt idx="20">
                  <c:v>5.9414197582340601E-2</c:v>
                </c:pt>
                <c:pt idx="21">
                  <c:v>2.60949397979213E-2</c:v>
                </c:pt>
                <c:pt idx="22">
                  <c:v>3.13622233344724E-3</c:v>
                </c:pt>
                <c:pt idx="23">
                  <c:v>-7.5000029820149203E-3</c:v>
                </c:pt>
                <c:pt idx="24">
                  <c:v>-4.2312853240700204E-3</c:v>
                </c:pt>
                <c:pt idx="25">
                  <c:v>1.40824639578083E-2</c:v>
                </c:pt>
                <c:pt idx="26">
                  <c:v>4.8088236206034599E-2</c:v>
                </c:pt>
                <c:pt idx="27">
                  <c:v>9.79036601897421E-2</c:v>
                </c:pt>
                <c:pt idx="28">
                  <c:v>0.16309682832535999</c:v>
                </c:pt>
                <c:pt idx="29">
                  <c:v>0.24268316647178101</c:v>
                </c:pt>
                <c:pt idx="30">
                  <c:v>0.33513968256015497</c:v>
                </c:pt>
                <c:pt idx="31">
                  <c:v>0.43843636518160001</c:v>
                </c:pt>
                <c:pt idx="32">
                  <c:v>0.55008399181218803</c:v>
                </c:pt>
                <c:pt idx="33">
                  <c:v>0.66719714760892201</c:v>
                </c:pt>
                <c:pt idx="34">
                  <c:v>0.78657084965825996</c:v>
                </c:pt>
                <c:pt idx="35">
                  <c:v>0.90476881819482802</c:v>
                </c:pt>
                <c:pt idx="36">
                  <c:v>1.01822113565018</c:v>
                </c:pt>
                <c:pt idx="37">
                  <c:v>1.12332878641762</c:v>
                </c:pt>
                <c:pt idx="38">
                  <c:v>1.21657237494245</c:v>
                </c:pt>
                <c:pt idx="39">
                  <c:v>1.2946221771709701</c:v>
                </c:pt>
                <c:pt idx="40">
                  <c:v>1.35444659049898</c:v>
                </c:pt>
                <c:pt idx="41">
                  <c:v>1.3934160101727699</c:v>
                </c:pt>
                <c:pt idx="42">
                  <c:v>1.4093991755915001</c:v>
                </c:pt>
                <c:pt idx="43">
                  <c:v>1.40084909817158</c:v>
                </c:pt>
                <c:pt idx="44">
                  <c:v>1.3668758032968999</c:v>
                </c:pt>
                <c:pt idx="45">
                  <c:v>1.3073032924996799</c:v>
                </c:pt>
                <c:pt idx="46">
                  <c:v>1.2227083582637499</c:v>
                </c:pt>
                <c:pt idx="47">
                  <c:v>1.1144391628350301</c:v>
                </c:pt>
                <c:pt idx="48">
                  <c:v>0.98461182408958803</c:v>
                </c:pt>
                <c:pt idx="49">
                  <c:v>0.83608363587856505</c:v>
                </c:pt>
                <c:pt idx="50">
                  <c:v>0.67240198728918799</c:v>
                </c:pt>
                <c:pt idx="51">
                  <c:v>0.49772853509118098</c:v>
                </c:pt>
                <c:pt idx="52">
                  <c:v>0.31673872599587499</c:v>
                </c:pt>
                <c:pt idx="53">
                  <c:v>0.13449736054109701</c:v>
                </c:pt>
                <c:pt idx="54">
                  <c:v>-4.3688461720729203E-2</c:v>
                </c:pt>
                <c:pt idx="55">
                  <c:v>-0.21243697560753799</c:v>
                </c:pt>
                <c:pt idx="56">
                  <c:v>-0.36647716882835901</c:v>
                </c:pt>
                <c:pt idx="57">
                  <c:v>-0.50084838635017104</c:v>
                </c:pt>
                <c:pt idx="58">
                  <c:v>-0.61110966266273004</c:v>
                </c:pt>
                <c:pt idx="59">
                  <c:v>-0.69355341273535598</c:v>
                </c:pt>
                <c:pt idx="60">
                  <c:v>-0.74541714837072903</c:v>
                </c:pt>
                <c:pt idx="61">
                  <c:v>-0.76508587012055496</c:v>
                </c:pt>
                <c:pt idx="62">
                  <c:v>-0.752276715308</c:v>
                </c:pt>
                <c:pt idx="63">
                  <c:v>-0.70819632089793305</c:v>
                </c:pt>
                <c:pt idx="64">
                  <c:v>-0.63566018486138498</c:v>
                </c:pt>
                <c:pt idx="65">
                  <c:v>-0.53916208256684195</c:v>
                </c:pt>
                <c:pt idx="66">
                  <c:v>-0.42488031415083199</c:v>
                </c:pt>
                <c:pt idx="67">
                  <c:v>-0.30060622636337703</c:v>
                </c:pt>
                <c:pt idx="68">
                  <c:v>-0.17557906655945299</c:v>
                </c:pt>
                <c:pt idx="69">
                  <c:v>-6.0209788263323898E-2</c:v>
                </c:pt>
                <c:pt idx="70">
                  <c:v>3.43250629473539E-2</c:v>
                </c:pt>
                <c:pt idx="71">
                  <c:v>9.6639798549782899E-2</c:v>
                </c:pt>
                <c:pt idx="72">
                  <c:v>0.11586838241490501</c:v>
                </c:pt>
                <c:pt idx="73">
                  <c:v>8.2589232968461407E-2</c:v>
                </c:pt>
                <c:pt idx="74">
                  <c:v>-1.0028605764047099E-2</c:v>
                </c:pt>
                <c:pt idx="75">
                  <c:v>-0.16483080760253099</c:v>
                </c:pt>
                <c:pt idx="76">
                  <c:v>-0.37900569834009101</c:v>
                </c:pt>
                <c:pt idx="77">
                  <c:v>-0.64210399725418199</c:v>
                </c:pt>
                <c:pt idx="78">
                  <c:v>-0.93371766976253401</c:v>
                </c:pt>
                <c:pt idx="79">
                  <c:v>-1.22078323017293</c:v>
                </c:pt>
                <c:pt idx="80">
                  <c:v>-1.45447281537994</c:v>
                </c:pt>
                <c:pt idx="81">
                  <c:v>-1.5666342797952599</c:v>
                </c:pt>
                <c:pt idx="82">
                  <c:v>-1.46573943858171</c:v>
                </c:pt>
                <c:pt idx="83">
                  <c:v>-1.03229741023496</c:v>
                </c:pt>
                <c:pt idx="84">
                  <c:v>-0.113687781035885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汇总'!$N$167:$N$251</c:f>
              <c:numCache>
                <c:formatCode>0.00</c:formatCode>
                <c:ptCount val="85"/>
                <c:pt idx="0">
                  <c:v>-5.3046051380828798</c:v>
                </c:pt>
                <c:pt idx="1">
                  <c:v>-3.8522646809922101</c:v>
                </c:pt>
                <c:pt idx="2">
                  <c:v>-2.7208375231800899</c:v>
                </c:pt>
                <c:pt idx="3">
                  <c:v>-1.8458456693044201</c:v>
                </c:pt>
                <c:pt idx="4">
                  <c:v>-1.1752924945749199</c:v>
                </c:pt>
                <c:pt idx="5">
                  <c:v>-0.66743770683515802</c:v>
                </c:pt>
                <c:pt idx="6">
                  <c:v>-0.28889163518563099</c:v>
                </c:pt>
                <c:pt idx="7">
                  <c:v>-1.29963335986325E-2</c:v>
                </c:pt>
                <c:pt idx="8">
                  <c:v>0.18153696044258499</c:v>
                </c:pt>
                <c:pt idx="9">
                  <c:v>0.31176248104835802</c:v>
                </c:pt>
                <c:pt idx="10">
                  <c:v>0.39143324072056701</c:v>
                </c:pt>
                <c:pt idx="11">
                  <c:v>0.43175765635735402</c:v>
                </c:pt>
                <c:pt idx="12">
                  <c:v>0.44200235192306397</c:v>
                </c:pt>
                <c:pt idx="13">
                  <c:v>0.42996224556878898</c:v>
                </c:pt>
                <c:pt idx="14">
                  <c:v>0.40231733969743599</c:v>
                </c:pt>
                <c:pt idx="15">
                  <c:v>0.36489400355727702</c:v>
                </c:pt>
                <c:pt idx="16">
                  <c:v>0.322846969420018</c:v>
                </c:pt>
                <c:pt idx="17">
                  <c:v>0.280776755252655</c:v>
                </c:pt>
                <c:pt idx="18">
                  <c:v>0.24279577902773899</c:v>
                </c:pt>
                <c:pt idx="19">
                  <c:v>0.21255504243339099</c:v>
                </c:pt>
                <c:pt idx="20">
                  <c:v>0.19324193474288401</c:v>
                </c:pt>
                <c:pt idx="21">
                  <c:v>0.187558440983877</c:v>
                </c:pt>
                <c:pt idx="22">
                  <c:v>0.19768783230886899</c:v>
                </c:pt>
                <c:pt idx="23">
                  <c:v>0.225256770612282</c:v>
                </c:pt>
                <c:pt idx="24">
                  <c:v>0.27129867396441698</c:v>
                </c:pt>
                <c:pt idx="25">
                  <c:v>0.33622316433962501</c:v>
                </c:pt>
                <c:pt idx="26">
                  <c:v>0.41979545440331101</c:v>
                </c:pt>
                <c:pt idx="27">
                  <c:v>0.52112862579534802</c:v>
                </c:pt>
                <c:pt idx="28">
                  <c:v>0.63869090739463197</c:v>
                </c:pt>
                <c:pt idx="29">
                  <c:v>0.770329278488039</c:v>
                </c:pt>
                <c:pt idx="30">
                  <c:v>0.913309998578274</c:v>
                </c:pt>
                <c:pt idx="31">
                  <c:v>1.06437600276304</c:v>
                </c:pt>
                <c:pt idx="32">
                  <c:v>1.2198204991980299</c:v>
                </c:pt>
                <c:pt idx="33">
                  <c:v>1.3755755631125199</c:v>
                </c:pt>
                <c:pt idx="34">
                  <c:v>1.5273140401924299</c:v>
                </c:pt>
                <c:pt idx="35">
                  <c:v>1.6705626508653799</c:v>
                </c:pt>
                <c:pt idx="36">
                  <c:v>1.8008238261304601</c:v>
                </c:pt>
                <c:pt idx="37">
                  <c:v>1.9137035050576501</c:v>
                </c:pt>
                <c:pt idx="38">
                  <c:v>2.00504188395821</c:v>
                </c:pt>
                <c:pt idx="39">
                  <c:v>2.0710439274646499</c:v>
                </c:pt>
                <c:pt idx="40">
                  <c:v>2.10840633240637</c:v>
                </c:pt>
                <c:pt idx="41">
                  <c:v>2.1144375763666501</c:v>
                </c:pt>
                <c:pt idx="42">
                  <c:v>2.08716768420781</c:v>
                </c:pt>
                <c:pt idx="43">
                  <c:v>2.02544440762945</c:v>
                </c:pt>
                <c:pt idx="44">
                  <c:v>1.9290126349794099</c:v>
                </c:pt>
                <c:pt idx="45">
                  <c:v>1.7985740310770399</c:v>
                </c:pt>
                <c:pt idx="46">
                  <c:v>1.63582414973597</c:v>
                </c:pt>
                <c:pt idx="47">
                  <c:v>1.4434645649656801</c:v>
                </c:pt>
                <c:pt idx="48">
                  <c:v>1.22518793053196</c:v>
                </c:pt>
                <c:pt idx="49">
                  <c:v>0.98563430160138599</c:v>
                </c:pt>
                <c:pt idx="50">
                  <c:v>0.73031753666593202</c:v>
                </c:pt>
                <c:pt idx="51">
                  <c:v>0.465521142763273</c:v>
                </c:pt>
                <c:pt idx="52">
                  <c:v>0.198163532208847</c:v>
                </c:pt>
                <c:pt idx="53">
                  <c:v>-6.4366675322223593E-2</c:v>
                </c:pt>
                <c:pt idx="54">
                  <c:v>-0.31440394559295398</c:v>
                </c:pt>
                <c:pt idx="55">
                  <c:v>-0.54422557129603299</c:v>
                </c:pt>
                <c:pt idx="56">
                  <c:v>-0.74629486937550404</c:v>
                </c:pt>
                <c:pt idx="57">
                  <c:v>-0.91352393418244704</c:v>
                </c:pt>
                <c:pt idx="58">
                  <c:v>-1.0395510788882001</c:v>
                </c:pt>
                <c:pt idx="59">
                  <c:v>-1.1190270698320599</c:v>
                </c:pt>
                <c:pt idx="60">
                  <c:v>-1.1479031701356599</c:v>
                </c:pt>
                <c:pt idx="61">
                  <c:v>-1.1237128601928299</c:v>
                </c:pt>
                <c:pt idx="62">
                  <c:v>-1.04583789384873</c:v>
                </c:pt>
                <c:pt idx="63">
                  <c:v>-0.91574807936762903</c:v>
                </c:pt>
                <c:pt idx="64">
                  <c:v>-0.73720284477088605</c:v>
                </c:pt>
                <c:pt idx="65">
                  <c:v>-0.516401256777271</c:v>
                </c:pt>
                <c:pt idx="66">
                  <c:v>-0.26206571211402202</c:v>
                </c:pt>
                <c:pt idx="67">
                  <c:v>1.45569910625474E-2</c:v>
                </c:pt>
                <c:pt idx="68">
                  <c:v>0.29979506503853298</c:v>
                </c:pt>
                <c:pt idx="69">
                  <c:v>0.57777112306427103</c:v>
                </c:pt>
                <c:pt idx="70">
                  <c:v>0.83076273574511506</c:v>
                </c:pt>
                <c:pt idx="71">
                  <c:v>1.0397270929915801</c:v>
                </c:pt>
                <c:pt idx="72">
                  <c:v>1.1850145243857599</c:v>
                </c:pt>
                <c:pt idx="73">
                  <c:v>1.2472975034463301</c:v>
                </c:pt>
                <c:pt idx="74">
                  <c:v>1.2087436956028801</c:v>
                </c:pt>
                <c:pt idx="75">
                  <c:v>1.05446360291643</c:v>
                </c:pt>
                <c:pt idx="76">
                  <c:v>0.77426541380791403</c:v>
                </c:pt>
                <c:pt idx="77">
                  <c:v>0.36475177989875301</c:v>
                </c:pt>
                <c:pt idx="78">
                  <c:v>-0.168204582085697</c:v>
                </c:pt>
                <c:pt idx="79">
                  <c:v>-0.80656733006160897</c:v>
                </c:pt>
                <c:pt idx="80">
                  <c:v>-1.51678354925046</c:v>
                </c:pt>
                <c:pt idx="81">
                  <c:v>-2.2459276319539998</c:v>
                </c:pt>
                <c:pt idx="82">
                  <c:v>-2.9172957826052799</c:v>
                </c:pt>
                <c:pt idx="83">
                  <c:v>-3.4254024690894802</c:v>
                </c:pt>
                <c:pt idx="84">
                  <c:v>-3.63032760363031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汇总'!$O$167:$O$251</c:f>
              <c:numCache>
                <c:formatCode>0.00</c:formatCode>
                <c:ptCount val="85"/>
                <c:pt idx="0">
                  <c:v>-7.1213860991972702</c:v>
                </c:pt>
                <c:pt idx="1">
                  <c:v>-2.6742276307237298</c:v>
                </c:pt>
                <c:pt idx="2">
                  <c:v>-0.12921820552001401</c:v>
                </c:pt>
                <c:pt idx="3">
                  <c:v>1.09830843587014</c:v>
                </c:pt>
                <c:pt idx="4">
                  <c:v>1.46085960155464</c:v>
                </c:pt>
                <c:pt idx="5">
                  <c:v>1.30103637026781</c:v>
                </c:pt>
                <c:pt idx="6">
                  <c:v>0.87103021143429804</c:v>
                </c:pt>
                <c:pt idx="7">
                  <c:v>0.34960339181504801</c:v>
                </c:pt>
                <c:pt idx="8">
                  <c:v>-0.143220158593859</c:v>
                </c:pt>
                <c:pt idx="9">
                  <c:v>-0.53353971555180602</c:v>
                </c:pt>
                <c:pt idx="10">
                  <c:v>-0.78283707639924405</c:v>
                </c:pt>
                <c:pt idx="11">
                  <c:v>-0.87892120345746205</c:v>
                </c:pt>
                <c:pt idx="12">
                  <c:v>-0.82838089552587901</c:v>
                </c:pt>
                <c:pt idx="13">
                  <c:v>-0.65037965877463499</c:v>
                </c:pt>
                <c:pt idx="14">
                  <c:v>-0.37163807009510802</c:v>
                </c:pt>
                <c:pt idx="15">
                  <c:v>-2.24596987267827E-2</c:v>
                </c:pt>
                <c:pt idx="16">
                  <c:v>0.36633292427693998</c:v>
                </c:pt>
                <c:pt idx="17">
                  <c:v>0.76567572444228604</c:v>
                </c:pt>
                <c:pt idx="18">
                  <c:v>1.14986760010452</c:v>
                </c:pt>
                <c:pt idx="19">
                  <c:v>1.4976063697266999</c:v>
                </c:pt>
                <c:pt idx="20">
                  <c:v>1.79255145586022</c:v>
                </c:pt>
                <c:pt idx="21">
                  <c:v>2.0234999325979799</c:v>
                </c:pt>
                <c:pt idx="22">
                  <c:v>2.1842542336823501</c:v>
                </c:pt>
                <c:pt idx="23">
                  <c:v>2.2732518377564599</c:v>
                </c:pt>
                <c:pt idx="24">
                  <c:v>2.2930196155714002</c:v>
                </c:pt>
                <c:pt idx="25">
                  <c:v>2.2495082413099001</c:v>
                </c:pt>
                <c:pt idx="26">
                  <c:v>2.1513551365308698</c:v>
                </c:pt>
                <c:pt idx="27">
                  <c:v>2.0091178306049202</c:v>
                </c:pt>
                <c:pt idx="28">
                  <c:v>1.8345133858728799</c:v>
                </c:pt>
                <c:pt idx="29">
                  <c:v>1.6396936491504699</c:v>
                </c:pt>
                <c:pt idx="30">
                  <c:v>1.43658055357589</c:v>
                </c:pt>
                <c:pt idx="31">
                  <c:v>1.2362805062098401</c:v>
                </c:pt>
                <c:pt idx="32">
                  <c:v>1.0485920571918601</c:v>
                </c:pt>
                <c:pt idx="33">
                  <c:v>0.88161655568913899</c:v>
                </c:pt>
                <c:pt idx="34">
                  <c:v>0.74147735628329303</c:v>
                </c:pt>
                <c:pt idx="35">
                  <c:v>0.63214934689900404</c:v>
                </c:pt>
                <c:pt idx="36">
                  <c:v>0.55539712580706702</c:v>
                </c:pt>
                <c:pt idx="37">
                  <c:v>0.51081706067939303</c:v>
                </c:pt>
                <c:pt idx="38">
                  <c:v>0.49597571720060302</c:v>
                </c:pt>
                <c:pt idx="39">
                  <c:v>0.50663474810823095</c:v>
                </c:pt>
                <c:pt idx="40">
                  <c:v>0.53705028615341399</c:v>
                </c:pt>
                <c:pt idx="41">
                  <c:v>0.58033318581057103</c:v>
                </c:pt>
                <c:pt idx="42">
                  <c:v>0.62885510925372601</c:v>
                </c:pt>
                <c:pt idx="43">
                  <c:v>0.67468445142084399</c:v>
                </c:pt>
                <c:pt idx="44">
                  <c:v>0.71003544773423699</c:v>
                </c:pt>
                <c:pt idx="45">
                  <c:v>0.72771350533970702</c:v>
                </c:pt>
                <c:pt idx="46">
                  <c:v>0.72153984554399297</c:v>
                </c:pt>
                <c:pt idx="47">
                  <c:v>0.68673894036345895</c:v>
                </c:pt>
                <c:pt idx="48">
                  <c:v>0.62027297096645795</c:v>
                </c:pt>
                <c:pt idx="49">
                  <c:v>0.52110862915730005</c:v>
                </c:pt>
                <c:pt idx="50">
                  <c:v>0.39040302567499702</c:v>
                </c:pt>
                <c:pt idx="51">
                  <c:v>0.23159726076429299</c:v>
                </c:pt>
                <c:pt idx="52">
                  <c:v>5.0408352963152103E-2</c:v>
                </c:pt>
                <c:pt idx="53">
                  <c:v>-0.14528728836468499</c:v>
                </c:pt>
                <c:pt idx="54">
                  <c:v>-0.34568282241700099</c:v>
                </c:pt>
                <c:pt idx="55">
                  <c:v>-0.53938315645339796</c:v>
                </c:pt>
                <c:pt idx="56">
                  <c:v>-0.71385759700729001</c:v>
                </c:pt>
                <c:pt idx="57">
                  <c:v>-0.85599633861603697</c:v>
                </c:pt>
                <c:pt idx="58">
                  <c:v>-0.95275992128575904</c:v>
                </c:pt>
                <c:pt idx="59">
                  <c:v>-0.99190620428593701</c:v>
                </c:pt>
                <c:pt idx="60">
                  <c:v>-0.96277447094152302</c:v>
                </c:pt>
                <c:pt idx="61">
                  <c:v>-0.85710099799549899</c:v>
                </c:pt>
                <c:pt idx="62">
                  <c:v>-0.66983479171613902</c:v>
                </c:pt>
                <c:pt idx="63">
                  <c:v>-0.39991621356024698</c:v>
                </c:pt>
                <c:pt idx="64">
                  <c:v>-5.0974889537307E-2</c:v>
                </c:pt>
                <c:pt idx="65">
                  <c:v>0.36810338007605797</c:v>
                </c:pt>
                <c:pt idx="66">
                  <c:v>0.84279802218149302</c:v>
                </c:pt>
                <c:pt idx="67">
                  <c:v>1.3528280878583301</c:v>
                </c:pt>
                <c:pt idx="68">
                  <c:v>1.8723520572171399</c:v>
                </c:pt>
                <c:pt idx="69">
                  <c:v>2.3705735365685099</c:v>
                </c:pt>
                <c:pt idx="70">
                  <c:v>2.81284175413386</c:v>
                </c:pt>
                <c:pt idx="71">
                  <c:v>3.1623445354696802</c:v>
                </c:pt>
                <c:pt idx="72">
                  <c:v>3.3825005572985298</c:v>
                </c:pt>
                <c:pt idx="73">
                  <c:v>3.4401671488261001</c:v>
                </c:pt>
                <c:pt idx="74">
                  <c:v>3.3097897315047602</c:v>
                </c:pt>
                <c:pt idx="75">
                  <c:v>2.9786291516999901</c:v>
                </c:pt>
                <c:pt idx="76">
                  <c:v>2.45321367974819</c:v>
                </c:pt>
                <c:pt idx="77">
                  <c:v>1.76717331540002</c:v>
                </c:pt>
                <c:pt idx="78">
                  <c:v>0.99062525322821904</c:v>
                </c:pt>
                <c:pt idx="79">
                  <c:v>0.24129092486516901</c:v>
                </c:pt>
                <c:pt idx="80">
                  <c:v>-0.30246304956277698</c:v>
                </c:pt>
                <c:pt idx="81">
                  <c:v>-0.386455409636493</c:v>
                </c:pt>
                <c:pt idx="82">
                  <c:v>0.336824901506588</c:v>
                </c:pt>
                <c:pt idx="83">
                  <c:v>2.3283097605363601</c:v>
                </c:pt>
                <c:pt idx="84">
                  <c:v>6.1852622287631798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汇总'!$P$167:$P$251</c:f>
              <c:numCache>
                <c:formatCode>0.00</c:formatCode>
                <c:ptCount val="85"/>
                <c:pt idx="0">
                  <c:v>-7.2260367230154703</c:v>
                </c:pt>
                <c:pt idx="1">
                  <c:v>-4.5639395002983596</c:v>
                </c:pt>
                <c:pt idx="2">
                  <c:v>-2.6470491263181599</c:v>
                </c:pt>
                <c:pt idx="3">
                  <c:v>-1.3087840324959901</c:v>
                </c:pt>
                <c:pt idx="4">
                  <c:v>-0.41195205674023</c:v>
                </c:pt>
                <c:pt idx="5">
                  <c:v>0.155281607210777</c:v>
                </c:pt>
                <c:pt idx="6">
                  <c:v>0.48300833153915401</c:v>
                </c:pt>
                <c:pt idx="7">
                  <c:v>0.64280289336782803</c:v>
                </c:pt>
                <c:pt idx="8">
                  <c:v>0.69059279802727302</c:v>
                </c:pt>
                <c:pt idx="9">
                  <c:v>0.66919820847872502</c:v>
                </c:pt>
                <c:pt idx="10">
                  <c:v>0.61056919187182102</c:v>
                </c:pt>
                <c:pt idx="11">
                  <c:v>0.53774561741625104</c:v>
                </c:pt>
                <c:pt idx="12">
                  <c:v>0.46656369708302903</c:v>
                </c:pt>
                <c:pt idx="13">
                  <c:v>0.40713185212091402</c:v>
                </c:pt>
                <c:pt idx="14">
                  <c:v>0.36509731397725198</c:v>
                </c:pt>
                <c:pt idx="15">
                  <c:v>0.34272362795108302</c:v>
                </c:pt>
                <c:pt idx="16">
                  <c:v>0.33979802177775797</c:v>
                </c:pt>
                <c:pt idx="17">
                  <c:v>0.35438642935135301</c:v>
                </c:pt>
                <c:pt idx="18">
                  <c:v>0.38345282193043201</c:v>
                </c:pt>
                <c:pt idx="19">
                  <c:v>0.42335839544793602</c:v>
                </c:pt>
                <c:pt idx="20">
                  <c:v>0.47025509295373602</c:v>
                </c:pt>
                <c:pt idx="21">
                  <c:v>0.52038690576097402</c:v>
                </c:pt>
                <c:pt idx="22">
                  <c:v>0.57031139554376897</c:v>
                </c:pt>
                <c:pt idx="23">
                  <c:v>0.61705291244491001</c:v>
                </c:pt>
                <c:pt idx="24">
                  <c:v>0.65819805119556296</c:v>
                </c:pt>
                <c:pt idx="25">
                  <c:v>0.69194298832906398</c:v>
                </c:pt>
                <c:pt idx="26">
                  <c:v>0.71710147878297603</c:v>
                </c:pt>
                <c:pt idx="27">
                  <c:v>0.73308145952989101</c:v>
                </c:pt>
                <c:pt idx="28">
                  <c:v>0.739837411359206</c:v>
                </c:pt>
                <c:pt idx="29">
                  <c:v>0.737804867547312</c:v>
                </c:pt>
                <c:pt idx="30">
                  <c:v>0.727822729899813</c:v>
                </c:pt>
                <c:pt idx="31">
                  <c:v>0.71104835853773396</c:v>
                </c:pt>
                <c:pt idx="32">
                  <c:v>0.68886974181016403</c:v>
                </c:pt>
                <c:pt idx="33">
                  <c:v>0.66281842687283998</c:v>
                </c:pt>
                <c:pt idx="34">
                  <c:v>0.63448629975520099</c:v>
                </c:pt>
                <c:pt idx="35">
                  <c:v>0.60544874615434596</c:v>
                </c:pt>
                <c:pt idx="36">
                  <c:v>0.57719620075504396</c:v>
                </c:pt>
                <c:pt idx="37">
                  <c:v>0.55107560355464302</c:v>
                </c:pt>
                <c:pt idx="38">
                  <c:v>0.52824282650004095</c:v>
                </c:pt>
                <c:pt idx="39">
                  <c:v>0.50962671268797599</c:v>
                </c:pt>
                <c:pt idx="40">
                  <c:v>0.49590498349557099</c:v>
                </c:pt>
                <c:pt idx="41">
                  <c:v>0.48749191619071103</c:v>
                </c:pt>
                <c:pt idx="42">
                  <c:v>0.48453737596832502</c:v>
                </c:pt>
                <c:pt idx="43">
                  <c:v>0.486936501828581</c:v>
                </c:pt>
                <c:pt idx="44">
                  <c:v>0.49434909535167498</c:v>
                </c:pt>
                <c:pt idx="45">
                  <c:v>0.50622754516356805</c:v>
                </c:pt>
                <c:pt idx="46">
                  <c:v>0.52185193781023997</c:v>
                </c:pt>
                <c:pt idx="47">
                  <c:v>0.54037085775897198</c:v>
                </c:pt>
                <c:pt idx="48">
                  <c:v>0.560846265422695</c:v>
                </c:pt>
                <c:pt idx="49">
                  <c:v>0.58230076240214201</c:v>
                </c:pt>
                <c:pt idx="50">
                  <c:v>0.60376550753871705</c:v>
                </c:pt>
                <c:pt idx="51">
                  <c:v>0.62432703600764605</c:v>
                </c:pt>
                <c:pt idx="52">
                  <c:v>0.64317125627587501</c:v>
                </c:pt>
                <c:pt idx="53">
                  <c:v>0.65962295669303095</c:v>
                </c:pt>
                <c:pt idx="54">
                  <c:v>0.67317924433493603</c:v>
                </c:pt>
                <c:pt idx="55">
                  <c:v>0.683535463956497</c:v>
                </c:pt>
                <c:pt idx="56">
                  <c:v>0.69060230398101896</c:v>
                </c:pt>
                <c:pt idx="57">
                  <c:v>0.69451298999114497</c:v>
                </c:pt>
                <c:pt idx="58">
                  <c:v>0.69561969355311104</c:v>
                </c:pt>
                <c:pt idx="59">
                  <c:v>0.69447854591332903</c:v>
                </c:pt>
                <c:pt idx="60">
                  <c:v>0.69182294186169102</c:v>
                </c:pt>
                <c:pt idx="61">
                  <c:v>0.68852514899752904</c:v>
                </c:pt>
                <c:pt idx="62">
                  <c:v>0.68554660153117897</c:v>
                </c:pt>
                <c:pt idx="63">
                  <c:v>0.68387765616132901</c:v>
                </c:pt>
                <c:pt idx="64">
                  <c:v>0.68446801967427895</c:v>
                </c:pt>
                <c:pt idx="65">
                  <c:v>0.68814952440368105</c:v>
                </c:pt>
                <c:pt idx="66">
                  <c:v>0.69555342835410305</c:v>
                </c:pt>
                <c:pt idx="67">
                  <c:v>0.70702495136806398</c:v>
                </c:pt>
                <c:pt idx="68">
                  <c:v>0.72253832768134196</c:v>
                </c:pt>
                <c:pt idx="69">
                  <c:v>0.74161625803089903</c:v>
                </c:pt>
                <c:pt idx="70">
                  <c:v>0.76325828189971501</c:v>
                </c:pt>
                <c:pt idx="71">
                  <c:v>0.78588326117674401</c:v>
                </c:pt>
                <c:pt idx="72">
                  <c:v>0.80729187259048596</c:v>
                </c:pt>
                <c:pt idx="73">
                  <c:v>0.82465574529013197</c:v>
                </c:pt>
                <c:pt idx="74">
                  <c:v>0.83454065351217599</c:v>
                </c:pt>
                <c:pt idx="75">
                  <c:v>0.83297198284456397</c:v>
                </c:pt>
                <c:pt idx="76">
                  <c:v>0.81555152912032602</c:v>
                </c:pt>
                <c:pt idx="77">
                  <c:v>0.77763556682713797</c:v>
                </c:pt>
                <c:pt idx="78">
                  <c:v>0.71458503221933301</c:v>
                </c:pt>
                <c:pt idx="79">
                  <c:v>0.62209961208660802</c:v>
                </c:pt>
                <c:pt idx="80">
                  <c:v>0.496648506958902</c:v>
                </c:pt>
                <c:pt idx="81">
                  <c:v>0.33601165011258199</c:v>
                </c:pt>
                <c:pt idx="82">
                  <c:v>0.13994621038369501</c:v>
                </c:pt>
                <c:pt idx="83">
                  <c:v>-8.9005711610734103E-2</c:v>
                </c:pt>
                <c:pt idx="84">
                  <c:v>-0.34455117070969599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汇总'!$Q$167:$Q$251</c:f>
              <c:numCache>
                <c:formatCode>0.00</c:formatCode>
                <c:ptCount val="85"/>
                <c:pt idx="0">
                  <c:v>-7.6393657673044899</c:v>
                </c:pt>
                <c:pt idx="1">
                  <c:v>-5.7499508320914403</c:v>
                </c:pt>
                <c:pt idx="2">
                  <c:v>-4.10402996718806</c:v>
                </c:pt>
                <c:pt idx="3">
                  <c:v>-2.70186639570107</c:v>
                </c:pt>
                <c:pt idx="4">
                  <c:v>-1.5363141172797901</c:v>
                </c:pt>
                <c:pt idx="5">
                  <c:v>-0.59457364756411402</c:v>
                </c:pt>
                <c:pt idx="6">
                  <c:v>0.14029108398667001</c:v>
                </c:pt>
                <c:pt idx="7">
                  <c:v>0.68805361930115905</c:v>
                </c:pt>
                <c:pt idx="8">
                  <c:v>1.0702237235444501</c:v>
                </c:pt>
                <c:pt idx="9">
                  <c:v>1.3091251998808699</c:v>
                </c:pt>
                <c:pt idx="10">
                  <c:v>1.4271350465716099</c:v>
                </c:pt>
                <c:pt idx="11">
                  <c:v>1.44606728945576</c:v>
                </c:pt>
                <c:pt idx="12">
                  <c:v>1.3866858469713199</c:v>
                </c:pt>
                <c:pt idx="13">
                  <c:v>1.26833177946057</c:v>
                </c:pt>
                <c:pt idx="14">
                  <c:v>1.10865123957208</c:v>
                </c:pt>
                <c:pt idx="15">
                  <c:v>0.92341137611972102</c:v>
                </c:pt>
                <c:pt idx="16">
                  <c:v>0.72639234978682099</c:v>
                </c:pt>
                <c:pt idx="17">
                  <c:v>0.52934449557195395</c:v>
                </c:pt>
                <c:pt idx="18">
                  <c:v>0.34200051386031299</c:v>
                </c:pt>
                <c:pt idx="19">
                  <c:v>0.17213338947328399</c:v>
                </c:pt>
                <c:pt idx="20">
                  <c:v>2.5651525996415198E-2</c:v>
                </c:pt>
                <c:pt idx="21">
                  <c:v>-9.3276658885721495E-2</c:v>
                </c:pt>
                <c:pt idx="22">
                  <c:v>-0.18207570241117901</c:v>
                </c:pt>
                <c:pt idx="23">
                  <c:v>-0.23959995609427501</c:v>
                </c:pt>
                <c:pt idx="24">
                  <c:v>-0.26595999151810101</c:v>
                </c:pt>
                <c:pt idx="25">
                  <c:v>-0.26234356832525402</c:v>
                </c:pt>
                <c:pt idx="26">
                  <c:v>-0.23083556933742599</c:v>
                </c:pt>
                <c:pt idx="27">
                  <c:v>-0.174240726426756</c:v>
                </c:pt>
                <c:pt idx="28">
                  <c:v>-9.5912408972663996E-2</c:v>
                </c:pt>
                <c:pt idx="29">
                  <c:v>4.0977552886545298E-4</c:v>
                </c:pt>
                <c:pt idx="30">
                  <c:v>0.110751311885668</c:v>
                </c:pt>
                <c:pt idx="31">
                  <c:v>0.231041245071195</c:v>
                </c:pt>
                <c:pt idx="32">
                  <c:v>0.35723642564396002</c:v>
                </c:pt>
                <c:pt idx="33">
                  <c:v>0.48543057703452702</c:v>
                </c:pt>
                <c:pt idx="34">
                  <c:v>0.61194760367328005</c:v>
                </c:pt>
                <c:pt idx="35">
                  <c:v>0.73341890408285304</c:v>
                </c:pt>
                <c:pt idx="36">
                  <c:v>0.84684476868985004</c:v>
                </c:pt>
                <c:pt idx="37">
                  <c:v>0.94964022821229499</c:v>
                </c:pt>
                <c:pt idx="38">
                  <c:v>1.0396659750755699</c:v>
                </c:pt>
                <c:pt idx="39">
                  <c:v>1.1152452073722601</c:v>
                </c:pt>
                <c:pt idx="40">
                  <c:v>1.1751674424327001</c:v>
                </c:pt>
                <c:pt idx="41">
                  <c:v>1.2186805150989399</c:v>
                </c:pt>
                <c:pt idx="42">
                  <c:v>1.2454721143093399</c:v>
                </c:pt>
                <c:pt idx="43">
                  <c:v>1.2556423205781799</c:v>
                </c:pt>
                <c:pt idx="44">
                  <c:v>1.24966868643852</c:v>
                </c:pt>
                <c:pt idx="45">
                  <c:v>1.2283654518498499</c:v>
                </c:pt>
                <c:pt idx="46">
                  <c:v>1.19283850701476</c:v>
                </c:pt>
                <c:pt idx="47">
                  <c:v>1.1444377059403199</c:v>
                </c:pt>
                <c:pt idx="48">
                  <c:v>1.0847080954903801</c:v>
                </c:pt>
                <c:pt idx="49">
                  <c:v>1.01534155652456</c:v>
                </c:pt>
                <c:pt idx="50">
                  <c:v>0.93813025607714695</c:v>
                </c:pt>
                <c:pt idx="51">
                  <c:v>0.85492318235725995</c:v>
                </c:pt>
                <c:pt idx="52">
                  <c:v>0.76758687765781897</c:v>
                </c:pt>
                <c:pt idx="53">
                  <c:v>0.67797129805589296</c:v>
                </c:pt>
                <c:pt idx="54">
                  <c:v>0.58788151304644298</c:v>
                </c:pt>
                <c:pt idx="55">
                  <c:v>0.49905571300266799</c:v>
                </c:pt>
                <c:pt idx="56">
                  <c:v>0.413149717602869</c:v>
                </c:pt>
                <c:pt idx="57">
                  <c:v>0.33172787402411003</c:v>
                </c:pt>
                <c:pt idx="58">
                  <c:v>0.25625989997019999</c:v>
                </c:pt>
                <c:pt idx="59">
                  <c:v>0.18812286318767801</c:v>
                </c:pt>
                <c:pt idx="60">
                  <c:v>0.12860709632754</c:v>
                </c:pt>
                <c:pt idx="61">
                  <c:v>7.8924423596683696E-2</c:v>
                </c:pt>
                <c:pt idx="62">
                  <c:v>4.0216623839342901E-2</c:v>
                </c:pt>
                <c:pt idx="63">
                  <c:v>1.3561573131388701E-2</c:v>
                </c:pt>
                <c:pt idx="64">
                  <c:v>-2.6000820708027598E-5</c:v>
                </c:pt>
                <c:pt idx="65">
                  <c:v>3.9723930115975802E-4</c:v>
                </c:pt>
                <c:pt idx="66">
                  <c:v>1.5681823780251802E-2</c:v>
                </c:pt>
                <c:pt idx="67">
                  <c:v>4.6546106939184803E-2</c:v>
                </c:pt>
                <c:pt idx="68">
                  <c:v>9.3513539240368496E-2</c:v>
                </c:pt>
                <c:pt idx="69">
                  <c:v>0.156820515170567</c:v>
                </c:pt>
                <c:pt idx="70">
                  <c:v>0.23628804366895001</c:v>
                </c:pt>
                <c:pt idx="71">
                  <c:v>0.33114977027020898</c:v>
                </c:pt>
                <c:pt idx="72">
                  <c:v>0.43982813297279699</c:v>
                </c:pt>
                <c:pt idx="73">
                  <c:v>0.55964965730441096</c:v>
                </c:pt>
                <c:pt idx="74">
                  <c:v>0.68648959002013799</c:v>
                </c:pt>
                <c:pt idx="75">
                  <c:v>0.81433523493717297</c:v>
                </c:pt>
                <c:pt idx="76">
                  <c:v>0.934756489515158</c:v>
                </c:pt>
                <c:pt idx="77">
                  <c:v>1.03627118596229</c:v>
                </c:pt>
                <c:pt idx="78">
                  <c:v>1.1035919165905199</c:v>
                </c:pt>
                <c:pt idx="79">
                  <c:v>1.1167400689554099</c:v>
                </c:pt>
                <c:pt idx="80">
                  <c:v>1.0500118138927901</c:v>
                </c:pt>
                <c:pt idx="81">
                  <c:v>0.87077977590779798</c:v>
                </c:pt>
                <c:pt idx="82">
                  <c:v>0.53811307354048799</c:v>
                </c:pt>
                <c:pt idx="83">
                  <c:v>1.1973457579008699E-3</c:v>
                </c:pt>
                <c:pt idx="84">
                  <c:v>-0.80246472169956595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汇总'!$R$167:$R$251</c:f>
              <c:numCache>
                <c:formatCode>0.00</c:formatCode>
                <c:ptCount val="85"/>
                <c:pt idx="0">
                  <c:v>-5.7759939992195699</c:v>
                </c:pt>
                <c:pt idx="1">
                  <c:v>-4.0050214162564499</c:v>
                </c:pt>
                <c:pt idx="2">
                  <c:v>-2.6566761748885801</c:v>
                </c:pt>
                <c:pt idx="3">
                  <c:v>-1.6282270386568301</c:v>
                </c:pt>
                <c:pt idx="4">
                  <c:v>-0.84078148632465899</c:v>
                </c:pt>
                <c:pt idx="5">
                  <c:v>-0.23480043400553599</c:v>
                </c:pt>
                <c:pt idx="6">
                  <c:v>0.23376682794597101</c:v>
                </c:pt>
                <c:pt idx="7">
                  <c:v>0.59678639387875299</c:v>
                </c:pt>
                <c:pt idx="8">
                  <c:v>0.87673764775331997</c:v>
                </c:pt>
                <c:pt idx="9">
                  <c:v>1.0890573993114101</c:v>
                </c:pt>
                <c:pt idx="10">
                  <c:v>1.24407906761548</c:v>
                </c:pt>
                <c:pt idx="11">
                  <c:v>1.3486125545180201</c:v>
                </c:pt>
                <c:pt idx="12">
                  <c:v>1.40720737271338</c:v>
                </c:pt>
                <c:pt idx="13">
                  <c:v>1.42313861075772</c:v>
                </c:pt>
                <c:pt idx="14">
                  <c:v>1.39915243081757</c:v>
                </c:pt>
                <c:pt idx="15">
                  <c:v>1.3380050039222999</c:v>
                </c:pt>
                <c:pt idx="16">
                  <c:v>1.24282609215206</c:v>
                </c:pt>
                <c:pt idx="17">
                  <c:v>1.1173358874899499</c:v>
                </c:pt>
                <c:pt idx="18">
                  <c:v>0.96594121300489999</c:v>
                </c:pt>
                <c:pt idx="19">
                  <c:v>0.79373478361090299</c:v>
                </c:pt>
                <c:pt idx="20">
                  <c:v>0.60641891086760202</c:v>
                </c:pt>
                <c:pt idx="21">
                  <c:v>0.410172819148937</c:v>
                </c:pt>
                <c:pt idx="22">
                  <c:v>0.21148061900651199</c:v>
                </c:pt>
                <c:pt idx="23">
                  <c:v>1.6934957698524E-2</c:v>
                </c:pt>
                <c:pt idx="24">
                  <c:v>-0.16697056336171301</c:v>
                </c:pt>
                <c:pt idx="25">
                  <c:v>-0.334048949061028</c:v>
                </c:pt>
                <c:pt idx="26">
                  <c:v>-0.47861783270040298</c:v>
                </c:pt>
                <c:pt idx="27">
                  <c:v>-0.59568008681968698</c:v>
                </c:pt>
                <c:pt idx="28">
                  <c:v>-0.68108069743504795</c:v>
                </c:pt>
                <c:pt idx="29">
                  <c:v>-0.73163502840579697</c:v>
                </c:pt>
                <c:pt idx="30">
                  <c:v>-0.74522495901603902</c:v>
                </c:pt>
                <c:pt idx="31">
                  <c:v>-0.72086063858792904</c:v>
                </c:pt>
                <c:pt idx="32">
                  <c:v>-0.65870676703291797</c:v>
                </c:pt>
                <c:pt idx="33">
                  <c:v>-0.560073379693386</c:v>
                </c:pt>
                <c:pt idx="34">
                  <c:v>-0.42737208863771198</c:v>
                </c:pt>
                <c:pt idx="35">
                  <c:v>-0.26403961073730398</c:v>
                </c:pt>
                <c:pt idx="36">
                  <c:v>-7.44311953752224E-2</c:v>
                </c:pt>
                <c:pt idx="37">
                  <c:v>0.13631274846847</c:v>
                </c:pt>
                <c:pt idx="38">
                  <c:v>0.36242293478319298</c:v>
                </c:pt>
                <c:pt idx="39">
                  <c:v>0.59767600614759298</c:v>
                </c:pt>
                <c:pt idx="40">
                  <c:v>0.83558307586913505</c:v>
                </c:pt>
                <c:pt idx="41">
                  <c:v>1.0695869157705999</c:v>
                </c:pt>
                <c:pt idx="42">
                  <c:v>1.2932624900699501</c:v>
                </c:pt>
                <c:pt idx="43">
                  <c:v>1.5005154227815101</c:v>
                </c:pt>
                <c:pt idx="44">
                  <c:v>1.68577296863202</c:v>
                </c:pt>
                <c:pt idx="45">
                  <c:v>1.84416213577304</c:v>
                </c:pt>
                <c:pt idx="46">
                  <c:v>1.97166978241478</c:v>
                </c:pt>
                <c:pt idx="47">
                  <c:v>2.0652797790429802</c:v>
                </c:pt>
                <c:pt idx="48">
                  <c:v>2.1230826930789299</c:v>
                </c:pt>
                <c:pt idx="49">
                  <c:v>2.1443539135782301</c:v>
                </c:pt>
                <c:pt idx="50">
                  <c:v>2.1295966900752199</c:v>
                </c:pt>
                <c:pt idx="51">
                  <c:v>2.0805472117661399</c:v>
                </c:pt>
                <c:pt idx="52">
                  <c:v>2.00013960088731</c:v>
                </c:pt>
                <c:pt idx="53">
                  <c:v>1.8924295375981901</c:v>
                </c:pt>
                <c:pt idx="54">
                  <c:v>1.7624761726276501</c:v>
                </c:pt>
                <c:pt idx="55">
                  <c:v>1.61618301863511</c:v>
                </c:pt>
                <c:pt idx="56">
                  <c:v>1.4600996415104599</c:v>
                </c:pt>
                <c:pt idx="57">
                  <c:v>1.30118719876015</c:v>
                </c:pt>
                <c:pt idx="58">
                  <c:v>1.1465521937294301</c:v>
                </c:pt>
                <c:pt idx="59">
                  <c:v>1.0031542316133999</c:v>
                </c:pt>
                <c:pt idx="60">
                  <c:v>0.87749507604608701</c:v>
                </c:pt>
                <c:pt idx="61">
                  <c:v>0.77529791360767997</c:v>
                </c:pt>
                <c:pt idx="62">
                  <c:v>0.70118743759231394</c:v>
                </c:pt>
                <c:pt idx="63">
                  <c:v>0.65838316248727602</c:v>
                </c:pt>
                <c:pt idx="64">
                  <c:v>0.64842027547407699</c:v>
                </c:pt>
                <c:pt idx="65">
                  <c:v>0.6709143229733</c:v>
                </c:pt>
                <c:pt idx="66">
                  <c:v>0.72338811642414702</c:v>
                </c:pt>
                <c:pt idx="67">
                  <c:v>0.80118142410878701</c:v>
                </c:pt>
                <c:pt idx="68">
                  <c:v>0.89746629389481503</c:v>
                </c:pt>
                <c:pt idx="69">
                  <c:v>1.0033932248661099</c:v>
                </c:pt>
                <c:pt idx="70">
                  <c:v>1.1083958760416399</c:v>
                </c:pt>
                <c:pt idx="71">
                  <c:v>1.2006845640975901</c:v>
                </c:pt>
                <c:pt idx="72">
                  <c:v>1.2679614636399601</c:v>
                </c:pt>
                <c:pt idx="73">
                  <c:v>1.29839317902179</c:v>
                </c:pt>
                <c:pt idx="74">
                  <c:v>1.2818792088998801</c:v>
                </c:pt>
                <c:pt idx="75">
                  <c:v>1.21165777217461</c:v>
                </c:pt>
                <c:pt idx="76">
                  <c:v>1.08629350671522</c:v>
                </c:pt>
                <c:pt idx="77">
                  <c:v>0.91209469153350597</c:v>
                </c:pt>
                <c:pt idx="78">
                  <c:v>0.70601087730197498</c:v>
                </c:pt>
                <c:pt idx="79">
                  <c:v>0.49906513978050798</c:v>
                </c:pt>
                <c:pt idx="80">
                  <c:v>0.34037859680514199</c:v>
                </c:pt>
                <c:pt idx="81">
                  <c:v>0.30184835081096001</c:v>
                </c:pt>
                <c:pt idx="82">
                  <c:v>0.48354363555704299</c:v>
                </c:pt>
                <c:pt idx="83">
                  <c:v>1.0198886583989599</c:v>
                </c:pt>
                <c:pt idx="84">
                  <c:v>2.0867044378817301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汇总'!$S$167:$S$251</c:f>
              <c:numCache>
                <c:formatCode>0.00</c:formatCode>
                <c:ptCount val="85"/>
                <c:pt idx="0">
                  <c:v>-7.7305754843905996</c:v>
                </c:pt>
                <c:pt idx="1">
                  <c:v>-5.3251094114884499</c:v>
                </c:pt>
                <c:pt idx="2">
                  <c:v>-3.52795351464614</c:v>
                </c:pt>
                <c:pt idx="3">
                  <c:v>-2.2209830047858401</c:v>
                </c:pt>
                <c:pt idx="4">
                  <c:v>-1.3033887466325</c:v>
                </c:pt>
                <c:pt idx="5">
                  <c:v>-0.68976343112912497</c:v>
                </c:pt>
                <c:pt idx="6">
                  <c:v>-0.308348690327167</c:v>
                </c:pt>
                <c:pt idx="7">
                  <c:v>-9.9432683887121301E-2</c:v>
                </c:pt>
                <c:pt idx="8">
                  <c:v>-1.3888197637369299E-2</c:v>
                </c:pt>
                <c:pt idx="9">
                  <c:v>-1.18417915814293E-2</c:v>
                </c:pt>
                <c:pt idx="10">
                  <c:v>-6.1465017314833198E-2</c:v>
                </c:pt>
                <c:pt idx="11">
                  <c:v>-0.13787919301267301</c:v>
                </c:pt>
                <c:pt idx="12">
                  <c:v>-0.222165677977817</c:v>
                </c:pt>
                <c:pt idx="13">
                  <c:v>-0.30047402819757701</c:v>
                </c:pt>
                <c:pt idx="14">
                  <c:v>-0.36322083944334899</c:v>
                </c:pt>
                <c:pt idx="15">
                  <c:v>-0.40437249516347301</c:v>
                </c:pt>
                <c:pt idx="16">
                  <c:v>-0.42080543276409899</c:v>
                </c:pt>
                <c:pt idx="17">
                  <c:v>-0.41173792384653102</c:v>
                </c:pt>
                <c:pt idx="18">
                  <c:v>-0.37822773157179901</c:v>
                </c:pt>
                <c:pt idx="19">
                  <c:v>-0.32273036155500801</c:v>
                </c:pt>
                <c:pt idx="20">
                  <c:v>-0.24871296155185399</c:v>
                </c:pt>
                <c:pt idx="21">
                  <c:v>-0.16031924968966499</c:v>
                </c:pt>
                <c:pt idx="22">
                  <c:v>-6.2081161112749902E-2</c:v>
                </c:pt>
                <c:pt idx="23">
                  <c:v>4.1326801340021597E-2</c:v>
                </c:pt>
                <c:pt idx="24">
                  <c:v>0.145294245432389</c:v>
                </c:pt>
                <c:pt idx="25">
                  <c:v>0.24544606280340101</c:v>
                </c:pt>
                <c:pt idx="26">
                  <c:v>0.33778131058405603</c:v>
                </c:pt>
                <c:pt idx="27">
                  <c:v>0.41878277646100998</c:v>
                </c:pt>
                <c:pt idx="28">
                  <c:v>0.48549997840172099</c:v>
                </c:pt>
                <c:pt idx="29">
                  <c:v>0.53560814073068197</c:v>
                </c:pt>
                <c:pt idx="30">
                  <c:v>0.56744549310146097</c:v>
                </c:pt>
                <c:pt idx="31">
                  <c:v>0.58003105812553601</c:v>
                </c:pt>
                <c:pt idx="32">
                  <c:v>0.57306492701509104</c:v>
                </c:pt>
                <c:pt idx="33">
                  <c:v>0.54691287055900695</c:v>
                </c:pt>
                <c:pt idx="34">
                  <c:v>0.50257699508548404</c:v>
                </c:pt>
                <c:pt idx="35">
                  <c:v>0.44165402977046297</c:v>
                </c:pt>
                <c:pt idx="36">
                  <c:v>0.36628272272864698</c:v>
                </c:pt>
                <c:pt idx="37">
                  <c:v>0.27908172876950799</c:v>
                </c:pt>
                <c:pt idx="38">
                  <c:v>0.18307929152341901</c:v>
                </c:pt>
                <c:pt idx="39">
                  <c:v>8.1635956825247796E-2</c:v>
                </c:pt>
                <c:pt idx="40">
                  <c:v>-2.1638497184620901E-2</c:v>
                </c:pt>
                <c:pt idx="41">
                  <c:v>-0.122972764862141</c:v>
                </c:pt>
                <c:pt idx="42">
                  <c:v>-0.21852522707556199</c:v>
                </c:pt>
                <c:pt idx="43">
                  <c:v>-0.30447755706777602</c:v>
                </c:pt>
                <c:pt idx="44">
                  <c:v>-0.37712959476662899</c:v>
                </c:pt>
                <c:pt idx="45">
                  <c:v>-0.43299434571260698</c:v>
                </c:pt>
                <c:pt idx="46">
                  <c:v>-0.46889192599230001</c:v>
                </c:pt>
                <c:pt idx="47">
                  <c:v>-0.48204122541667299</c:v>
                </c:pt>
                <c:pt idx="48">
                  <c:v>-0.47014799763620901</c:v>
                </c:pt>
                <c:pt idx="49">
                  <c:v>-0.43148800799665499</c:v>
                </c:pt>
                <c:pt idx="50">
                  <c:v>-0.36498377767158302</c:v>
                </c:pt>
                <c:pt idx="51">
                  <c:v>-0.27027335594427698</c:v>
                </c:pt>
                <c:pt idx="52">
                  <c:v>-0.14776943152816799</c:v>
                </c:pt>
                <c:pt idx="53">
                  <c:v>1.29304159868227E-3</c:v>
                </c:pt>
                <c:pt idx="54">
                  <c:v>0.17482267810461899</c:v>
                </c:pt>
                <c:pt idx="55">
                  <c:v>0.36985309336349198</c:v>
                </c:pt>
                <c:pt idx="56">
                  <c:v>0.58254225053179098</c:v>
                </c:pt>
                <c:pt idx="57">
                  <c:v>0.80819223244487903</c:v>
                </c:pt>
                <c:pt idx="58">
                  <c:v>1.0412921552955601</c:v>
                </c:pt>
                <c:pt idx="59">
                  <c:v>1.2755871627186199</c:v>
                </c:pt>
                <c:pt idx="60">
                  <c:v>1.50417667488837</c:v>
                </c:pt>
                <c:pt idx="61">
                  <c:v>1.7196453175672799</c:v>
                </c:pt>
                <c:pt idx="62">
                  <c:v>1.9142302207639299</c:v>
                </c:pt>
                <c:pt idx="63">
                  <c:v>2.0800286557940799</c:v>
                </c:pt>
                <c:pt idx="64">
                  <c:v>2.2092502729718002</c:v>
                </c:pt>
                <c:pt idx="65">
                  <c:v>2.2945185099581602</c:v>
                </c:pt>
                <c:pt idx="66">
                  <c:v>2.3292260631507</c:v>
                </c:pt>
                <c:pt idx="67">
                  <c:v>2.3079496508350701</c:v>
                </c:pt>
                <c:pt idx="68">
                  <c:v>2.22692964801863</c:v>
                </c:pt>
                <c:pt idx="69">
                  <c:v>2.0846205380524299</c:v>
                </c:pt>
                <c:pt idx="70">
                  <c:v>1.88231850581038</c:v>
                </c:pt>
                <c:pt idx="71">
                  <c:v>1.62487289139265</c:v>
                </c:pt>
                <c:pt idx="72">
                  <c:v>1.3214886316255201</c:v>
                </c:pt>
                <c:pt idx="73">
                  <c:v>0.98662723951240505</c:v>
                </c:pt>
                <c:pt idx="74">
                  <c:v>0.64101430889588495</c:v>
                </c:pt>
                <c:pt idx="75">
                  <c:v>0.31276198328703902</c:v>
                </c:pt>
                <c:pt idx="76">
                  <c:v>3.8615293485618103E-2</c:v>
                </c:pt>
                <c:pt idx="77">
                  <c:v>-0.13466825075775199</c:v>
                </c:pt>
                <c:pt idx="78">
                  <c:v>-0.14879593554847501</c:v>
                </c:pt>
                <c:pt idx="79">
                  <c:v>6.7736404920837295E-2</c:v>
                </c:pt>
                <c:pt idx="80">
                  <c:v>0.60148507054642197</c:v>
                </c:pt>
                <c:pt idx="81">
                  <c:v>1.55607506218206</c:v>
                </c:pt>
                <c:pt idx="82">
                  <c:v>3.0544045349984601</c:v>
                </c:pt>
                <c:pt idx="83">
                  <c:v>5.2410497070098501</c:v>
                </c:pt>
                <c:pt idx="84">
                  <c:v>8.2848833724327999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汇总'!$T$167:$T$251</c:f>
              <c:numCache>
                <c:formatCode>0.00</c:formatCode>
                <c:ptCount val="85"/>
                <c:pt idx="0">
                  <c:v>-4.8767907881400898</c:v>
                </c:pt>
                <c:pt idx="1">
                  <c:v>-4.2652119818869902</c:v>
                </c:pt>
                <c:pt idx="2">
                  <c:v>-3.59677433228897</c:v>
                </c:pt>
                <c:pt idx="3">
                  <c:v>-2.9158544019355199</c:v>
                </c:pt>
                <c:pt idx="4">
                  <c:v>-2.2556972938843498</c:v>
                </c:pt>
                <c:pt idx="5">
                  <c:v>-1.6401089833306</c:v>
                </c:pt>
                <c:pt idx="6">
                  <c:v>-1.0849866678742399</c:v>
                </c:pt>
                <c:pt idx="7">
                  <c:v>-0.59969589590921502</c:v>
                </c:pt>
                <c:pt idx="8">
                  <c:v>-0.18830307387693701</c:v>
                </c:pt>
                <c:pt idx="9">
                  <c:v>0.14932821017384501</c:v>
                </c:pt>
                <c:pt idx="10">
                  <c:v>0.41656877709937801</c:v>
                </c:pt>
                <c:pt idx="11">
                  <c:v>0.61917526396409395</c:v>
                </c:pt>
                <c:pt idx="12">
                  <c:v>0.76455342771338897</c:v>
                </c:pt>
                <c:pt idx="13">
                  <c:v>0.86112560617436396</c:v>
                </c:pt>
                <c:pt idx="14">
                  <c:v>0.91779478324251995</c:v>
                </c:pt>
                <c:pt idx="15">
                  <c:v>0.943497895531486</c:v>
                </c:pt>
                <c:pt idx="16">
                  <c:v>0.946841212702077</c:v>
                </c:pt>
                <c:pt idx="17">
                  <c:v>0.93581082314556496</c:v>
                </c:pt>
                <c:pt idx="18">
                  <c:v>0.91755146067476601</c:v>
                </c:pt>
                <c:pt idx="19">
                  <c:v>0.89820711637462602</c:v>
                </c:pt>
                <c:pt idx="20">
                  <c:v>0.88281709278236298</c:v>
                </c:pt>
                <c:pt idx="21">
                  <c:v>0.87526137510467505</c:v>
                </c:pt>
                <c:pt idx="22">
                  <c:v>0.878249416237466</c:v>
                </c:pt>
                <c:pt idx="23">
                  <c:v>0.89334665893051002</c:v>
                </c:pt>
                <c:pt idx="24">
                  <c:v>0.92103334953701999</c:v>
                </c:pt>
                <c:pt idx="25">
                  <c:v>0.96079043340459203</c:v>
                </c:pt>
                <c:pt idx="26">
                  <c:v>1.0112075621007</c:v>
                </c:pt>
                <c:pt idx="27">
                  <c:v>1.07010848732244</c:v>
                </c:pt>
                <c:pt idx="28">
                  <c:v>1.1346893655164201</c:v>
                </c:pt>
                <c:pt idx="29">
                  <c:v>1.2016657509298601</c:v>
                </c:pt>
                <c:pt idx="30">
                  <c:v>1.2674243130313101</c:v>
                </c:pt>
                <c:pt idx="31">
                  <c:v>1.3281755769727499</c:v>
                </c:pt>
                <c:pt idx="32">
                  <c:v>1.3801042530213901</c:v>
                </c:pt>
                <c:pt idx="33">
                  <c:v>1.41951399266445</c:v>
                </c:pt>
                <c:pt idx="34">
                  <c:v>1.4429636853841601</c:v>
                </c:pt>
                <c:pt idx="35">
                  <c:v>1.44739269091483</c:v>
                </c:pt>
                <c:pt idx="36">
                  <c:v>1.43023268712889</c:v>
                </c:pt>
                <c:pt idx="37">
                  <c:v>1.3895041035525799</c:v>
                </c:pt>
                <c:pt idx="38">
                  <c:v>1.3238954048840801</c:v>
                </c:pt>
                <c:pt idx="39">
                  <c:v>1.2328237877824499</c:v>
                </c:pt>
                <c:pt idx="40">
                  <c:v>1.11647615760936</c:v>
                </c:pt>
                <c:pt idx="41">
                  <c:v>0.975829559735228</c:v>
                </c:pt>
                <c:pt idx="42">
                  <c:v>0.81265055247879303</c:v>
                </c:pt>
                <c:pt idx="43">
                  <c:v>0.62947332571773196</c:v>
                </c:pt>
                <c:pt idx="44">
                  <c:v>0.42955669070212898</c:v>
                </c:pt>
                <c:pt idx="45">
                  <c:v>0.21682039261879699</c:v>
                </c:pt>
                <c:pt idx="46">
                  <c:v>-4.2384720282786503E-3</c:v>
                </c:pt>
                <c:pt idx="47">
                  <c:v>-0.22864781608266199</c:v>
                </c:pt>
                <c:pt idx="48">
                  <c:v>-0.45108024375210198</c:v>
                </c:pt>
                <c:pt idx="49">
                  <c:v>-0.66598825318812505</c:v>
                </c:pt>
                <c:pt idx="50">
                  <c:v>-0.86775281022957496</c:v>
                </c:pt>
                <c:pt idx="51">
                  <c:v>-1.0508427907729301</c:v>
                </c:pt>
                <c:pt idx="52">
                  <c:v>-1.20998243158783</c:v>
                </c:pt>
                <c:pt idx="53">
                  <c:v>-1.3403235672402301</c:v>
                </c:pt>
                <c:pt idx="54">
                  <c:v>-1.4376190640601001</c:v>
                </c:pt>
                <c:pt idx="55">
                  <c:v>-1.4983934909158201</c:v>
                </c:pt>
                <c:pt idx="56">
                  <c:v>-1.5201066908159</c:v>
                </c:pt>
                <c:pt idx="57">
                  <c:v>-1.5013055370955699</c:v>
                </c:pt>
                <c:pt idx="58">
                  <c:v>-1.44175877320178</c:v>
                </c:pt>
                <c:pt idx="59">
                  <c:v>-1.34256944578543</c:v>
                </c:pt>
                <c:pt idx="60">
                  <c:v>-1.2062590470003101</c:v>
                </c:pt>
                <c:pt idx="61">
                  <c:v>-1.03681708358405</c:v>
                </c:pt>
                <c:pt idx="62">
                  <c:v>-0.83970938745416801</c:v>
                </c:pt>
                <c:pt idx="63">
                  <c:v>-0.62183807518372503</c:v>
                </c:pt>
                <c:pt idx="64">
                  <c:v>-0.391445651808839</c:v>
                </c:pt>
                <c:pt idx="65">
                  <c:v>-0.157955338049657</c:v>
                </c:pt>
                <c:pt idx="66">
                  <c:v>6.8260720923246004E-2</c:v>
                </c:pt>
                <c:pt idx="67">
                  <c:v>0.276194132480927</c:v>
                </c:pt>
                <c:pt idx="68">
                  <c:v>0.45460301656469199</c:v>
                </c:pt>
                <c:pt idx="69">
                  <c:v>0.59251448053034095</c:v>
                </c:pt>
                <c:pt idx="70">
                  <c:v>0.67983687953615901</c:v>
                </c:pt>
                <c:pt idx="71">
                  <c:v>0.70809237682577897</c:v>
                </c:pt>
                <c:pt idx="72">
                  <c:v>0.67128076617469001</c:v>
                </c:pt>
                <c:pt idx="73">
                  <c:v>0.56688597147468001</c:v>
                </c:pt>
                <c:pt idx="74">
                  <c:v>0.39703709540668802</c:v>
                </c:pt>
                <c:pt idx="75">
                  <c:v>0.169836350792925</c:v>
                </c:pt>
                <c:pt idx="76">
                  <c:v>-9.9133325620080398E-2</c:v>
                </c:pt>
                <c:pt idx="77">
                  <c:v>-0.38510770660521498</c:v>
                </c:pt>
                <c:pt idx="78">
                  <c:v>-0.65223400959808897</c:v>
                </c:pt>
                <c:pt idx="79">
                  <c:v>-0.85144270834234403</c:v>
                </c:pt>
                <c:pt idx="80">
                  <c:v>-0.91808371156060598</c:v>
                </c:pt>
                <c:pt idx="81">
                  <c:v>-0.76931171057456005</c:v>
                </c:pt>
                <c:pt idx="82">
                  <c:v>-0.30120500449405202</c:v>
                </c:pt>
                <c:pt idx="83">
                  <c:v>0.61439838626301102</c:v>
                </c:pt>
                <c:pt idx="84">
                  <c:v>2.1333640094067601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汇总'!$U$167:$U$251</c:f>
              <c:numCache>
                <c:formatCode>0.00</c:formatCode>
                <c:ptCount val="85"/>
                <c:pt idx="0">
                  <c:v>-5.7811743107193401</c:v>
                </c:pt>
                <c:pt idx="1">
                  <c:v>-4.57033965196828</c:v>
                </c:pt>
                <c:pt idx="2">
                  <c:v>-3.5866479181023201</c:v>
                </c:pt>
                <c:pt idx="3">
                  <c:v>-2.78031843395277</c:v>
                </c:pt>
                <c:pt idx="4">
                  <c:v>-2.1130916575021002</c:v>
                </c:pt>
                <c:pt idx="5">
                  <c:v>-1.5559928892220101</c:v>
                </c:pt>
                <c:pt idx="6">
                  <c:v>-1.0874169454550799</c:v>
                </c:pt>
                <c:pt idx="7">
                  <c:v>-0.69150218240370198</c:v>
                </c:pt>
                <c:pt idx="8">
                  <c:v>-0.35676417758949402</c:v>
                </c:pt>
                <c:pt idx="9">
                  <c:v>-7.4961241244049695E-2</c:v>
                </c:pt>
                <c:pt idx="10">
                  <c:v>0.15983425901265</c:v>
                </c:pt>
                <c:pt idx="11">
                  <c:v>0.351983020656082</c:v>
                </c:pt>
                <c:pt idx="12">
                  <c:v>0.50486693486170497</c:v>
                </c:pt>
                <c:pt idx="13">
                  <c:v>0.62133913339886004</c:v>
                </c:pt>
                <c:pt idx="14">
                  <c:v>0.70405527389509304</c:v>
                </c:pt>
                <c:pt idx="15">
                  <c:v>0.75570384616629105</c:v>
                </c:pt>
                <c:pt idx="16">
                  <c:v>0.77915179962428704</c:v>
                </c:pt>
                <c:pt idx="17">
                  <c:v>0.77752036379183498</c:v>
                </c:pt>
                <c:pt idx="18">
                  <c:v>0.75420456067519903</c:v>
                </c:pt>
                <c:pt idx="19">
                  <c:v>0.71284858916680405</c:v>
                </c:pt>
                <c:pt idx="20">
                  <c:v>0.65728799777441105</c:v>
                </c:pt>
                <c:pt idx="21">
                  <c:v>0.59146835280001198</c:v>
                </c:pt>
                <c:pt idx="22">
                  <c:v>0.519348954619128</c:v>
                </c:pt>
                <c:pt idx="23">
                  <c:v>0.444799054941802</c:v>
                </c:pt>
                <c:pt idx="24">
                  <c:v>0.37149298286874199</c:v>
                </c:pt>
                <c:pt idx="25">
                  <c:v>0.30280959718988198</c:v>
                </c:pt>
                <c:pt idx="26">
                  <c:v>0.24174054670884301</c:v>
                </c:pt>
                <c:pt idx="27">
                  <c:v>0.190810939415342</c:v>
                </c:pt>
                <c:pt idx="28">
                  <c:v>0.15201519506681599</c:v>
                </c:pt>
                <c:pt idx="29">
                  <c:v>0.126770084182666</c:v>
                </c:pt>
                <c:pt idx="30">
                  <c:v>0.115886239600224</c:v>
                </c:pt>
                <c:pt idx="31">
                  <c:v>0.119558764584347</c:v>
                </c:pt>
                <c:pt idx="32">
                  <c:v>0.137376954034059</c:v>
                </c:pt>
                <c:pt idx="33">
                  <c:v>0.16835259257677901</c:v>
                </c:pt>
                <c:pt idx="34">
                  <c:v>0.21096579529460199</c:v>
                </c:pt>
                <c:pt idx="35">
                  <c:v>0.263226913478802</c:v>
                </c:pt>
                <c:pt idx="36">
                  <c:v>0.322752639169611</c:v>
                </c:pt>
                <c:pt idx="37">
                  <c:v>0.38685410828579903</c:v>
                </c:pt>
                <c:pt idx="38">
                  <c:v>0.452634522925428</c:v>
                </c:pt>
                <c:pt idx="39">
                  <c:v>0.51709358885812795</c:v>
                </c:pt>
                <c:pt idx="40">
                  <c:v>0.577235894420558</c:v>
                </c:pt>
                <c:pt idx="41">
                  <c:v>0.63018024186269594</c:v>
                </c:pt>
                <c:pt idx="42">
                  <c:v>0.67326688178738703</c:v>
                </c:pt>
                <c:pt idx="43">
                  <c:v>0.70415959557702001</c:v>
                </c:pt>
                <c:pt idx="44">
                  <c:v>0.72093961968208198</c:v>
                </c:pt>
                <c:pt idx="45">
                  <c:v>0.72218850931682499</c:v>
                </c:pt>
                <c:pt idx="46">
                  <c:v>0.70705719747881901</c:v>
                </c:pt>
                <c:pt idx="47">
                  <c:v>0.67531871830323997</c:v>
                </c:pt>
                <c:pt idx="48">
                  <c:v>0.62740233152087199</c:v>
                </c:pt>
                <c:pt idx="49">
                  <c:v>0.56440710727670595</c:v>
                </c:pt>
                <c:pt idx="50">
                  <c:v>0.48809340776957699</c:v>
                </c:pt>
                <c:pt idx="51">
                  <c:v>0.40085113402335298</c:v>
                </c:pt>
                <c:pt idx="52">
                  <c:v>0.30564409272577597</c:v>
                </c:pt>
                <c:pt idx="53">
                  <c:v>0.20593037932424499</c:v>
                </c:pt>
                <c:pt idx="54">
                  <c:v>0.105559269589345</c:v>
                </c:pt>
                <c:pt idx="55">
                  <c:v>8.6457625304428003E-3</c:v>
                </c:pt>
                <c:pt idx="56">
                  <c:v>-8.0575377040169399E-2</c:v>
                </c:pt>
                <c:pt idx="57">
                  <c:v>-0.15791346792003799</c:v>
                </c:pt>
                <c:pt idx="58">
                  <c:v>-0.219400230708021</c:v>
                </c:pt>
                <c:pt idx="59">
                  <c:v>-0.26147828210572699</c:v>
                </c:pt>
                <c:pt idx="60">
                  <c:v>-0.28119458844041501</c:v>
                </c:pt>
                <c:pt idx="61">
                  <c:v>-0.27639268257045302</c:v>
                </c:pt>
                <c:pt idx="62">
                  <c:v>-0.24589641484084099</c:v>
                </c:pt>
                <c:pt idx="63">
                  <c:v>-0.18967692032790301</c:v>
                </c:pt>
                <c:pt idx="64">
                  <c:v>-0.10899334164621099</c:v>
                </c:pt>
                <c:pt idx="65">
                  <c:v>-6.4966489464000103E-3</c:v>
                </c:pt>
                <c:pt idx="66">
                  <c:v>0.113715353862648</c:v>
                </c:pt>
                <c:pt idx="67">
                  <c:v>0.24610505447692901</c:v>
                </c:pt>
                <c:pt idx="68">
                  <c:v>0.38377866915949399</c:v>
                </c:pt>
                <c:pt idx="69">
                  <c:v>0.51866248732512898</c:v>
                </c:pt>
                <c:pt idx="70">
                  <c:v>0.64178919152611802</c:v>
                </c:pt>
                <c:pt idx="71">
                  <c:v>0.74371324624925095</c:v>
                </c:pt>
                <c:pt idx="72">
                  <c:v>0.81507592940484896</c:v>
                </c:pt>
                <c:pt idx="73">
                  <c:v>0.84734221620415595</c:v>
                </c:pt>
                <c:pt idx="74">
                  <c:v>0.83373341478027896</c:v>
                </c:pt>
                <c:pt idx="75">
                  <c:v>0.77038119757127999</c:v>
                </c:pt>
                <c:pt idx="76">
                  <c:v>0.65773047226841597</c:v>
                </c:pt>
                <c:pt idx="77">
                  <c:v>0.50222039013562303</c:v>
                </c:pt>
                <c:pt idx="78">
                  <c:v>0.31827469790040402</c:v>
                </c:pt>
                <c:pt idx="79">
                  <c:v>0.130634603935745</c:v>
                </c:pt>
                <c:pt idx="80">
                  <c:v>-2.29306534838658E-2</c:v>
                </c:pt>
                <c:pt idx="81">
                  <c:v>-8.8498273979419104E-2</c:v>
                </c:pt>
                <c:pt idx="82">
                  <c:v>7.5879894348611599E-3</c:v>
                </c:pt>
                <c:pt idx="83">
                  <c:v>0.36279363915766299</c:v>
                </c:pt>
                <c:pt idx="84">
                  <c:v>1.10300897388826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汇总'!$V$167:$V$251</c:f>
              <c:numCache>
                <c:formatCode>0.00</c:formatCode>
                <c:ptCount val="85"/>
                <c:pt idx="0">
                  <c:v>-7.47943778661271</c:v>
                </c:pt>
                <c:pt idx="1">
                  <c:v>-4.74486541586852</c:v>
                </c:pt>
                <c:pt idx="2">
                  <c:v>-2.8514888183437002</c:v>
                </c:pt>
                <c:pt idx="3">
                  <c:v>-1.58146671464649</c:v>
                </c:pt>
                <c:pt idx="4">
                  <c:v>-0.76295408699248102</c:v>
                </c:pt>
                <c:pt idx="5">
                  <c:v>-0.262425866849268</c:v>
                </c:pt>
                <c:pt idx="6">
                  <c:v>2.2027587427996501E-2</c:v>
                </c:pt>
                <c:pt idx="7">
                  <c:v>0.16652091845217201</c:v>
                </c:pt>
                <c:pt idx="8">
                  <c:v>0.226392761925823</c:v>
                </c:pt>
                <c:pt idx="9">
                  <c:v>0.24050106393631801</c:v>
                </c:pt>
                <c:pt idx="10">
                  <c:v>0.23486772530324601</c:v>
                </c:pt>
                <c:pt idx="11">
                  <c:v>0.225740954668219</c:v>
                </c:pt>
                <c:pt idx="12">
                  <c:v>0.222139230667485</c:v>
                </c:pt>
                <c:pt idx="13">
                  <c:v>0.22793643101772501</c:v>
                </c:pt>
                <c:pt idx="14">
                  <c:v>0.243543482674624</c:v>
                </c:pt>
                <c:pt idx="15">
                  <c:v>0.26723782239246702</c:v>
                </c:pt>
                <c:pt idx="16">
                  <c:v>0.29618803102084401</c:v>
                </c:pt>
                <c:pt idx="17">
                  <c:v>0.32721721772273199</c:v>
                </c:pt>
                <c:pt idx="18">
                  <c:v>0.357345081983586</c:v>
                </c:pt>
                <c:pt idx="19">
                  <c:v>0.38414507180929902</c:v>
                </c:pt>
                <c:pt idx="20">
                  <c:v>0.40594968587450497</c:v>
                </c:pt>
                <c:pt idx="21">
                  <c:v>0.421933735588848</c:v>
                </c:pt>
                <c:pt idx="22">
                  <c:v>0.43210229009377898</c:v>
                </c:pt>
                <c:pt idx="23">
                  <c:v>0.43720707308413798</c:v>
                </c:pt>
                <c:pt idx="24">
                  <c:v>0.438612265074519</c:v>
                </c:pt>
                <c:pt idx="25">
                  <c:v>0.43812798829152899</c:v>
                </c:pt>
                <c:pt idx="26">
                  <c:v>0.43782721377379602</c:v>
                </c:pt>
                <c:pt idx="27">
                  <c:v>0.439859431508141</c:v>
                </c:pt>
                <c:pt idx="28">
                  <c:v>0.44627216450395202</c:v>
                </c:pt>
                <c:pt idx="29">
                  <c:v>0.45884928663083002</c:v>
                </c:pt>
                <c:pt idx="30">
                  <c:v>0.47897312181027002</c:v>
                </c:pt>
                <c:pt idx="31">
                  <c:v>0.50751545873937098</c:v>
                </c:pt>
                <c:pt idx="32">
                  <c:v>0.54476091077115596</c:v>
                </c:pt>
                <c:pt idx="33">
                  <c:v>0.59036448485621495</c:v>
                </c:pt>
                <c:pt idx="34">
                  <c:v>0.64334379655274199</c:v>
                </c:pt>
                <c:pt idx="35">
                  <c:v>0.70210508009308004</c:v>
                </c:pt>
                <c:pt idx="36">
                  <c:v>0.76450099326355103</c:v>
                </c:pt>
                <c:pt idx="37">
                  <c:v>0.82791720650829403</c:v>
                </c:pt>
                <c:pt idx="38">
                  <c:v>0.88938389414214603</c:v>
                </c:pt>
                <c:pt idx="39">
                  <c:v>0.94570751285684396</c:v>
                </c:pt>
                <c:pt idx="40">
                  <c:v>0.99361765887047004</c:v>
                </c:pt>
                <c:pt idx="41">
                  <c:v>1.0299233400766701</c:v>
                </c:pt>
                <c:pt idx="42">
                  <c:v>1.0516726833321399</c:v>
                </c:pt>
                <c:pt idx="43">
                  <c:v>1.0563099197630099</c:v>
                </c:pt>
                <c:pt idx="44">
                  <c:v>1.0418234524255101</c:v>
                </c:pt>
                <c:pt idx="45">
                  <c:v>1.0068789110290901</c:v>
                </c:pt>
                <c:pt idx="46">
                  <c:v>0.95093133762529902</c:v>
                </c:pt>
                <c:pt idx="47">
                  <c:v>0.87431102517499704</c:v>
                </c:pt>
                <c:pt idx="48">
                  <c:v>0.77827804780471499</c:v>
                </c:pt>
                <c:pt idx="49">
                  <c:v>0.66504117723594902</c:v>
                </c:pt>
                <c:pt idx="50">
                  <c:v>0.53773767445371201</c:v>
                </c:pt>
                <c:pt idx="51">
                  <c:v>0.40037137902520997</c:v>
                </c:pt>
                <c:pt idx="52">
                  <c:v>0.25770759077105998</c:v>
                </c:pt>
                <c:pt idx="53">
                  <c:v>0.115124449488648</c:v>
                </c:pt>
                <c:pt idx="54">
                  <c:v>-2.1578131663862798E-2</c:v>
                </c:pt>
                <c:pt idx="55">
                  <c:v>-0.14640943465873299</c:v>
                </c:pt>
                <c:pt idx="56">
                  <c:v>-0.25345463513082001</c:v>
                </c:pt>
                <c:pt idx="57">
                  <c:v>-0.33717129243650801</c:v>
                </c:pt>
                <c:pt idx="58">
                  <c:v>-0.39270778765988801</c:v>
                </c:pt>
                <c:pt idx="59">
                  <c:v>-0.416233821859676</c:v>
                </c:pt>
                <c:pt idx="60">
                  <c:v>-0.40527090378121</c:v>
                </c:pt>
                <c:pt idx="61">
                  <c:v>-0.35900843453800202</c:v>
                </c:pt>
                <c:pt idx="62">
                  <c:v>-0.27858853635984998</c:v>
                </c:pt>
                <c:pt idx="63">
                  <c:v>-0.16734017260922401</c:v>
                </c:pt>
                <c:pt idx="64">
                  <c:v>-3.0940368396461099E-2</c:v>
                </c:pt>
                <c:pt idx="65">
                  <c:v>0.12252253628399901</c:v>
                </c:pt>
                <c:pt idx="66">
                  <c:v>0.28261168481048599</c:v>
                </c:pt>
                <c:pt idx="67">
                  <c:v>0.43676179238332402</c:v>
                </c:pt>
                <c:pt idx="68">
                  <c:v>0.57069105724251701</c:v>
                </c:pt>
                <c:pt idx="69">
                  <c:v>0.66904285921932405</c:v>
                </c:pt>
                <c:pt idx="70">
                  <c:v>0.71629878237285804</c:v>
                </c:pt>
                <c:pt idx="71">
                  <c:v>0.69800820784597695</c:v>
                </c:pt>
                <c:pt idx="72">
                  <c:v>0.60238357231190798</c:v>
                </c:pt>
                <c:pt idx="73">
                  <c:v>0.42231437578293002</c:v>
                </c:pt>
                <c:pt idx="74">
                  <c:v>0.15785714835429601</c:v>
                </c:pt>
                <c:pt idx="75">
                  <c:v>-0.18073714867829199</c:v>
                </c:pt>
                <c:pt idx="76">
                  <c:v>-0.56939240673324898</c:v>
                </c:pt>
                <c:pt idx="77">
                  <c:v>-0.965902916564231</c:v>
                </c:pt>
                <c:pt idx="78">
                  <c:v>-1.3048800716320801</c:v>
                </c:pt>
                <c:pt idx="79">
                  <c:v>-1.4918703034238801</c:v>
                </c:pt>
                <c:pt idx="80">
                  <c:v>-1.3965593612260001</c:v>
                </c:pt>
                <c:pt idx="81">
                  <c:v>-0.84497295323654398</c:v>
                </c:pt>
                <c:pt idx="82">
                  <c:v>0.38942147311245801</c:v>
                </c:pt>
                <c:pt idx="83">
                  <c:v>2.5958124095372801</c:v>
                </c:pt>
                <c:pt idx="84">
                  <c:v>6.1374475373666399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汇总'!$W$167:$W$251</c:f>
              <c:numCache>
                <c:formatCode>0.00</c:formatCode>
                <c:ptCount val="85"/>
                <c:pt idx="0">
                  <c:v>-8.2435468573268302</c:v>
                </c:pt>
                <c:pt idx="1">
                  <c:v>-4.1852902647872501</c:v>
                </c:pt>
                <c:pt idx="2">
                  <c:v>-1.64087668732924</c:v>
                </c:pt>
                <c:pt idx="3">
                  <c:v>-0.18673041317684999</c:v>
                </c:pt>
                <c:pt idx="4">
                  <c:v>0.51193140701345796</c:v>
                </c:pt>
                <c:pt idx="5">
                  <c:v>0.71501141950607505</c:v>
                </c:pt>
                <c:pt idx="6">
                  <c:v>0.61984476750318296</c:v>
                </c:pt>
                <c:pt idx="7">
                  <c:v>0.372040813547308</c:v>
                </c:pt>
                <c:pt idx="8">
                  <c:v>7.4976288711562603E-2</c:v>
                </c:pt>
                <c:pt idx="9">
                  <c:v>-0.20194414328848101</c:v>
                </c:pt>
                <c:pt idx="10">
                  <c:v>-0.416150174144088</c:v>
                </c:pt>
                <c:pt idx="11">
                  <c:v>-0.54578735241211396</c:v>
                </c:pt>
                <c:pt idx="12">
                  <c:v>-0.58452009274504102</c:v>
                </c:pt>
                <c:pt idx="13">
                  <c:v>-0.53716425931689205</c:v>
                </c:pt>
                <c:pt idx="14">
                  <c:v>-0.41606300088015702</c:v>
                </c:pt>
                <c:pt idx="15">
                  <c:v>-0.23812496484884901</c:v>
                </c:pt>
                <c:pt idx="16">
                  <c:v>-2.24493067099658E-2</c:v>
                </c:pt>
                <c:pt idx="17">
                  <c:v>0.21153296107674399</c:v>
                </c:pt>
                <c:pt idx="18">
                  <c:v>0.445466769726377</c:v>
                </c:pt>
                <c:pt idx="19">
                  <c:v>0.663090627605875</c:v>
                </c:pt>
                <c:pt idx="20">
                  <c:v>0.85092012512050796</c:v>
                </c:pt>
                <c:pt idx="21">
                  <c:v>0.998648865937945</c:v>
                </c:pt>
                <c:pt idx="22">
                  <c:v>1.09931405687967</c:v>
                </c:pt>
                <c:pt idx="23">
                  <c:v>1.1492698272638999</c:v>
                </c:pt>
                <c:pt idx="24">
                  <c:v>1.1480073479825901</c:v>
                </c:pt>
                <c:pt idx="25">
                  <c:v>1.0978569811541901</c:v>
                </c:pt>
                <c:pt idx="26">
                  <c:v>1.0036040128021899</c:v>
                </c:pt>
                <c:pt idx="27">
                  <c:v>0.87204600365956297</c:v>
                </c:pt>
                <c:pt idx="28">
                  <c:v>0.71151643691888999</c:v>
                </c:pt>
                <c:pt idx="29">
                  <c:v>0.531396146503335</c:v>
                </c:pt>
                <c:pt idx="30">
                  <c:v>0.34163097524034702</c:v>
                </c:pt>
                <c:pt idx="31">
                  <c:v>0.152271239203051</c:v>
                </c:pt>
                <c:pt idx="32">
                  <c:v>-2.6954137629557499E-2</c:v>
                </c:pt>
                <c:pt idx="33">
                  <c:v>-0.18701850524055499</c:v>
                </c:pt>
                <c:pt idx="34">
                  <c:v>-0.31992546284175899</c:v>
                </c:pt>
                <c:pt idx="35">
                  <c:v>-0.41897823328848399</c:v>
                </c:pt>
                <c:pt idx="36">
                  <c:v>-0.47898681033268398</c:v>
                </c:pt>
                <c:pt idx="37">
                  <c:v>-0.49641115915870698</c:v>
                </c:pt>
                <c:pt idx="38">
                  <c:v>-0.46944049649877201</c:v>
                </c:pt>
                <c:pt idx="39">
                  <c:v>-0.39801026129753297</c:v>
                </c:pt>
                <c:pt idx="40">
                  <c:v>-0.28375981056947902</c:v>
                </c:pt>
                <c:pt idx="41">
                  <c:v>-0.12993513774830001</c:v>
                </c:pt>
                <c:pt idx="42">
                  <c:v>5.8757987625394803E-2</c:v>
                </c:pt>
                <c:pt idx="43">
                  <c:v>0.27634411953292898</c:v>
                </c:pt>
                <c:pt idx="44">
                  <c:v>0.51580435554475401</c:v>
                </c:pt>
                <c:pt idx="45">
                  <c:v>0.76933094012720804</c:v>
                </c:pt>
                <c:pt idx="46">
                  <c:v>1.02860205653258</c:v>
                </c:pt>
                <c:pt idx="47">
                  <c:v>1.28506831638594</c:v>
                </c:pt>
                <c:pt idx="48">
                  <c:v>1.5302423207051601</c:v>
                </c:pt>
                <c:pt idx="49">
                  <c:v>1.75598269207184</c:v>
                </c:pt>
                <c:pt idx="50">
                  <c:v>1.95476416427494</c:v>
                </c:pt>
                <c:pt idx="51">
                  <c:v>2.1199256638514901</c:v>
                </c:pt>
                <c:pt idx="52">
                  <c:v>2.2458888267736299</c:v>
                </c:pt>
                <c:pt idx="53">
                  <c:v>2.3283400635262002</c:v>
                </c:pt>
                <c:pt idx="54">
                  <c:v>2.3643701169711702</c:v>
                </c:pt>
                <c:pt idx="55">
                  <c:v>2.3525660493417102</c:v>
                </c:pt>
                <c:pt idx="56">
                  <c:v>2.29305174802679</c:v>
                </c:pt>
                <c:pt idx="57">
                  <c:v>2.1874743538145398</c:v>
                </c:pt>
                <c:pt idx="58">
                  <c:v>2.0389354907628299</c:v>
                </c:pt>
                <c:pt idx="59">
                  <c:v>1.8518678128074499</c:v>
                </c:pt>
                <c:pt idx="60">
                  <c:v>1.63185918017464</c:v>
                </c:pt>
                <c:pt idx="61">
                  <c:v>1.38542873619463</c:v>
                </c:pt>
                <c:pt idx="62">
                  <c:v>1.11976127548571</c:v>
                </c:pt>
                <c:pt idx="63">
                  <c:v>0.84240857444915196</c:v>
                </c:pt>
                <c:pt idx="64">
                  <c:v>0.56096879661175902</c:v>
                </c:pt>
                <c:pt idx="65">
                  <c:v>0.28275768815545499</c:v>
                </c:pt>
                <c:pt idx="66">
                  <c:v>1.44880424743477E-2</c:v>
                </c:pt>
                <c:pt idx="67">
                  <c:v>-0.23802316245026101</c:v>
                </c:pt>
                <c:pt idx="68">
                  <c:v>-0.47009746478160602</c:v>
                </c:pt>
                <c:pt idx="69">
                  <c:v>-0.67836172106628201</c:v>
                </c:pt>
                <c:pt idx="70">
                  <c:v>-0.86080986629094602</c:v>
                </c:pt>
                <c:pt idx="71">
                  <c:v>-1.0167269183057099</c:v>
                </c:pt>
                <c:pt idx="72">
                  <c:v>-1.14643878428102</c:v>
                </c:pt>
                <c:pt idx="73">
                  <c:v>-1.2508475343532099</c:v>
                </c:pt>
                <c:pt idx="74">
                  <c:v>-1.3307077571360399</c:v>
                </c:pt>
                <c:pt idx="75">
                  <c:v>-1.38559539745163</c:v>
                </c:pt>
                <c:pt idx="76">
                  <c:v>-1.41251610322691</c:v>
                </c:pt>
                <c:pt idx="77">
                  <c:v>-1.4040955721147299</c:v>
                </c:pt>
                <c:pt idx="78">
                  <c:v>-1.3462896949092</c:v>
                </c:pt>
                <c:pt idx="79">
                  <c:v>-1.2155474301658</c:v>
                </c:pt>
                <c:pt idx="80">
                  <c:v>-0.97535433357352597</c:v>
                </c:pt>
                <c:pt idx="81">
                  <c:v>-0.57207947787108604</c:v>
                </c:pt>
                <c:pt idx="82">
                  <c:v>6.9956833248101105E-2</c:v>
                </c:pt>
                <c:pt idx="83">
                  <c:v>1.0542826634425599</c:v>
                </c:pt>
                <c:pt idx="84">
                  <c:v>2.5190351151117301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汇总'!$X$167:$X$251</c:f>
              <c:numCache>
                <c:formatCode>0.00</c:formatCode>
                <c:ptCount val="85"/>
                <c:pt idx="0">
                  <c:v>-5.7743006505418402</c:v>
                </c:pt>
                <c:pt idx="1">
                  <c:v>-3.6358518217443199</c:v>
                </c:pt>
                <c:pt idx="2">
                  <c:v>-2.10985019459403</c:v>
                </c:pt>
                <c:pt idx="3">
                  <c:v>-1.05636274111893</c:v>
                </c:pt>
                <c:pt idx="4">
                  <c:v>-0.36083350321810498</c:v>
                </c:pt>
                <c:pt idx="5">
                  <c:v>6.9569594083230199E-2</c:v>
                </c:pt>
                <c:pt idx="6">
                  <c:v>0.30919764142973999</c:v>
                </c:pt>
                <c:pt idx="7">
                  <c:v>0.41678751268233399</c:v>
                </c:pt>
                <c:pt idx="8">
                  <c:v>0.43798477685688703</c:v>
                </c:pt>
                <c:pt idx="9">
                  <c:v>0.40755320034815101</c:v>
                </c:pt>
                <c:pt idx="10">
                  <c:v>0.351299506890902</c:v>
                </c:pt>
                <c:pt idx="11">
                  <c:v>0.28774033557732198</c:v>
                </c:pt>
                <c:pt idx="12">
                  <c:v>0.22953666142513601</c:v>
                </c:pt>
                <c:pt idx="13">
                  <c:v>0.18471931847442799</c:v>
                </c:pt>
                <c:pt idx="14">
                  <c:v>0.157727692182553</c:v>
                </c:pt>
                <c:pt idx="15">
                  <c:v>0.150282125986585</c:v>
                </c:pt>
                <c:pt idx="16">
                  <c:v>0.16210911631046099</c:v>
                </c:pt>
                <c:pt idx="17">
                  <c:v>0.19153695100996901</c:v>
                </c:pt>
                <c:pt idx="18">
                  <c:v>0.235978078273162</c:v>
                </c:pt>
                <c:pt idx="19">
                  <c:v>0.29231317632603299</c:v>
                </c:pt>
                <c:pt idx="20">
                  <c:v>0.35719062893347397</c:v>
                </c:pt>
                <c:pt idx="21">
                  <c:v>0.42725389763496202</c:v>
                </c:pt>
                <c:pt idx="22">
                  <c:v>0.49930811890993798</c:v>
                </c:pt>
                <c:pt idx="23">
                  <c:v>0.57043614303430401</c:v>
                </c:pt>
                <c:pt idx="24">
                  <c:v>0.63807317126112495</c:v>
                </c:pt>
                <c:pt idx="25">
                  <c:v>0.70004813914102504</c:v>
                </c:pt>
                <c:pt idx="26">
                  <c:v>0.75459903628553704</c:v>
                </c:pt>
                <c:pt idx="27">
                  <c:v>0.80036844667715901</c:v>
                </c:pt>
                <c:pt idx="28">
                  <c:v>0.83638473873077301</c:v>
                </c:pt>
                <c:pt idx="29">
                  <c:v>0.86203353073050304</c:v>
                </c:pt>
                <c:pt idx="30">
                  <c:v>0.87702330498349701</c:v>
                </c:pt>
                <c:pt idx="31">
                  <c:v>0.88134834306447596</c:v>
                </c:pt>
                <c:pt idx="32">
                  <c:v>0.87525150486103698</c:v>
                </c:pt>
                <c:pt idx="33">
                  <c:v>0.85918877578208697</c:v>
                </c:pt>
                <c:pt idx="34">
                  <c:v>0.83379695943619703</c:v>
                </c:pt>
                <c:pt idx="35">
                  <c:v>0.79986539735797701</c:v>
                </c:pt>
                <c:pt idx="36">
                  <c:v>0.75831215292819398</c:v>
                </c:pt>
                <c:pt idx="37">
                  <c:v>0.71016470351433003</c:v>
                </c:pt>
                <c:pt idx="38">
                  <c:v>0.65654484303667004</c:v>
                </c:pt>
                <c:pt idx="39">
                  <c:v>0.59865720667791</c:v>
                </c:pt>
                <c:pt idx="40">
                  <c:v>0.53778059023749203</c:v>
                </c:pt>
                <c:pt idx="41">
                  <c:v>0.475261048755035</c:v>
                </c:pt>
                <c:pt idx="42">
                  <c:v>0.41250562245142602</c:v>
                </c:pt>
                <c:pt idx="43">
                  <c:v>0.35097545274695702</c:v>
                </c:pt>
                <c:pt idx="44">
                  <c:v>0.29217701717102301</c:v>
                </c:pt>
                <c:pt idx="45">
                  <c:v>0.23765022930319499</c:v>
                </c:pt>
                <c:pt idx="46">
                  <c:v>0.188952218566937</c:v>
                </c:pt>
                <c:pt idx="47">
                  <c:v>0.14763572460785401</c:v>
                </c:pt>
                <c:pt idx="48">
                  <c:v>0.115221212322226</c:v>
                </c:pt>
                <c:pt idx="49">
                  <c:v>9.3162036112859795E-2</c:v>
                </c:pt>
                <c:pt idx="50">
                  <c:v>8.2802255890619E-2</c:v>
                </c:pt>
                <c:pt idx="51">
                  <c:v>8.5327032486653701E-2</c:v>
                </c:pt>
                <c:pt idx="52">
                  <c:v>0.101705906673729</c:v>
                </c:pt>
                <c:pt idx="53">
                  <c:v>0.132629693796013</c:v>
                </c:pt>
                <c:pt idx="54">
                  <c:v>0.178442205097644</c:v>
                </c:pt>
                <c:pt idx="55">
                  <c:v>0.23906853733174699</c:v>
                </c:pt>
                <c:pt idx="56">
                  <c:v>0.31394225386912</c:v>
                </c:pt>
                <c:pt idx="57">
                  <c:v>0.40193441367841898</c:v>
                </c:pt>
                <c:pt idx="58">
                  <c:v>0.50128808878787601</c:v>
                </c:pt>
                <c:pt idx="59">
                  <c:v>0.60956274658638998</c:v>
                </c:pt>
                <c:pt idx="60">
                  <c:v>0.72359366025840399</c:v>
                </c:pt>
                <c:pt idx="61">
                  <c:v>0.839472348883611</c:v>
                </c:pt>
                <c:pt idx="62">
                  <c:v>0.95255493835842198</c:v>
                </c:pt>
                <c:pt idx="63">
                  <c:v>1.05750627521273</c:v>
                </c:pt>
                <c:pt idx="64">
                  <c:v>1.14838861751057</c:v>
                </c:pt>
                <c:pt idx="65">
                  <c:v>1.2188047706038601</c:v>
                </c:pt>
                <c:pt idx="66">
                  <c:v>1.2621066302608299</c:v>
                </c:pt>
                <c:pt idx="67">
                  <c:v>1.27168124191646</c:v>
                </c:pt>
                <c:pt idx="68">
                  <c:v>1.24132768213731</c:v>
                </c:pt>
                <c:pt idx="69">
                  <c:v>1.16573931703742</c:v>
                </c:pt>
                <c:pt idx="70">
                  <c:v>1.0411072927614999</c:v>
                </c:pt>
                <c:pt idx="71">
                  <c:v>0.86586246413747703</c:v>
                </c:pt>
                <c:pt idx="72">
                  <c:v>0.64157437039748499</c:v>
                </c:pt>
                <c:pt idx="73">
                  <c:v>0.374027320999062</c:v>
                </c:pt>
                <c:pt idx="74">
                  <c:v>7.4495159600644498E-2</c:v>
                </c:pt>
                <c:pt idx="75">
                  <c:v>-0.23876216901922101</c:v>
                </c:pt>
                <c:pt idx="76">
                  <c:v>-0.53875551638450303</c:v>
                </c:pt>
                <c:pt idx="77">
                  <c:v>-0.787750500342418</c:v>
                </c:pt>
                <c:pt idx="78">
                  <c:v>-0.93495044519500603</c:v>
                </c:pt>
                <c:pt idx="79">
                  <c:v>-0.91384842773170305</c:v>
                </c:pt>
                <c:pt idx="80">
                  <c:v>-0.63921675197297001</c:v>
                </c:pt>
                <c:pt idx="81">
                  <c:v>-3.7003107719044701E-3</c:v>
                </c:pt>
                <c:pt idx="82">
                  <c:v>1.1260216233049201</c:v>
                </c:pt>
                <c:pt idx="83">
                  <c:v>2.9135426022251001</c:v>
                </c:pt>
                <c:pt idx="84">
                  <c:v>5.55754464478981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汇总'!$Y$167:$Y$251</c:f>
              <c:numCache>
                <c:formatCode>0.00</c:formatCode>
                <c:ptCount val="85"/>
                <c:pt idx="0">
                  <c:v>-3.6437992388804199</c:v>
                </c:pt>
                <c:pt idx="1">
                  <c:v>-1.4084641485049101</c:v>
                </c:pt>
                <c:pt idx="2">
                  <c:v>-6.8241896373368E-2</c:v>
                </c:pt>
                <c:pt idx="3">
                  <c:v>0.62946618533235998</c:v>
                </c:pt>
                <c:pt idx="4">
                  <c:v>0.88516762745536903</c:v>
                </c:pt>
                <c:pt idx="5">
                  <c:v>0.85524255110809799</c:v>
                </c:pt>
                <c:pt idx="6">
                  <c:v>0.65901706379665603</c:v>
                </c:pt>
                <c:pt idx="7">
                  <c:v>0.38501585444291497</c:v>
                </c:pt>
                <c:pt idx="8">
                  <c:v>9.6460098781706805E-2</c:v>
                </c:pt>
                <c:pt idx="9">
                  <c:v>-0.16392655171834</c:v>
                </c:pt>
                <c:pt idx="10">
                  <c:v>-0.36974438237878499</c:v>
                </c:pt>
                <c:pt idx="11">
                  <c:v>-0.50732009215362905</c:v>
                </c:pt>
                <c:pt idx="12">
                  <c:v>-0.57263209535674697</c:v>
                </c:pt>
                <c:pt idx="13">
                  <c:v>-0.56870842632311502</c:v>
                </c:pt>
                <c:pt idx="14">
                  <c:v>-0.50344996232142403</c:v>
                </c:pt>
                <c:pt idx="15">
                  <c:v>-0.38783453709478799</c:v>
                </c:pt>
                <c:pt idx="16">
                  <c:v>-0.23446029425106299</c:v>
                </c:pt>
                <c:pt idx="17">
                  <c:v>-5.6389326359352697E-2</c:v>
                </c:pt>
                <c:pt idx="18">
                  <c:v>0.13374473796811201</c:v>
                </c:pt>
                <c:pt idx="19">
                  <c:v>0.32439900051987203</c:v>
                </c:pt>
                <c:pt idx="20">
                  <c:v>0.50558475896590604</c:v>
                </c:pt>
                <c:pt idx="21">
                  <c:v>0.66916114109996305</c:v>
                </c:pt>
                <c:pt idx="22">
                  <c:v>0.808985581993381</c:v>
                </c:pt>
                <c:pt idx="23">
                  <c:v>0.92094560284462501</c:v>
                </c:pt>
                <c:pt idx="24">
                  <c:v>1.0028942151618601</c:v>
                </c:pt>
                <c:pt idx="25">
                  <c:v>1.0545092189693499</c:v>
                </c:pt>
                <c:pt idx="26">
                  <c:v>1.07709468900853</c:v>
                </c:pt>
                <c:pt idx="27">
                  <c:v>1.07334104837898</c:v>
                </c:pt>
                <c:pt idx="28">
                  <c:v>1.04705831477126</c:v>
                </c:pt>
                <c:pt idx="29">
                  <c:v>1.00289537033957</c:v>
                </c:pt>
                <c:pt idx="30">
                  <c:v>0.946056452389062</c:v>
                </c:pt>
                <c:pt idx="31">
                  <c:v>0.88202448838526903</c:v>
                </c:pt>
                <c:pt idx="32">
                  <c:v>0.81629940532397605</c:v>
                </c:pt>
                <c:pt idx="33">
                  <c:v>0.754158130270699</c:v>
                </c:pt>
                <c:pt idx="34">
                  <c:v>0.70044166583356704</c:v>
                </c:pt>
                <c:pt idx="35">
                  <c:v>0.65937337151878905</c:v>
                </c:pt>
                <c:pt idx="36">
                  <c:v>0.63441140929533402</c:v>
                </c:pt>
                <c:pt idx="37">
                  <c:v>0.62813721932863398</c:v>
                </c:pt>
                <c:pt idx="38">
                  <c:v>0.64218087960383496</c:v>
                </c:pt>
                <c:pt idx="39">
                  <c:v>0.67718327124559097</c:v>
                </c:pt>
                <c:pt idx="40">
                  <c:v>0.73279411953507501</c:v>
                </c:pt>
                <c:pt idx="41">
                  <c:v>0.80770420908009799</c:v>
                </c:pt>
                <c:pt idx="42">
                  <c:v>0.89970938028847403</c:v>
                </c:pt>
                <c:pt idx="43">
                  <c:v>1.0058033031123801</c:v>
                </c:pt>
                <c:pt idx="44">
                  <c:v>1.12229549317003</c:v>
                </c:pt>
                <c:pt idx="45">
                  <c:v>1.2449505846097799</c:v>
                </c:pt>
                <c:pt idx="46">
                  <c:v>1.3691445036027701</c:v>
                </c:pt>
                <c:pt idx="47">
                  <c:v>1.4900328960946001</c:v>
                </c:pt>
                <c:pt idx="48">
                  <c:v>1.60272695330346</c:v>
                </c:pt>
                <c:pt idx="49">
                  <c:v>1.7024716487115501</c:v>
                </c:pt>
                <c:pt idx="50">
                  <c:v>1.7848213505388399</c:v>
                </c:pt>
                <c:pt idx="51">
                  <c:v>1.8458078043244499</c:v>
                </c:pt>
                <c:pt idx="52">
                  <c:v>1.88209559099514</c:v>
                </c:pt>
                <c:pt idx="53">
                  <c:v>1.8911203568065</c:v>
                </c:pt>
                <c:pt idx="54">
                  <c:v>1.8712053827036399</c:v>
                </c:pt>
                <c:pt idx="55">
                  <c:v>1.82165241214963</c:v>
                </c:pt>
                <c:pt idx="56">
                  <c:v>1.7428030879604799</c:v>
                </c:pt>
                <c:pt idx="57">
                  <c:v>1.63606786070957</c:v>
                </c:pt>
                <c:pt idx="58">
                  <c:v>1.50391982308106</c:v>
                </c:pt>
                <c:pt idx="59">
                  <c:v>1.3498515970542799</c:v>
                </c:pt>
                <c:pt idx="60">
                  <c:v>1.17829415310914</c:v>
                </c:pt>
                <c:pt idx="61">
                  <c:v>0.99449727333539295</c:v>
                </c:pt>
                <c:pt idx="62">
                  <c:v>0.80437228343143596</c:v>
                </c:pt>
                <c:pt idx="63">
                  <c:v>0.61429867127485305</c:v>
                </c:pt>
                <c:pt idx="64">
                  <c:v>0.43089728352345202</c:v>
                </c:pt>
                <c:pt idx="65">
                  <c:v>0.26077394504906298</c:v>
                </c:pt>
                <c:pt idx="66">
                  <c:v>0.110238579518292</c:v>
                </c:pt>
                <c:pt idx="67">
                  <c:v>-1.4993776254482101E-2</c:v>
                </c:pt>
                <c:pt idx="68">
                  <c:v>-0.110112277295852</c:v>
                </c:pt>
                <c:pt idx="69">
                  <c:v>-0.171520634301951</c:v>
                </c:pt>
                <c:pt idx="70">
                  <c:v>-0.19713772032464599</c:v>
                </c:pt>
                <c:pt idx="71">
                  <c:v>-0.18667596961393901</c:v>
                </c:pt>
                <c:pt idx="72">
                  <c:v>-0.141883404026549</c:v>
                </c:pt>
                <c:pt idx="73">
                  <c:v>-6.6733325235839303E-2</c:v>
                </c:pt>
                <c:pt idx="74">
                  <c:v>3.2456162281350398E-2</c:v>
                </c:pt>
                <c:pt idx="75">
                  <c:v>0.14699259022775599</c:v>
                </c:pt>
                <c:pt idx="76">
                  <c:v>0.26589135427301502</c:v>
                </c:pt>
                <c:pt idx="77">
                  <c:v>0.376093674810554</c:v>
                </c:pt>
                <c:pt idx="78">
                  <c:v>0.46284643068199199</c:v>
                </c:pt>
                <c:pt idx="79">
                  <c:v>0.51027228187088103</c:v>
                </c:pt>
                <c:pt idx="80">
                  <c:v>0.50216085496926999</c:v>
                </c:pt>
                <c:pt idx="81">
                  <c:v>0.423014201186726</c:v>
                </c:pt>
                <c:pt idx="82">
                  <c:v>0.25938225428138501</c:v>
                </c:pt>
                <c:pt idx="83">
                  <c:v>1.5266127271766901E-3</c:v>
                </c:pt>
                <c:pt idx="84">
                  <c:v>-0.35454635138933199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汇总'!$Z$167:$Z$251</c:f>
              <c:numCache>
                <c:formatCode>0.00</c:formatCode>
                <c:ptCount val="85"/>
                <c:pt idx="0">
                  <c:v>-4.2835791413902102</c:v>
                </c:pt>
                <c:pt idx="1">
                  <c:v>-2.1147023615516898</c:v>
                </c:pt>
                <c:pt idx="2">
                  <c:v>-0.66480279968692801</c:v>
                </c:pt>
                <c:pt idx="3">
                  <c:v>0.229357798644588</c:v>
                </c:pt>
                <c:pt idx="4">
                  <c:v>0.70593031398602901</c:v>
                </c:pt>
                <c:pt idx="5">
                  <c:v>0.88046061160170397</c:v>
                </c:pt>
                <c:pt idx="6">
                  <c:v>0.84824744452041601</c:v>
                </c:pt>
                <c:pt idx="7">
                  <c:v>0.68657350730341404</c:v>
                </c:pt>
                <c:pt idx="8">
                  <c:v>0.45680797747156698</c:v>
                </c:pt>
                <c:pt idx="9">
                  <c:v>0.20637957989261699</c:v>
                </c:pt>
                <c:pt idx="10">
                  <c:v>-2.9380124473391299E-2</c:v>
                </c:pt>
                <c:pt idx="11">
                  <c:v>-0.22552289024384001</c:v>
                </c:pt>
                <c:pt idx="12">
                  <c:v>-0.36589844291228601</c:v>
                </c:pt>
                <c:pt idx="13">
                  <c:v>-0.44169613169906802</c:v>
                </c:pt>
                <c:pt idx="14">
                  <c:v>-0.45011153685501099</c:v>
                </c:pt>
                <c:pt idx="15">
                  <c:v>-0.39313548356594202</c:v>
                </c:pt>
                <c:pt idx="16">
                  <c:v>-0.27646244212188698</c:v>
                </c:pt>
                <c:pt idx="17">
                  <c:v>-0.108514853799069</c:v>
                </c:pt>
                <c:pt idx="18">
                  <c:v>0.100420486043364</c:v>
                </c:pt>
                <c:pt idx="19">
                  <c:v>0.33894823182834699</c:v>
                </c:pt>
                <c:pt idx="20">
                  <c:v>0.595217066171985</c:v>
                </c:pt>
                <c:pt idx="21">
                  <c:v>0.85747395156610295</c:v>
                </c:pt>
                <c:pt idx="22">
                  <c:v>1.1145252329283399</c:v>
                </c:pt>
                <c:pt idx="23">
                  <c:v>1.35611001521816</c:v>
                </c:pt>
                <c:pt idx="24">
                  <c:v>1.57319145465093</c:v>
                </c:pt>
                <c:pt idx="25">
                  <c:v>1.7581717841067499</c:v>
                </c:pt>
                <c:pt idx="26">
                  <c:v>1.9050370431263699</c:v>
                </c:pt>
                <c:pt idx="27">
                  <c:v>2.0094376004143601</c:v>
                </c:pt>
                <c:pt idx="28">
                  <c:v>2.06871064202599</c:v>
                </c:pt>
                <c:pt idx="29">
                  <c:v>2.08185085140643</c:v>
                </c:pt>
                <c:pt idx="30">
                  <c:v>2.0494355281676899</c:v>
                </c:pt>
                <c:pt idx="31">
                  <c:v>1.9735103809443999</c:v>
                </c:pt>
                <c:pt idx="32">
                  <c:v>1.85744218584844</c:v>
                </c:pt>
                <c:pt idx="33">
                  <c:v>1.70574442595988</c:v>
                </c:pt>
                <c:pt idx="34">
                  <c:v>1.5238819189330901</c:v>
                </c:pt>
                <c:pt idx="35">
                  <c:v>1.31806029917659</c:v>
                </c:pt>
                <c:pt idx="36">
                  <c:v>1.0950060481705599</c:v>
                </c:pt>
                <c:pt idx="37">
                  <c:v>0.86174256132586402</c:v>
                </c:pt>
                <c:pt idx="38">
                  <c:v>0.62536750235475902</c:v>
                </c:pt>
                <c:pt idx="39">
                  <c:v>0.39283642643049799</c:v>
                </c:pt>
                <c:pt idx="40">
                  <c:v>0.170757351438769</c:v>
                </c:pt>
                <c:pt idx="41">
                  <c:v>-3.47993776092217E-2</c:v>
                </c:pt>
                <c:pt idx="42">
                  <c:v>-0.21847195243908701</c:v>
                </c:pt>
                <c:pt idx="43">
                  <c:v>-0.37575511386086502</c:v>
                </c:pt>
                <c:pt idx="44">
                  <c:v>-0.50312216386124697</c:v>
                </c:pt>
                <c:pt idx="45">
                  <c:v>-0.59811829199815403</c:v>
                </c:pt>
                <c:pt idx="46">
                  <c:v>-0.65942302625973703</c:v>
                </c:pt>
                <c:pt idx="47">
                  <c:v>-0.68688014636906802</c:v>
                </c:pt>
                <c:pt idx="48">
                  <c:v>-0.681493957660392</c:v>
                </c:pt>
                <c:pt idx="49">
                  <c:v>-0.645391416039095</c:v>
                </c:pt>
                <c:pt idx="50">
                  <c:v>-0.58175021915854197</c:v>
                </c:pt>
                <c:pt idx="51">
                  <c:v>-0.49469363593701998</c:v>
                </c:pt>
                <c:pt idx="52">
                  <c:v>-0.38915353565851002</c:v>
                </c:pt>
                <c:pt idx="53">
                  <c:v>-0.27070379942849698</c:v>
                </c:pt>
                <c:pt idx="54">
                  <c:v>-0.145367050435183</c:v>
                </c:pt>
                <c:pt idx="55">
                  <c:v>-1.9398425514364E-2</c:v>
                </c:pt>
                <c:pt idx="56">
                  <c:v>0.10094907125234399</c:v>
                </c:pt>
                <c:pt idx="57">
                  <c:v>0.20967224163088199</c:v>
                </c:pt>
                <c:pt idx="58">
                  <c:v>0.30127211889758798</c:v>
                </c:pt>
                <c:pt idx="59">
                  <c:v>0.37100795694387501</c:v>
                </c:pt>
                <c:pt idx="60">
                  <c:v>0.415142646288849</c:v>
                </c:pt>
                <c:pt idx="61">
                  <c:v>0.43117044088817902</c:v>
                </c:pt>
                <c:pt idx="62">
                  <c:v>0.41801686769126301</c:v>
                </c:pt>
                <c:pt idx="63">
                  <c:v>0.37619964689687901</c:v>
                </c:pt>
                <c:pt idx="64">
                  <c:v>0.30793837415756597</c:v>
                </c:pt>
                <c:pt idx="65">
                  <c:v>0.217199607643348</c:v>
                </c:pt>
                <c:pt idx="66">
                  <c:v>0.10966286162389199</c:v>
                </c:pt>
                <c:pt idx="67">
                  <c:v>-7.4081648647048599E-3</c:v>
                </c:pt>
                <c:pt idx="68">
                  <c:v>-0.12540600115720399</c:v>
                </c:pt>
                <c:pt idx="69">
                  <c:v>-0.234749574702001</c:v>
                </c:pt>
                <c:pt idx="70">
                  <c:v>-0.32540352206716699</c:v>
                </c:pt>
                <c:pt idx="71">
                  <c:v>-0.38756732832521501</c:v>
                </c:pt>
                <c:pt idx="72">
                  <c:v>-0.41255631641716001</c:v>
                </c:pt>
                <c:pt idx="73">
                  <c:v>-0.393897874898612</c:v>
                </c:pt>
                <c:pt idx="74">
                  <c:v>-0.32866771173662501</c:v>
                </c:pt>
                <c:pt idx="75">
                  <c:v>-0.21909235302025401</c:v>
                </c:pt>
                <c:pt idx="76">
                  <c:v>-7.4445569192879396E-2</c:v>
                </c:pt>
                <c:pt idx="77">
                  <c:v>8.6732092669257604E-2</c:v>
                </c:pt>
                <c:pt idx="78">
                  <c:v>0.2340599638502</c:v>
                </c:pt>
                <c:pt idx="79">
                  <c:v>0.32235782908421001</c:v>
                </c:pt>
                <c:pt idx="80">
                  <c:v>0.28826656203553602</c:v>
                </c:pt>
                <c:pt idx="81">
                  <c:v>4.6413336027055302E-2</c:v>
                </c:pt>
                <c:pt idx="82">
                  <c:v>-0.514915731841045</c:v>
                </c:pt>
                <c:pt idx="83">
                  <c:v>-1.53863433492869</c:v>
                </c:pt>
                <c:pt idx="84">
                  <c:v>-3.20428668302401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汇总'!$AA$167:$AA$251</c:f>
              <c:numCache>
                <c:formatCode>0.00</c:formatCode>
                <c:ptCount val="85"/>
                <c:pt idx="0">
                  <c:v>0.68225871705899399</c:v>
                </c:pt>
                <c:pt idx="1">
                  <c:v>0.27815819737762798</c:v>
                </c:pt>
                <c:pt idx="2">
                  <c:v>0.15710221288735701</c:v>
                </c:pt>
                <c:pt idx="3">
                  <c:v>0.19736888284793599</c:v>
                </c:pt>
                <c:pt idx="4">
                  <c:v>0.31264398379738501</c:v>
                </c:pt>
                <c:pt idx="5">
                  <c:v>0.44472841511731198</c:v>
                </c:pt>
                <c:pt idx="6">
                  <c:v>0.55730724438290102</c:v>
                </c:pt>
                <c:pt idx="7">
                  <c:v>0.63067526776812199</c:v>
                </c:pt>
                <c:pt idx="8">
                  <c:v>0.65732042926651701</c:v>
                </c:pt>
                <c:pt idx="9">
                  <c:v>0.63827266745887201</c:v>
                </c:pt>
                <c:pt idx="10">
                  <c:v>0.58013180001109599</c:v>
                </c:pt>
                <c:pt idx="11">
                  <c:v>0.49269391401876</c:v>
                </c:pt>
                <c:pt idx="12">
                  <c:v>0.38710140472884702</c:v>
                </c:pt>
                <c:pt idx="13">
                  <c:v>0.27444729606475499</c:v>
                </c:pt>
                <c:pt idx="14">
                  <c:v>0.164769783756713</c:v>
                </c:pt>
                <c:pt idx="15">
                  <c:v>6.6378065737436098E-2</c:v>
                </c:pt>
                <c:pt idx="16">
                  <c:v>-1.45445351988042E-2</c:v>
                </c:pt>
                <c:pt idx="17">
                  <c:v>-7.4109394655420005E-2</c:v>
                </c:pt>
                <c:pt idx="18">
                  <c:v>-0.110708020693062</c:v>
                </c:pt>
                <c:pt idx="19">
                  <c:v>-0.124854373788126</c:v>
                </c:pt>
                <c:pt idx="20">
                  <c:v>-0.118920141527856</c:v>
                </c:pt>
                <c:pt idx="21">
                  <c:v>-9.6795014133322393E-2</c:v>
                </c:pt>
                <c:pt idx="22">
                  <c:v>-6.3500167679831701E-2</c:v>
                </c:pt>
                <c:pt idx="23">
                  <c:v>-2.4779506173607E-2</c:v>
                </c:pt>
                <c:pt idx="24">
                  <c:v>1.33102585385522E-2</c:v>
                </c:pt>
                <c:pt idx="25">
                  <c:v>4.4792898723231903E-2</c:v>
                </c:pt>
                <c:pt idx="26">
                  <c:v>6.4134649418907896E-2</c:v>
                </c:pt>
                <c:pt idx="27">
                  <c:v>6.65631102771016E-2</c:v>
                </c:pt>
                <c:pt idx="28">
                  <c:v>4.8334045166681099E-2</c:v>
                </c:pt>
                <c:pt idx="29">
                  <c:v>6.9396087254001201E-3</c:v>
                </c:pt>
                <c:pt idx="30">
                  <c:v>-5.8746099894059003E-2</c:v>
                </c:pt>
                <c:pt idx="31">
                  <c:v>-0.14838606827211701</c:v>
                </c:pt>
                <c:pt idx="32">
                  <c:v>-0.26016389512464999</c:v>
                </c:pt>
                <c:pt idx="33">
                  <c:v>-0.39082989549873098</c:v>
                </c:pt>
                <c:pt idx="34">
                  <c:v>-0.53580623739935196</c:v>
                </c:pt>
                <c:pt idx="35">
                  <c:v>-0.68934610701990295</c:v>
                </c:pt>
                <c:pt idx="36">
                  <c:v>-0.84474062976299102</c:v>
                </c:pt>
                <c:pt idx="37">
                  <c:v>-0.99456618782976902</c:v>
                </c:pt>
                <c:pt idx="38">
                  <c:v>-1.1309638722030999</c:v>
                </c:pt>
                <c:pt idx="39">
                  <c:v>-1.2459420874621501</c:v>
                </c:pt>
                <c:pt idx="40">
                  <c:v>-1.3316927919843899</c:v>
                </c:pt>
                <c:pt idx="41">
                  <c:v>-1.38091150371294</c:v>
                </c:pt>
                <c:pt idx="42">
                  <c:v>-1.38711103282564</c:v>
                </c:pt>
                <c:pt idx="43">
                  <c:v>-1.34491891732392</c:v>
                </c:pt>
                <c:pt idx="44">
                  <c:v>-1.2503487357282901</c:v>
                </c:pt>
                <c:pt idx="45">
                  <c:v>-1.1010358528125399</c:v>
                </c:pt>
                <c:pt idx="46">
                  <c:v>-0.89642871948649006</c:v>
                </c:pt>
                <c:pt idx="47">
                  <c:v>-0.63792759673067101</c:v>
                </c:pt>
                <c:pt idx="48">
                  <c:v>-0.32896350576460698</c:v>
                </c:pt>
                <c:pt idx="49">
                  <c:v>2.4988677693515E-2</c:v>
                </c:pt>
                <c:pt idx="50">
                  <c:v>0.41646776774051802</c:v>
                </c:pt>
                <c:pt idx="51">
                  <c:v>0.83615775113514001</c:v>
                </c:pt>
                <c:pt idx="52">
                  <c:v>1.2730948423587001</c:v>
                </c:pt>
                <c:pt idx="53">
                  <c:v>1.71494989442651</c:v>
                </c:pt>
                <c:pt idx="54">
                  <c:v>2.1483839160193301</c:v>
                </c:pt>
                <c:pt idx="55">
                  <c:v>2.55947222824271</c:v>
                </c:pt>
                <c:pt idx="56">
                  <c:v>2.9341903940542302</c:v>
                </c:pt>
                <c:pt idx="57">
                  <c:v>3.2589524695447101</c:v>
                </c:pt>
                <c:pt idx="58">
                  <c:v>3.52118935861564</c:v>
                </c:pt>
                <c:pt idx="59">
                  <c:v>3.7099521017487702</c:v>
                </c:pt>
                <c:pt idx="60">
                  <c:v>3.8165217951222901</c:v>
                </c:pt>
                <c:pt idx="61">
                  <c:v>3.8350045180361598</c:v>
                </c:pt>
                <c:pt idx="62">
                  <c:v>3.7628861455355298</c:v>
                </c:pt>
                <c:pt idx="63">
                  <c:v>3.6015182375192198</c:v>
                </c:pt>
                <c:pt idx="64">
                  <c:v>3.35650232768482</c:v>
                </c:pt>
                <c:pt idx="65">
                  <c:v>3.0379358828317198</c:v>
                </c:pt>
                <c:pt idx="66">
                  <c:v>2.66047896825448</c:v>
                </c:pt>
                <c:pt idx="67">
                  <c:v>2.2431962349844801</c:v>
                </c:pt>
                <c:pt idx="68">
                  <c:v>1.80912424283254</c:v>
                </c:pt>
                <c:pt idx="69">
                  <c:v>1.3845093462967999</c:v>
                </c:pt>
                <c:pt idx="70">
                  <c:v>0.99765640127738098</c:v>
                </c:pt>
                <c:pt idx="71">
                  <c:v>0.67732339679337805</c:v>
                </c:pt>
                <c:pt idx="72">
                  <c:v>0.45059177979684301</c:v>
                </c:pt>
                <c:pt idx="73">
                  <c:v>0.34013672055419503</c:v>
                </c:pt>
                <c:pt idx="74">
                  <c:v>0.36081586192621301</c:v>
                </c:pt>
                <c:pt idx="75">
                  <c:v>0.51548920985887003</c:v>
                </c:pt>
                <c:pt idx="76">
                  <c:v>0.78997675003369605</c:v>
                </c:pt>
                <c:pt idx="77">
                  <c:v>1.1470541225286599</c:v>
                </c:pt>
                <c:pt idx="78">
                  <c:v>1.5193802479316501</c:v>
                </c:pt>
                <c:pt idx="79">
                  <c:v>1.8012441766609699</c:v>
                </c:pt>
                <c:pt idx="80">
                  <c:v>1.83901162979703</c:v>
                </c:pt>
                <c:pt idx="81">
                  <c:v>1.4201447096183599</c:v>
                </c:pt>
                <c:pt idx="82">
                  <c:v>0.26066108658776599</c:v>
                </c:pt>
                <c:pt idx="83">
                  <c:v>-2.0091083845353102</c:v>
                </c:pt>
                <c:pt idx="84">
                  <c:v>-5.8606122077323599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汇总'!$AB$167:$AB$251</c:f>
              <c:numCache>
                <c:formatCode>0.00</c:formatCode>
                <c:ptCount val="85"/>
                <c:pt idx="0">
                  <c:v>-2.5553488004735798</c:v>
                </c:pt>
                <c:pt idx="1">
                  <c:v>-1.69399868454902</c:v>
                </c:pt>
                <c:pt idx="2">
                  <c:v>-1.05749599045258</c:v>
                </c:pt>
                <c:pt idx="3">
                  <c:v>-0.58723967549245504</c:v>
                </c:pt>
                <c:pt idx="4">
                  <c:v>-0.23910300950085001</c:v>
                </c:pt>
                <c:pt idx="5">
                  <c:v>1.9441668451304999E-2</c:v>
                </c:pt>
                <c:pt idx="6">
                  <c:v>0.21178083185722299</c:v>
                </c:pt>
                <c:pt idx="7">
                  <c:v>0.35424171375282698</c:v>
                </c:pt>
                <c:pt idx="8">
                  <c:v>0.45783721396852201</c:v>
                </c:pt>
                <c:pt idx="9">
                  <c:v>0.52971020264689395</c:v>
                </c:pt>
                <c:pt idx="10">
                  <c:v>0.57431126937007004</c:v>
                </c:pt>
                <c:pt idx="11">
                  <c:v>0.59434165304730602</c:v>
                </c:pt>
                <c:pt idx="12">
                  <c:v>0.59149084597594004</c:v>
                </c:pt>
                <c:pt idx="13">
                  <c:v>0.56699619620728003</c:v>
                </c:pt>
                <c:pt idx="14">
                  <c:v>0.52204973552329303</c:v>
                </c:pt>
                <c:pt idx="15">
                  <c:v>0.45807543595977501</c:v>
                </c:pt>
                <c:pt idx="16">
                  <c:v>0.37689814589777298</c:v>
                </c:pt>
                <c:pt idx="17">
                  <c:v>0.280823577286409</c:v>
                </c:pt>
                <c:pt idx="18">
                  <c:v>0.172646908557788</c:v>
                </c:pt>
                <c:pt idx="19">
                  <c:v>5.5605833247925701E-2</c:v>
                </c:pt>
                <c:pt idx="20">
                  <c:v>-6.6707777753401795E-2</c:v>
                </c:pt>
                <c:pt idx="21">
                  <c:v>-0.19046502203625701</c:v>
                </c:pt>
                <c:pt idx="22">
                  <c:v>-0.31173485847910998</c:v>
                </c:pt>
                <c:pt idx="23">
                  <c:v>-0.42662713064747698</c:v>
                </c:pt>
                <c:pt idx="24">
                  <c:v>-0.53143547666601298</c:v>
                </c:pt>
                <c:pt idx="25">
                  <c:v>-0.62277318125867898</c:v>
                </c:pt>
                <c:pt idx="26">
                  <c:v>-0.69769625300803395</c:v>
                </c:pt>
                <c:pt idx="27">
                  <c:v>-0.75380916478553694</c:v>
                </c:pt>
                <c:pt idx="28">
                  <c:v>-0.78934977774884996</c:v>
                </c:pt>
                <c:pt idx="29">
                  <c:v>-0.80325097929019496</c:v>
                </c:pt>
                <c:pt idx="30">
                  <c:v>-0.79517750285511302</c:v>
                </c:pt>
                <c:pt idx="31">
                  <c:v>-0.76553726262494204</c:v>
                </c:pt>
                <c:pt idx="32">
                  <c:v>-0.71546732868083196</c:v>
                </c:pt>
                <c:pt idx="33">
                  <c:v>-0.64679538842957596</c:v>
                </c:pt>
                <c:pt idx="34">
                  <c:v>-0.56197818778460196</c:v>
                </c:pt>
                <c:pt idx="35">
                  <c:v>-0.46401902084671298</c:v>
                </c:pt>
                <c:pt idx="36">
                  <c:v>-0.35636683962844701</c:v>
                </c:pt>
                <c:pt idx="37">
                  <c:v>-0.24279998570828701</c:v>
                </c:pt>
                <c:pt idx="38">
                  <c:v>-0.12729790358840801</c:v>
                </c:pt>
                <c:pt idx="39">
                  <c:v>-1.3904480956484101E-2</c:v>
                </c:pt>
                <c:pt idx="40">
                  <c:v>9.3413125964878899E-2</c:v>
                </c:pt>
                <c:pt idx="41">
                  <c:v>0.19090618328988199</c:v>
                </c:pt>
                <c:pt idx="42">
                  <c:v>0.27518251979703301</c:v>
                </c:pt>
                <c:pt idx="43">
                  <c:v>0.34333705434441802</c:v>
                </c:pt>
                <c:pt idx="44">
                  <c:v>0.39307072485286898</c:v>
                </c:pt>
                <c:pt idx="45">
                  <c:v>0.42279398264475498</c:v>
                </c:pt>
                <c:pt idx="46">
                  <c:v>0.43171123767456299</c:v>
                </c:pt>
                <c:pt idx="47">
                  <c:v>0.41988293441699398</c:v>
                </c:pt>
                <c:pt idx="48">
                  <c:v>0.38826230483718399</c:v>
                </c:pt>
                <c:pt idx="49">
                  <c:v>0.33870428401246</c:v>
                </c:pt>
                <c:pt idx="50">
                  <c:v>0.27394458553208201</c:v>
                </c:pt>
                <c:pt idx="51">
                  <c:v>0.19754751786571001</c:v>
                </c:pt>
                <c:pt idx="52">
                  <c:v>0.113821779366654</c:v>
                </c:pt>
                <c:pt idx="53">
                  <c:v>2.7704198544625601E-2</c:v>
                </c:pt>
                <c:pt idx="54">
                  <c:v>-5.5387812360010003E-2</c:v>
                </c:pt>
                <c:pt idx="55">
                  <c:v>-0.12973344863001901</c:v>
                </c:pt>
                <c:pt idx="56">
                  <c:v>-0.18951276091334501</c:v>
                </c:pt>
                <c:pt idx="57">
                  <c:v>-0.22903435266994199</c:v>
                </c:pt>
                <c:pt idx="58">
                  <c:v>-0.24298182904059101</c:v>
                </c:pt>
                <c:pt idx="59">
                  <c:v>-0.22667313520032301</c:v>
                </c:pt>
                <c:pt idx="60">
                  <c:v>-0.176325686174924</c:v>
                </c:pt>
                <c:pt idx="61">
                  <c:v>-8.9318881485880297E-2</c:v>
                </c:pt>
                <c:pt idx="62">
                  <c:v>3.5555783080320202E-2</c:v>
                </c:pt>
                <c:pt idx="63">
                  <c:v>0.19786824776343001</c:v>
                </c:pt>
                <c:pt idx="64">
                  <c:v>0.39535983235813099</c:v>
                </c:pt>
                <c:pt idx="65">
                  <c:v>0.62380395654384702</c:v>
                </c:pt>
                <c:pt idx="66">
                  <c:v>0.87693367351286</c:v>
                </c:pt>
                <c:pt idx="67">
                  <c:v>1.1464537965942601</c:v>
                </c:pt>
                <c:pt idx="68">
                  <c:v>1.42215721461899</c:v>
                </c:pt>
                <c:pt idx="69">
                  <c:v>1.6921668796484599</c:v>
                </c:pt>
                <c:pt idx="70">
                  <c:v>1.9433269117654901</c:v>
                </c:pt>
                <c:pt idx="71">
                  <c:v>2.1617682984467401</c:v>
                </c:pt>
                <c:pt idx="72">
                  <c:v>2.3336767719417302</c:v>
                </c:pt>
                <c:pt idx="73">
                  <c:v>2.4462926259273701</c:v>
                </c:pt>
                <c:pt idx="74">
                  <c:v>2.4891744832770399</c:v>
                </c:pt>
                <c:pt idx="75">
                  <c:v>2.4557613500021001</c:v>
                </c:pt>
                <c:pt idx="76">
                  <c:v>2.3452696852683501</c:v>
                </c:pt>
                <c:pt idx="77">
                  <c:v>2.1649646861992302</c:v>
                </c:pt>
                <c:pt idx="78">
                  <c:v>1.9328475253394599</c:v>
                </c:pt>
                <c:pt idx="79">
                  <c:v>1.6808028928072101</c:v>
                </c:pt>
                <c:pt idx="80">
                  <c:v>1.4582538790773401</c:v>
                </c:pt>
                <c:pt idx="81">
                  <c:v>1.3363739930626299</c:v>
                </c:pt>
                <c:pt idx="82">
                  <c:v>1.4129089399296999</c:v>
                </c:pt>
                <c:pt idx="83">
                  <c:v>1.8176636856806501</c:v>
                </c:pt>
                <c:pt idx="84">
                  <c:v>2.7187133103294898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汇总'!$AC$167:$AC$251</c:f>
              <c:numCache>
                <c:formatCode>0.00</c:formatCode>
                <c:ptCount val="85"/>
                <c:pt idx="0">
                  <c:v>2.0745394601581899</c:v>
                </c:pt>
                <c:pt idx="1">
                  <c:v>1.45749763420647</c:v>
                </c:pt>
                <c:pt idx="2">
                  <c:v>0.98255586259364702</c:v>
                </c:pt>
                <c:pt idx="3">
                  <c:v>0.64527479786257202</c:v>
                </c:pt>
                <c:pt idx="4">
                  <c:v>0.43323750607425898</c:v>
                </c:pt>
                <c:pt idx="5">
                  <c:v>0.328772104682514</c:v>
                </c:pt>
                <c:pt idx="6">
                  <c:v>0.31119113630907902</c:v>
                </c:pt>
                <c:pt idx="7">
                  <c:v>0.35860024002010299</c:v>
                </c:pt>
                <c:pt idx="8">
                  <c:v>0.44932531472321002</c:v>
                </c:pt>
                <c:pt idx="9">
                  <c:v>0.56300410139583101</c:v>
                </c:pt>
                <c:pt idx="10">
                  <c:v>0.68138494201983701</c:v>
                </c:pt>
                <c:pt idx="11">
                  <c:v>0.788872403334823</c:v>
                </c:pt>
                <c:pt idx="12">
                  <c:v>0.87285648283260098</c:v>
                </c:pt>
                <c:pt idx="13">
                  <c:v>0.923859242798723</c:v>
                </c:pt>
                <c:pt idx="14">
                  <c:v>0.93552994566289704</c:v>
                </c:pt>
                <c:pt idx="15">
                  <c:v>0.90451709044934703</c:v>
                </c:pt>
                <c:pt idx="16">
                  <c:v>0.83024317572009299</c:v>
                </c:pt>
                <c:pt idx="17">
                  <c:v>0.71460553907917901</c:v>
                </c:pt>
                <c:pt idx="18">
                  <c:v>0.56162424705374003</c:v>
                </c:pt>
                <c:pt idx="19">
                  <c:v>0.37705573198865799</c:v>
                </c:pt>
                <c:pt idx="20">
                  <c:v>0.16798869448550299</c:v>
                </c:pt>
                <c:pt idx="21">
                  <c:v>-5.7563289117150702E-2</c:v>
                </c:pt>
                <c:pt idx="22">
                  <c:v>-0.29105999468477001</c:v>
                </c:pt>
                <c:pt idx="23">
                  <c:v>-0.52381303499971898</c:v>
                </c:pt>
                <c:pt idx="24">
                  <c:v>-0.74733580441079595</c:v>
                </c:pt>
                <c:pt idx="25">
                  <c:v>-0.95365776932530399</c:v>
                </c:pt>
                <c:pt idx="26">
                  <c:v>-1.1355975741190401</c:v>
                </c:pt>
                <c:pt idx="27">
                  <c:v>-1.28699091663382</c:v>
                </c:pt>
                <c:pt idx="28">
                  <c:v>-1.40287053295602</c:v>
                </c:pt>
                <c:pt idx="29">
                  <c:v>-1.47959691761872</c:v>
                </c:pt>
                <c:pt idx="30">
                  <c:v>-1.51493959274667</c:v>
                </c:pt>
                <c:pt idx="31">
                  <c:v>-1.5081098279674701</c:v>
                </c:pt>
                <c:pt idx="32">
                  <c:v>-1.4597467021428701</c:v>
                </c:pt>
                <c:pt idx="33">
                  <c:v>-1.3718592881324101</c:v>
                </c:pt>
                <c:pt idx="34">
                  <c:v>-1.24772853288679</c:v>
                </c:pt>
                <c:pt idx="35">
                  <c:v>-1.0917730971781201</c:v>
                </c:pt>
                <c:pt idx="36">
                  <c:v>-0.90938401221759102</c:v>
                </c:pt>
                <c:pt idx="37">
                  <c:v>-0.70673350427340098</c:v>
                </c:pt>
                <c:pt idx="38">
                  <c:v>-0.490563733195166</c:v>
                </c:pt>
                <c:pt idx="39">
                  <c:v>-0.26796148647738999</c:v>
                </c:pt>
                <c:pt idx="40">
                  <c:v>-4.6125067128290002E-2</c:v>
                </c:pt>
                <c:pt idx="41">
                  <c:v>0.16787028879774801</c:v>
                </c:pt>
                <c:pt idx="42">
                  <c:v>0.367302130657985</c:v>
                </c:pt>
                <c:pt idx="43">
                  <c:v>0.54601941389206798</c:v>
                </c:pt>
                <c:pt idx="44">
                  <c:v>0.698643988764306</c:v>
                </c:pt>
                <c:pt idx="45">
                  <c:v>0.82074922176725895</c:v>
                </c:pt>
                <c:pt idx="46">
                  <c:v>0.90901041205885003</c:v>
                </c:pt>
                <c:pt idx="47">
                  <c:v>0.96132216215940103</c:v>
                </c:pt>
                <c:pt idx="48">
                  <c:v>0.97687845809997798</c:v>
                </c:pt>
                <c:pt idx="49">
                  <c:v>0.95621190918449595</c:v>
                </c:pt>
                <c:pt idx="50">
                  <c:v>0.90118939164276601</c:v>
                </c:pt>
                <c:pt idx="51">
                  <c:v>0.81496223358754305</c:v>
                </c:pt>
                <c:pt idx="52">
                  <c:v>0.70187007092466303</c:v>
                </c:pt>
                <c:pt idx="53">
                  <c:v>0.56729859516495096</c:v>
                </c:pt>
                <c:pt idx="54">
                  <c:v>0.41749260445658998</c:v>
                </c:pt>
                <c:pt idx="55">
                  <c:v>0.259327058610895</c:v>
                </c:pt>
                <c:pt idx="56">
                  <c:v>0.100040227406898</c:v>
                </c:pt>
                <c:pt idx="57">
                  <c:v>-5.3065490935125602E-2</c:v>
                </c:pt>
                <c:pt idx="58">
                  <c:v>-0.19294791758065</c:v>
                </c:pt>
                <c:pt idx="59">
                  <c:v>-0.31316575792290102</c:v>
                </c:pt>
                <c:pt idx="60">
                  <c:v>-0.40822494928294101</c:v>
                </c:pt>
                <c:pt idx="61">
                  <c:v>-0.47391817361086103</c:v>
                </c:pt>
                <c:pt idx="62">
                  <c:v>-0.50764303410976896</c:v>
                </c:pt>
                <c:pt idx="63">
                  <c:v>-0.50868231290566002</c:v>
                </c:pt>
                <c:pt idx="64">
                  <c:v>-0.47842754564596901</c:v>
                </c:pt>
                <c:pt idx="65">
                  <c:v>-0.420524868827309</c:v>
                </c:pt>
                <c:pt idx="66">
                  <c:v>-0.34091971627260598</c:v>
                </c:pt>
                <c:pt idx="67">
                  <c:v>-0.24777446297401301</c:v>
                </c:pt>
                <c:pt idx="68">
                  <c:v>-0.15123053718622101</c:v>
                </c:pt>
                <c:pt idx="69">
                  <c:v>-6.2983844838450306E-2</c:v>
                </c:pt>
                <c:pt idx="70">
                  <c:v>4.3604246070527699E-3</c:v>
                </c:pt>
                <c:pt idx="71">
                  <c:v>3.8190417110056898E-2</c:v>
                </c:pt>
                <c:pt idx="72">
                  <c:v>2.7087436930026701E-2</c:v>
                </c:pt>
                <c:pt idx="73">
                  <c:v>-3.7634173939078003E-2</c:v>
                </c:pt>
                <c:pt idx="74">
                  <c:v>-0.16000107597384899</c:v>
                </c:pt>
                <c:pt idx="75">
                  <c:v>-0.33701959658948399</c:v>
                </c:pt>
                <c:pt idx="76">
                  <c:v>-0.55582635426442695</c:v>
                </c:pt>
                <c:pt idx="77">
                  <c:v>-0.79029470778046995</c:v>
                </c:pt>
                <c:pt idx="78">
                  <c:v>-0.99703732906109299</c:v>
                </c:pt>
                <c:pt idx="79">
                  <c:v>-1.1107415294834799</c:v>
                </c:pt>
                <c:pt idx="80">
                  <c:v>-1.03877020456033</c:v>
                </c:pt>
                <c:pt idx="81">
                  <c:v>-0.654957395865428</c:v>
                </c:pt>
                <c:pt idx="82">
                  <c:v>0.20747649545581801</c:v>
                </c:pt>
                <c:pt idx="83">
                  <c:v>1.7639688720422999</c:v>
                </c:pt>
                <c:pt idx="84">
                  <c:v>4.2877016723005301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汇总'!$AD$167:$AD$251</c:f>
              <c:numCache>
                <c:formatCode>0.00</c:formatCode>
                <c:ptCount val="85"/>
                <c:pt idx="0">
                  <c:v>-8.8581306182898896</c:v>
                </c:pt>
                <c:pt idx="1">
                  <c:v>-5.8418761867533497</c:v>
                </c:pt>
                <c:pt idx="2">
                  <c:v>-3.7364210679893102</c:v>
                </c:pt>
                <c:pt idx="3">
                  <c:v>-2.30941733435859</c:v>
                </c:pt>
                <c:pt idx="4">
                  <c:v>-1.3764783950835999</c:v>
                </c:pt>
                <c:pt idx="5">
                  <c:v>-0.793396461558039</c:v>
                </c:pt>
                <c:pt idx="6">
                  <c:v>-0.44931521838888799</c:v>
                </c:pt>
                <c:pt idx="7">
                  <c:v>-0.260774293108334</c:v>
                </c:pt>
                <c:pt idx="8">
                  <c:v>-0.166546742590473</c:v>
                </c:pt>
                <c:pt idx="9">
                  <c:v>-0.123195276540706</c:v>
                </c:pt>
                <c:pt idx="10">
                  <c:v>-0.101277317994446</c:v>
                </c:pt>
                <c:pt idx="11">
                  <c:v>-8.2133257565327994E-2</c:v>
                </c:pt>
                <c:pt idx="12">
                  <c:v>-5.5196392223070503E-2</c:v>
                </c:pt>
                <c:pt idx="13">
                  <c:v>-1.5767050656034301E-2</c:v>
                </c:pt>
                <c:pt idx="14">
                  <c:v>3.6802704216208702E-2</c:v>
                </c:pt>
                <c:pt idx="15">
                  <c:v>0.10056363926833201</c:v>
                </c:pt>
                <c:pt idx="16">
                  <c:v>0.172109382439668</c:v>
                </c:pt>
                <c:pt idx="17">
                  <c:v>0.247444601739229</c:v>
                </c:pt>
                <c:pt idx="18">
                  <c:v>0.32262061502247302</c:v>
                </c:pt>
                <c:pt idx="19">
                  <c:v>0.39417443888821602</c:v>
                </c:pt>
                <c:pt idx="20">
                  <c:v>0.459404133121812</c:v>
                </c:pt>
                <c:pt idx="21">
                  <c:v>0.51651026794954003</c:v>
                </c:pt>
                <c:pt idx="22">
                  <c:v>0.56463043497702803</c:v>
                </c:pt>
                <c:pt idx="23">
                  <c:v>0.60379093905067005</c:v>
                </c:pt>
                <c:pt idx="24">
                  <c:v>0.63479714742073101</c:v>
                </c:pt>
                <c:pt idx="25">
                  <c:v>0.65908143447603396</c:v>
                </c:pt>
                <c:pt idx="26">
                  <c:v>0.67852524499282496</c:v>
                </c:pt>
                <c:pt idx="27">
                  <c:v>0.69526950625800099</c:v>
                </c:pt>
                <c:pt idx="28">
                  <c:v>0.71152544962781605</c:v>
                </c:pt>
                <c:pt idx="29">
                  <c:v>0.72939585503405502</c:v>
                </c:pt>
                <c:pt idx="30">
                  <c:v>0.75071480767310395</c:v>
                </c:pt>
                <c:pt idx="31">
                  <c:v>0.77691225460171698</c:v>
                </c:pt>
                <c:pt idx="32">
                  <c:v>0.80890797020299998</c:v>
                </c:pt>
                <c:pt idx="33">
                  <c:v>0.84703798352264503</c:v>
                </c:pt>
                <c:pt idx="34">
                  <c:v>0.89101508721982903</c:v>
                </c:pt>
                <c:pt idx="35">
                  <c:v>0.93992373746082203</c:v>
                </c:pt>
                <c:pt idx="36">
                  <c:v>0.99224846636153796</c:v>
                </c:pt>
                <c:pt idx="37">
                  <c:v>1.0459338636687301</c:v>
                </c:pt>
                <c:pt idx="38">
                  <c:v>1.0984732422066199</c:v>
                </c:pt>
                <c:pt idx="39">
                  <c:v>1.14702228222137</c:v>
                </c:pt>
                <c:pt idx="40">
                  <c:v>1.18853325310716</c:v>
                </c:pt>
                <c:pt idx="41">
                  <c:v>1.2199048371515799</c:v>
                </c:pt>
                <c:pt idx="42">
                  <c:v>1.2381421288016301</c:v>
                </c:pt>
                <c:pt idx="43">
                  <c:v>1.2405210546488801</c:v>
                </c:pt>
                <c:pt idx="44">
                  <c:v>1.22475125372287</c:v>
                </c:pt>
                <c:pt idx="45">
                  <c:v>1.18913137488648</c:v>
                </c:pt>
                <c:pt idx="46">
                  <c:v>1.13269078807132</c:v>
                </c:pt>
                <c:pt idx="47">
                  <c:v>1.05531186884869</c:v>
                </c:pt>
                <c:pt idx="48">
                  <c:v>0.95782730121225901</c:v>
                </c:pt>
                <c:pt idx="49">
                  <c:v>0.84208725183677102</c:v>
                </c:pt>
                <c:pt idx="50">
                  <c:v>0.71099179994206996</c:v>
                </c:pt>
                <c:pt idx="51">
                  <c:v>0.568484660830753</c:v>
                </c:pt>
                <c:pt idx="52">
                  <c:v>0.419505017504061</c:v>
                </c:pt>
                <c:pt idx="53">
                  <c:v>0.26989517423509601</c:v>
                </c:pt>
                <c:pt idx="54">
                  <c:v>0.126262768027742</c:v>
                </c:pt>
                <c:pt idx="55">
                  <c:v>-4.2025813842983002E-3</c:v>
                </c:pt>
                <c:pt idx="56">
                  <c:v>-0.113957034713669</c:v>
                </c:pt>
                <c:pt idx="57">
                  <c:v>-0.19537217060182499</c:v>
                </c:pt>
                <c:pt idx="58">
                  <c:v>-0.241042445856609</c:v>
                </c:pt>
                <c:pt idx="59">
                  <c:v>-0.24412479053352401</c:v>
                </c:pt>
                <c:pt idx="60">
                  <c:v>-0.19870289164192001</c:v>
                </c:pt>
                <c:pt idx="61">
                  <c:v>-0.10016683757363901</c:v>
                </c:pt>
                <c:pt idx="62">
                  <c:v>5.44032085138237E-2</c:v>
                </c:pt>
                <c:pt idx="63">
                  <c:v>0.26586276555322502</c:v>
                </c:pt>
                <c:pt idx="64">
                  <c:v>0.532653929971451</c:v>
                </c:pt>
                <c:pt idx="65">
                  <c:v>0.85049949096674604</c:v>
                </c:pt>
                <c:pt idx="66">
                  <c:v>1.21216084192403</c:v>
                </c:pt>
                <c:pt idx="67">
                  <c:v>1.60728288233397</c:v>
                </c:pt>
                <c:pt idx="68">
                  <c:v>2.0223518452628602</c:v>
                </c:pt>
                <c:pt idx="69">
                  <c:v>2.4407948492004801</c:v>
                </c:pt>
                <c:pt idx="70">
                  <c:v>2.8432529590711502</c:v>
                </c:pt>
                <c:pt idx="71">
                  <c:v>3.2080626504933298</c:v>
                </c:pt>
                <c:pt idx="72">
                  <c:v>3.5119838032927801</c:v>
                </c:pt>
                <c:pt idx="73">
                  <c:v>3.7312157042359302</c:v>
                </c:pt>
                <c:pt idx="74">
                  <c:v>3.84274601765516</c:v>
                </c:pt>
                <c:pt idx="75">
                  <c:v>3.8260812808731801</c:v>
                </c:pt>
                <c:pt idx="76">
                  <c:v>3.66541120601411</c:v>
                </c:pt>
                <c:pt idx="77">
                  <c:v>3.35226291411833</c:v>
                </c:pt>
                <c:pt idx="78">
                  <c:v>2.88870519737746</c:v>
                </c:pt>
                <c:pt idx="79">
                  <c:v>2.2911669939628099</c:v>
                </c:pt>
                <c:pt idx="80">
                  <c:v>1.5949384770558199</c:v>
                </c:pt>
                <c:pt idx="81">
                  <c:v>0.85942749429561804</c:v>
                </c:pt>
                <c:pt idx="82">
                  <c:v>0.17424855257003799</c:v>
                </c:pt>
                <c:pt idx="83">
                  <c:v>-0.33377387066216002</c:v>
                </c:pt>
                <c:pt idx="84">
                  <c:v>-0.49260120922310302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汇总'!$AE$167:$AE$251</c:f>
              <c:numCache>
                <c:formatCode>0.00</c:formatCode>
                <c:ptCount val="85"/>
                <c:pt idx="0">
                  <c:v>4.0698214150694696</c:v>
                </c:pt>
                <c:pt idx="1">
                  <c:v>0.13354527560711199</c:v>
                </c:pt>
                <c:pt idx="2">
                  <c:v>-1.9949803985535799</c:v>
                </c:pt>
                <c:pt idx="3">
                  <c:v>-2.78498301358279</c:v>
                </c:pt>
                <c:pt idx="4">
                  <c:v>-2.6254525481891902</c:v>
                </c:pt>
                <c:pt idx="5">
                  <c:v>-1.8344964936709101</c:v>
                </c:pt>
                <c:pt idx="6">
                  <c:v>-0.66798055091920205</c:v>
                </c:pt>
                <c:pt idx="7">
                  <c:v>0.67251458323037705</c:v>
                </c:pt>
                <c:pt idx="8">
                  <c:v>2.03239027501056</c:v>
                </c:pt>
                <c:pt idx="9">
                  <c:v>3.2973510820156098</c:v>
                </c:pt>
                <c:pt idx="10">
                  <c:v>4.38732048599487</c:v>
                </c:pt>
                <c:pt idx="11">
                  <c:v>5.2509220987683696</c:v>
                </c:pt>
                <c:pt idx="12">
                  <c:v>5.8604975653859803</c:v>
                </c:pt>
                <c:pt idx="13">
                  <c:v>6.2076327662499704</c:v>
                </c:pt>
                <c:pt idx="14">
                  <c:v>6.29916431961749</c:v>
                </c:pt>
                <c:pt idx="15">
                  <c:v>6.1536388076949002</c:v>
                </c:pt>
                <c:pt idx="16">
                  <c:v>5.79819759342816</c:v>
                </c:pt>
                <c:pt idx="17">
                  <c:v>5.2658605610868099</c:v>
                </c:pt>
                <c:pt idx="18">
                  <c:v>4.5931826018271797</c:v>
                </c:pt>
                <c:pt idx="19">
                  <c:v>3.8182571756111101</c:v>
                </c:pt>
                <c:pt idx="20">
                  <c:v>2.9790418131396699</c:v>
                </c:pt>
                <c:pt idx="21">
                  <c:v>2.11198097585183</c:v>
                </c:pt>
                <c:pt idx="22">
                  <c:v>1.2509022685154101</c:v>
                </c:pt>
                <c:pt idx="23">
                  <c:v>0.426162597522181</c:v>
                </c:pt>
                <c:pt idx="24">
                  <c:v>-0.33597851131754097</c:v>
                </c:pt>
                <c:pt idx="25">
                  <c:v>-1.01378057891646</c:v>
                </c:pt>
                <c:pt idx="26">
                  <c:v>-1.59026030153345</c:v>
                </c:pt>
                <c:pt idx="27">
                  <c:v>-2.0532669334657498</c:v>
                </c:pt>
                <c:pt idx="28">
                  <c:v>-2.3954150063047499</c:v>
                </c:pt>
                <c:pt idx="29">
                  <c:v>-2.6138937360955401</c:v>
                </c:pt>
                <c:pt idx="30">
                  <c:v>-2.7101717164589698</c:v>
                </c:pt>
                <c:pt idx="31">
                  <c:v>-2.68961472037316</c:v>
                </c:pt>
                <c:pt idx="32">
                  <c:v>-2.56103363584096</c:v>
                </c:pt>
                <c:pt idx="33">
                  <c:v>-2.3361787411026298</c:v>
                </c:pt>
                <c:pt idx="34">
                  <c:v>-2.0291956834001299</c:v>
                </c:pt>
                <c:pt idx="35">
                  <c:v>-1.65605766152226</c:v>
                </c:pt>
                <c:pt idx="36">
                  <c:v>-1.2339874265150299</c:v>
                </c:pt>
                <c:pt idx="37">
                  <c:v>-0.78088180696781895</c:v>
                </c:pt>
                <c:pt idx="38">
                  <c:v>-0.31475053524542501</c:v>
                </c:pt>
                <c:pt idx="39">
                  <c:v>0.14681980112624601</c:v>
                </c:pt>
                <c:pt idx="40">
                  <c:v>0.58716683298543704</c:v>
                </c:pt>
                <c:pt idx="41">
                  <c:v>0.99100965434641997</c:v>
                </c:pt>
                <c:pt idx="42">
                  <c:v>1.34485440334291</c:v>
                </c:pt>
                <c:pt idx="43">
                  <c:v>1.63734138474896</c:v>
                </c:pt>
                <c:pt idx="44">
                  <c:v>1.8595280020455101</c:v>
                </c:pt>
                <c:pt idx="45">
                  <c:v>2.0051028518843301</c:v>
                </c:pt>
                <c:pt idx="46">
                  <c:v>2.07052744054814</c:v>
                </c:pt>
                <c:pt idx="47">
                  <c:v>2.0551031110079498</c:v>
                </c:pt>
                <c:pt idx="48">
                  <c:v>1.9609619201500099</c:v>
                </c:pt>
                <c:pt idx="49">
                  <c:v>1.79298137897716</c:v>
                </c:pt>
                <c:pt idx="50">
                  <c:v>1.55862416372858</c:v>
                </c:pt>
                <c:pt idx="51">
                  <c:v>1.2677051232571801</c:v>
                </c:pt>
                <c:pt idx="52">
                  <c:v>0.93208914748254201</c:v>
                </c:pt>
                <c:pt idx="53">
                  <c:v>0.56532472307095905</c:v>
                </c:pt>
                <c:pt idx="54">
                  <c:v>0.18221928642296201</c:v>
                </c:pt>
                <c:pt idx="55">
                  <c:v>-0.20163621052733299</c:v>
                </c:pt>
                <c:pt idx="56">
                  <c:v>-0.57038477806274701</c:v>
                </c:pt>
                <c:pt idx="57">
                  <c:v>-0.90845281678288303</c:v>
                </c:pt>
                <c:pt idx="58">
                  <c:v>-1.2011200304343901</c:v>
                </c:pt>
                <c:pt idx="59">
                  <c:v>-1.4350969640598099</c:v>
                </c:pt>
                <c:pt idx="60">
                  <c:v>-1.59909589161997</c:v>
                </c:pt>
                <c:pt idx="61">
                  <c:v>-1.68437933910882</c:v>
                </c:pt>
                <c:pt idx="62">
                  <c:v>-1.6852690684176299</c:v>
                </c:pt>
                <c:pt idx="63">
                  <c:v>-1.59959686530765</c:v>
                </c:pt>
                <c:pt idx="64">
                  <c:v>-1.4290769695537999</c:v>
                </c:pt>
                <c:pt idx="65">
                  <c:v>-1.1795784588846501</c:v>
                </c:pt>
                <c:pt idx="66">
                  <c:v>-0.86127434996264096</c:v>
                </c:pt>
                <c:pt idx="67">
                  <c:v>-0.488642607890512</c:v>
                </c:pt>
                <c:pt idx="68">
                  <c:v>-8.0292663369872799E-2</c:v>
                </c:pt>
                <c:pt idx="69">
                  <c:v>0.34141057861118101</c:v>
                </c:pt>
                <c:pt idx="70">
                  <c:v>0.75095489206653598</c:v>
                </c:pt>
                <c:pt idx="71">
                  <c:v>1.12055235777058</c:v>
                </c:pt>
                <c:pt idx="72">
                  <c:v>1.4213074598303399</c:v>
                </c:pt>
                <c:pt idx="73">
                  <c:v>1.62471634842969</c:v>
                </c:pt>
                <c:pt idx="74">
                  <c:v>1.7045336920607099</c:v>
                </c:pt>
                <c:pt idx="75">
                  <c:v>1.6390452897987799</c:v>
                </c:pt>
                <c:pt idx="76">
                  <c:v>1.41378638498067</c:v>
                </c:pt>
                <c:pt idx="77">
                  <c:v>1.0247474119661999</c:v>
                </c:pt>
                <c:pt idx="78">
                  <c:v>0.48211072316471199</c:v>
                </c:pt>
                <c:pt idx="79">
                  <c:v>-0.185436321240735</c:v>
                </c:pt>
                <c:pt idx="80">
                  <c:v>-0.92576466004216595</c:v>
                </c:pt>
                <c:pt idx="81">
                  <c:v>-1.65769411338314</c:v>
                </c:pt>
                <c:pt idx="82">
                  <c:v>-2.2646602165633398</c:v>
                </c:pt>
                <c:pt idx="83">
                  <c:v>-2.5876043580885102</c:v>
                </c:pt>
                <c:pt idx="84">
                  <c:v>-2.4170323272163099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汇总'!$AF$167:$AF$251</c:f>
              <c:numCache>
                <c:formatCode>0.00</c:formatCode>
                <c:ptCount val="85"/>
                <c:pt idx="0">
                  <c:v>-5.5704792982938001</c:v>
                </c:pt>
                <c:pt idx="1">
                  <c:v>-2.7800681579611499</c:v>
                </c:pt>
                <c:pt idx="2">
                  <c:v>-1.1026557170229201</c:v>
                </c:pt>
                <c:pt idx="3">
                  <c:v>-0.21176917948423599</c:v>
                </c:pt>
                <c:pt idx="4">
                  <c:v>0.15027935286248401</c:v>
                </c:pt>
                <c:pt idx="5">
                  <c:v>0.18291412806542701</c:v>
                </c:pt>
                <c:pt idx="6">
                  <c:v>3.6656238368531803E-2</c:v>
                </c:pt>
                <c:pt idx="7">
                  <c:v>-0.178587839782303</c:v>
                </c:pt>
                <c:pt idx="8">
                  <c:v>-0.38622512530834702</c:v>
                </c:pt>
                <c:pt idx="9">
                  <c:v>-0.53658206330705804</c:v>
                </c:pt>
                <c:pt idx="10">
                  <c:v>-0.60134120749118802</c:v>
                </c:pt>
                <c:pt idx="11">
                  <c:v>-0.568736325661926</c:v>
                </c:pt>
                <c:pt idx="12">
                  <c:v>-0.43943747292126401</c:v>
                </c:pt>
                <c:pt idx="13">
                  <c:v>-0.22306135291804499</c:v>
                </c:pt>
                <c:pt idx="14">
                  <c:v>6.47540347008944E-2</c:v>
                </c:pt>
                <c:pt idx="15">
                  <c:v>0.40476788229874799</c:v>
                </c:pt>
                <c:pt idx="16">
                  <c:v>0.77610213692679597</c:v>
                </c:pt>
                <c:pt idx="17">
                  <c:v>1.1578046921444101</c:v>
                </c:pt>
                <c:pt idx="18">
                  <c:v>1.5300574764230701</c:v>
                </c:pt>
                <c:pt idx="19">
                  <c:v>1.87507351626317</c:v>
                </c:pt>
                <c:pt idx="20">
                  <c:v>2.1777239605453702</c:v>
                </c:pt>
                <c:pt idx="21">
                  <c:v>2.4259330587502701</c:v>
                </c:pt>
                <c:pt idx="22">
                  <c:v>2.6108761894991201</c:v>
                </c:pt>
                <c:pt idx="23">
                  <c:v>2.7270132374005098</c:v>
                </c:pt>
                <c:pt idx="24">
                  <c:v>2.7719869154356598</c:v>
                </c:pt>
                <c:pt idx="25">
                  <c:v>2.7464130270720899</c:v>
                </c:pt>
                <c:pt idx="26">
                  <c:v>2.6535871569599201</c:v>
                </c:pt>
                <c:pt idx="27">
                  <c:v>2.4991298714563999</c:v>
                </c:pt>
                <c:pt idx="28">
                  <c:v>2.2905902003101102</c:v>
                </c:pt>
                <c:pt idx="29">
                  <c:v>2.0370249586470601</c:v>
                </c:pt>
                <c:pt idx="30">
                  <c:v>1.74856935391554</c:v>
                </c:pt>
                <c:pt idx="31">
                  <c:v>1.43601230568371</c:v>
                </c:pt>
                <c:pt idx="32">
                  <c:v>1.11038798712249</c:v>
                </c:pt>
                <c:pt idx="33">
                  <c:v>0.782593275656842</c:v>
                </c:pt>
                <c:pt idx="34">
                  <c:v>0.46303907665065502</c:v>
                </c:pt>
                <c:pt idx="35">
                  <c:v>0.161341858052134</c:v>
                </c:pt>
                <c:pt idx="36">
                  <c:v>-0.113939794269856</c:v>
                </c:pt>
                <c:pt idx="37">
                  <c:v>-0.35552022126032401</c:v>
                </c:pt>
                <c:pt idx="38">
                  <c:v>-0.55755128905162898</c:v>
                </c:pt>
                <c:pt idx="39">
                  <c:v>-0.71573572958173204</c:v>
                </c:pt>
                <c:pt idx="40">
                  <c:v>-0.82738954944963905</c:v>
                </c:pt>
                <c:pt idx="41">
                  <c:v>-0.89145487264032297</c:v>
                </c:pt>
                <c:pt idx="42">
                  <c:v>-0.90846552467712705</c:v>
                </c:pt>
                <c:pt idx="43">
                  <c:v>-0.88046850998744897</c:v>
                </c:pt>
                <c:pt idx="44">
                  <c:v>-0.81090528079895796</c:v>
                </c:pt>
                <c:pt idx="45">
                  <c:v>-0.70445734461854803</c:v>
                </c:pt>
                <c:pt idx="46">
                  <c:v>-0.56686130853586203</c:v>
                </c:pt>
                <c:pt idx="47">
                  <c:v>-0.40469891186315898</c:v>
                </c:pt>
                <c:pt idx="48">
                  <c:v>-0.225167954323754</c:v>
                </c:pt>
                <c:pt idx="49">
                  <c:v>-3.5840284995159302E-2</c:v>
                </c:pt>
                <c:pt idx="50">
                  <c:v>0.155586822625639</c:v>
                </c:pt>
                <c:pt idx="51">
                  <c:v>0.341539521475549</c:v>
                </c:pt>
                <c:pt idx="52">
                  <c:v>0.514810115017315</c:v>
                </c:pt>
                <c:pt idx="53">
                  <c:v>0.66878743462046897</c:v>
                </c:pt>
                <c:pt idx="54">
                  <c:v>0.79766888116104395</c:v>
                </c:pt>
                <c:pt idx="55">
                  <c:v>0.89664846972729895</c:v>
                </c:pt>
                <c:pt idx="56">
                  <c:v>0.96207564276262902</c:v>
                </c:pt>
                <c:pt idx="57">
                  <c:v>0.99158014045573994</c:v>
                </c:pt>
                <c:pt idx="58">
                  <c:v>0.98415883857509201</c:v>
                </c:pt>
                <c:pt idx="59">
                  <c:v>0.94022118353586304</c:v>
                </c:pt>
                <c:pt idx="60">
                  <c:v>0.86159067085524199</c:v>
                </c:pt>
                <c:pt idx="61">
                  <c:v>0.75146072813879505</c:v>
                </c:pt>
                <c:pt idx="62">
                  <c:v>0.61430437580089703</c:v>
                </c:pt>
                <c:pt idx="63">
                  <c:v>0.455738148952684</c:v>
                </c:pt>
                <c:pt idx="64">
                  <c:v>0.28234197137735001</c:v>
                </c:pt>
                <c:pt idx="65">
                  <c:v>0.101437978279518</c:v>
                </c:pt>
                <c:pt idx="66">
                  <c:v>-7.9167312686830194E-2</c:v>
                </c:pt>
                <c:pt idx="67">
                  <c:v>-0.25147158147635101</c:v>
                </c:pt>
                <c:pt idx="68">
                  <c:v>-0.40758853776021597</c:v>
                </c:pt>
                <c:pt idx="69">
                  <c:v>-0.54007380956928597</c:v>
                </c:pt>
                <c:pt idx="70">
                  <c:v>-0.64225389913733699</c:v>
                </c:pt>
                <c:pt idx="71">
                  <c:v>-0.70854532473335496</c:v>
                </c:pt>
                <c:pt idx="72">
                  <c:v>-0.73474907793780098</c:v>
                </c:pt>
                <c:pt idx="73">
                  <c:v>-0.71830343876174396</c:v>
                </c:pt>
                <c:pt idx="74">
                  <c:v>-0.65847600579604404</c:v>
                </c:pt>
                <c:pt idx="75">
                  <c:v>-0.55647351649152599</c:v>
                </c:pt>
                <c:pt idx="76">
                  <c:v>-0.41544565191719302</c:v>
                </c:pt>
                <c:pt idx="77">
                  <c:v>-0.240356542732476</c:v>
                </c:pt>
                <c:pt idx="78">
                  <c:v>-3.7695117514577901E-2</c:v>
                </c:pt>
                <c:pt idx="79">
                  <c:v>0.18500724024620199</c:v>
                </c:pt>
                <c:pt idx="80">
                  <c:v>0.41988602775221701</c:v>
                </c:pt>
                <c:pt idx="81">
                  <c:v>0.65971712704856</c:v>
                </c:pt>
                <c:pt idx="82">
                  <c:v>0.89919461328628703</c:v>
                </c:pt>
                <c:pt idx="83">
                  <c:v>1.1365560728183901</c:v>
                </c:pt>
                <c:pt idx="84">
                  <c:v>1.37560179570585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汇总'!$AG$167:$AG$251</c:f>
              <c:numCache>
                <c:formatCode>0.00</c:formatCode>
                <c:ptCount val="85"/>
                <c:pt idx="0">
                  <c:v>-4.79582504194906</c:v>
                </c:pt>
                <c:pt idx="1">
                  <c:v>-1.61490405227661</c:v>
                </c:pt>
                <c:pt idx="2">
                  <c:v>0.187684629103191</c:v>
                </c:pt>
                <c:pt idx="3">
                  <c:v>1.0443002347214401</c:v>
                </c:pt>
                <c:pt idx="4">
                  <c:v>1.2885040429942001</c:v>
                </c:pt>
                <c:pt idx="5">
                  <c:v>1.17166246830682</c:v>
                </c:pt>
                <c:pt idx="6">
                  <c:v>0.87751999666825797</c:v>
                </c:pt>
                <c:pt idx="7">
                  <c:v>0.53491506318495496</c:v>
                </c:pt>
                <c:pt idx="8">
                  <c:v>0.22880267122570999</c:v>
                </c:pt>
                <c:pt idx="9">
                  <c:v>9.7384955134440804E-3</c:v>
                </c:pt>
                <c:pt idx="10">
                  <c:v>-9.80296075136282E-2</c:v>
                </c:pt>
                <c:pt idx="11">
                  <c:v>-8.9725338879602198E-2</c:v>
                </c:pt>
                <c:pt idx="12">
                  <c:v>2.5666055995315198E-2</c:v>
                </c:pt>
                <c:pt idx="13">
                  <c:v>0.23010245172211399</c:v>
                </c:pt>
                <c:pt idx="14">
                  <c:v>0.50029719392322503</c:v>
                </c:pt>
                <c:pt idx="15">
                  <c:v>0.81074454677712604</c:v>
                </c:pt>
                <c:pt idx="16">
                  <c:v>1.13605626069919</c:v>
                </c:pt>
                <c:pt idx="17">
                  <c:v>1.45270013603222</c:v>
                </c:pt>
                <c:pt idx="18">
                  <c:v>1.74022454966777</c:v>
                </c:pt>
                <c:pt idx="19">
                  <c:v>1.9820462413043001</c:v>
                </c:pt>
                <c:pt idx="20">
                  <c:v>2.1658722245810802</c:v>
                </c:pt>
                <c:pt idx="21">
                  <c:v>2.28382049559539</c:v>
                </c:pt>
                <c:pt idx="22">
                  <c:v>2.3322982573284698</c:v>
                </c:pt>
                <c:pt idx="23">
                  <c:v>2.3116906632612202</c:v>
                </c:pt>
                <c:pt idx="24">
                  <c:v>2.2259076069587098</c:v>
                </c:pt>
                <c:pt idx="25">
                  <c:v>2.0818308466451398</c:v>
                </c:pt>
                <c:pt idx="26">
                  <c:v>1.8886987547776299</c:v>
                </c:pt>
                <c:pt idx="27">
                  <c:v>1.65746122234398</c:v>
                </c:pt>
                <c:pt idx="28">
                  <c:v>1.4001327260921601</c:v>
                </c:pt>
                <c:pt idx="29">
                  <c:v>1.12916728409779</c:v>
                </c:pt>
                <c:pt idx="30">
                  <c:v>0.85687498103279103</c:v>
                </c:pt>
                <c:pt idx="31">
                  <c:v>0.59489593919828698</c:v>
                </c:pt>
                <c:pt idx="32">
                  <c:v>0.35374404481342198</c:v>
                </c:pt>
                <c:pt idx="33">
                  <c:v>0.14242941124927</c:v>
                </c:pt>
                <c:pt idx="34">
                  <c:v>-3.1834528216032602E-2</c:v>
                </c:pt>
                <c:pt idx="35">
                  <c:v>-0.163836255826974</c:v>
                </c:pt>
                <c:pt idx="36">
                  <c:v>-0.25048330232042998</c:v>
                </c:pt>
                <c:pt idx="37">
                  <c:v>-0.29083321958941</c:v>
                </c:pt>
                <c:pt idx="38">
                  <c:v>-0.28604246936176497</c:v>
                </c:pt>
                <c:pt idx="39">
                  <c:v>-0.23923919951136699</c:v>
                </c:pt>
                <c:pt idx="40">
                  <c:v>-0.15532753630464999</c:v>
                </c:pt>
                <c:pt idx="41">
                  <c:v>-4.0732438734127498E-2</c:v>
                </c:pt>
                <c:pt idx="42">
                  <c:v>9.6904659779171204E-2</c:v>
                </c:pt>
                <c:pt idx="43">
                  <c:v>0.24906825658386</c:v>
                </c:pt>
                <c:pt idx="44">
                  <c:v>0.40673736458436699</c:v>
                </c:pt>
                <c:pt idx="45">
                  <c:v>0.56076794631814098</c:v>
                </c:pt>
                <c:pt idx="46">
                  <c:v>0.70227664296279102</c:v>
                </c:pt>
                <c:pt idx="47">
                  <c:v>0.82301325828875405</c:v>
                </c:pt>
                <c:pt idx="48">
                  <c:v>0.915709711178745</c:v>
                </c:pt>
                <c:pt idx="49">
                  <c:v>0.97439366205297095</c:v>
                </c:pt>
                <c:pt idx="50">
                  <c:v>0.99465574967249604</c:v>
                </c:pt>
                <c:pt idx="51">
                  <c:v>0.97386034403766297</c:v>
                </c:pt>
                <c:pt idx="52">
                  <c:v>0.91129092967786596</c:v>
                </c:pt>
                <c:pt idx="53">
                  <c:v>0.80822268028927902</c:v>
                </c:pt>
                <c:pt idx="54">
                  <c:v>0.66791647185575198</c:v>
                </c:pt>
                <c:pt idx="55">
                  <c:v>0.49553050557043998</c:v>
                </c:pt>
                <c:pt idx="56">
                  <c:v>0.29794787541965301</c:v>
                </c:pt>
                <c:pt idx="57">
                  <c:v>8.3520816735549494E-2</c:v>
                </c:pt>
                <c:pt idx="58">
                  <c:v>-0.13826498628296</c:v>
                </c:pt>
                <c:pt idx="59">
                  <c:v>-0.35719977761233201</c:v>
                </c:pt>
                <c:pt idx="60">
                  <c:v>-0.562823415754232</c:v>
                </c:pt>
                <c:pt idx="61">
                  <c:v>-0.74495063712784104</c:v>
                </c:pt>
                <c:pt idx="62">
                  <c:v>-0.89423156899193301</c:v>
                </c:pt>
                <c:pt idx="63">
                  <c:v>-1.0027273294863599</c:v>
                </c:pt>
                <c:pt idx="64">
                  <c:v>-1.0644764790144201</c:v>
                </c:pt>
                <c:pt idx="65">
                  <c:v>-1.0760237765696401</c:v>
                </c:pt>
                <c:pt idx="66">
                  <c:v>-1.03687814132788</c:v>
                </c:pt>
                <c:pt idx="67">
                  <c:v>-0.94986193403102404</c:v>
                </c:pt>
                <c:pt idx="68">
                  <c:v>-0.82130864055610397</c:v>
                </c:pt>
                <c:pt idx="69">
                  <c:v>-0.66106077683019604</c:v>
                </c:pt>
                <c:pt idx="70">
                  <c:v>-0.48221432538819198</c:v>
                </c:pt>
                <c:pt idx="71">
                  <c:v>-0.30055027213505198</c:v>
                </c:pt>
                <c:pt idx="72">
                  <c:v>-0.13358782730357199</c:v>
                </c:pt>
                <c:pt idx="73">
                  <c:v>8.1230750899141701E-4</c:v>
                </c:pt>
                <c:pt idx="74">
                  <c:v>8.6372723794057499E-2</c:v>
                </c:pt>
                <c:pt idx="75">
                  <c:v>0.110936939620326</c:v>
                </c:pt>
                <c:pt idx="76">
                  <c:v>6.9711618623031796E-2</c:v>
                </c:pt>
                <c:pt idx="77">
                  <c:v>-3.0687714541541799E-2</c:v>
                </c:pt>
                <c:pt idx="78">
                  <c:v>-0.16728113212873499</c:v>
                </c:pt>
                <c:pt idx="79">
                  <c:v>-0.29474495408052198</c:v>
                </c:pt>
                <c:pt idx="80">
                  <c:v>-0.33828671575431002</c:v>
                </c:pt>
                <c:pt idx="81">
                  <c:v>-0.185244443269791</c:v>
                </c:pt>
                <c:pt idx="82">
                  <c:v>0.32472813682653401</c:v>
                </c:pt>
                <c:pt idx="83">
                  <c:v>1.41103744631718</c:v>
                </c:pt>
                <c:pt idx="84">
                  <c:v>3.36524279358497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汇总'!$AH$167:$AH$251</c:f>
              <c:numCache>
                <c:formatCode>0.00</c:formatCode>
                <c:ptCount val="85"/>
                <c:pt idx="0">
                  <c:v>-4.7304769464655703</c:v>
                </c:pt>
                <c:pt idx="1">
                  <c:v>-2.0813084851400401</c:v>
                </c:pt>
                <c:pt idx="2">
                  <c:v>-0.35952233365048702</c:v>
                </c:pt>
                <c:pt idx="3">
                  <c:v>0.65690481808905099</c:v>
                </c:pt>
                <c:pt idx="4">
                  <c:v>1.1545129203917699</c:v>
                </c:pt>
                <c:pt idx="5">
                  <c:v>1.28797269256872</c:v>
                </c:pt>
                <c:pt idx="6">
                  <c:v>1.1835112691954599</c:v>
                </c:pt>
                <c:pt idx="7">
                  <c:v>0.94214674298910195</c:v>
                </c:pt>
                <c:pt idx="8">
                  <c:v>0.64272998553901295</c:v>
                </c:pt>
                <c:pt idx="9">
                  <c:v>0.344793084564323</c:v>
                </c:pt>
                <c:pt idx="10">
                  <c:v>9.1204649102011495E-2</c:v>
                </c:pt>
                <c:pt idx="11">
                  <c:v>-8.9366897939042303E-2</c:v>
                </c:pt>
                <c:pt idx="12">
                  <c:v>-0.18018009709038599</c:v>
                </c:pt>
                <c:pt idx="13">
                  <c:v>-0.174334578101838</c:v>
                </c:pt>
                <c:pt idx="14">
                  <c:v>-7.2869078849746999E-2</c:v>
                </c:pt>
                <c:pt idx="15">
                  <c:v>0.116960787194084</c:v>
                </c:pt>
                <c:pt idx="16">
                  <c:v>0.38322980403870999</c:v>
                </c:pt>
                <c:pt idx="17">
                  <c:v>0.71072085573743904</c:v>
                </c:pt>
                <c:pt idx="18">
                  <c:v>1.08213900251853</c:v>
                </c:pt>
                <c:pt idx="19">
                  <c:v>1.4791683850010999</c:v>
                </c:pt>
                <c:pt idx="20">
                  <c:v>1.8833788767528299</c:v>
                </c:pt>
                <c:pt idx="21">
                  <c:v>2.2769898264877599</c:v>
                </c:pt>
                <c:pt idx="22">
                  <c:v>2.6434986075415901</c:v>
                </c:pt>
                <c:pt idx="23">
                  <c:v>2.9681820239038199</c:v>
                </c:pt>
                <c:pt idx="24">
                  <c:v>3.2384789090299702</c:v>
                </c:pt>
                <c:pt idx="25">
                  <c:v>3.4442624958991401</c:v>
                </c:pt>
                <c:pt idx="26">
                  <c:v>3.57801133432661</c:v>
                </c:pt>
                <c:pt idx="27">
                  <c:v>3.6348876843868898</c:v>
                </c:pt>
                <c:pt idx="28">
                  <c:v>3.6127324229479898</c:v>
                </c:pt>
                <c:pt idx="29">
                  <c:v>3.5119855637649402</c:v>
                </c:pt>
                <c:pt idx="30">
                  <c:v>3.3355415103276602</c:v>
                </c:pt>
                <c:pt idx="31">
                  <c:v>3.0885481347071999</c:v>
                </c:pt>
                <c:pt idx="32">
                  <c:v>2.7781587049937699</c:v>
                </c:pt>
                <c:pt idx="33">
                  <c:v>2.4132455685695402</c:v>
                </c:pt>
                <c:pt idx="34">
                  <c:v>2.0040843384114599</c:v>
                </c:pt>
                <c:pt idx="35">
                  <c:v>1.5620171248691499</c:v>
                </c:pt>
                <c:pt idx="36">
                  <c:v>1.0991031059182701</c:v>
                </c:pt>
                <c:pt idx="37">
                  <c:v>0.62776443474130905</c:v>
                </c:pt>
                <c:pt idx="38">
                  <c:v>0.16043514464185901</c:v>
                </c:pt>
                <c:pt idx="39">
                  <c:v>-0.29077967224009199</c:v>
                </c:pt>
                <c:pt idx="40">
                  <c:v>-0.71442756420547204</c:v>
                </c:pt>
                <c:pt idx="41">
                  <c:v>-1.1000089219735201</c:v>
                </c:pt>
                <c:pt idx="42">
                  <c:v>-1.4382478257404101</c:v>
                </c:pt>
                <c:pt idx="43">
                  <c:v>-1.7213282420248399</c:v>
                </c:pt>
                <c:pt idx="44">
                  <c:v>-1.9430908820355599</c:v>
                </c:pt>
                <c:pt idx="45">
                  <c:v>-2.0991866850713801</c:v>
                </c:pt>
                <c:pt idx="46">
                  <c:v>-2.1871835868652498</c:v>
                </c:pt>
                <c:pt idx="47">
                  <c:v>-2.2066239739340099</c:v>
                </c:pt>
                <c:pt idx="48">
                  <c:v>-2.1590310108559598</c:v>
                </c:pt>
                <c:pt idx="49">
                  <c:v>-2.0478628578912699</c:v>
                </c:pt>
                <c:pt idx="50">
                  <c:v>-1.8784146716372301</c:v>
                </c:pt>
                <c:pt idx="51">
                  <c:v>-1.6576692013022101</c:v>
                </c:pt>
                <c:pt idx="52">
                  <c:v>-1.3940977578854801</c:v>
                </c:pt>
                <c:pt idx="53">
                  <c:v>-1.0974143427799099</c:v>
                </c:pt>
                <c:pt idx="54">
                  <c:v>-0.77828677644585997</c:v>
                </c:pt>
                <c:pt idx="55">
                  <c:v>-0.44800976649221402</c:v>
                </c:pt>
                <c:pt idx="56">
                  <c:v>-0.118145997891229</c:v>
                </c:pt>
                <c:pt idx="57">
                  <c:v>0.19985748370351</c:v>
                </c:pt>
                <c:pt idx="58">
                  <c:v>0.49506909188451398</c:v>
                </c:pt>
                <c:pt idx="59">
                  <c:v>0.75747894135841498</c:v>
                </c:pt>
                <c:pt idx="60">
                  <c:v>0.97840040829059804</c:v>
                </c:pt>
                <c:pt idx="61">
                  <c:v>1.15085453872279</c:v>
                </c:pt>
                <c:pt idx="62">
                  <c:v>1.26992342303096</c:v>
                </c:pt>
                <c:pt idx="63">
                  <c:v>1.3330571980529</c:v>
                </c:pt>
                <c:pt idx="64">
                  <c:v>1.34031783752028</c:v>
                </c:pt>
                <c:pt idx="65">
                  <c:v>1.2945413456900601</c:v>
                </c:pt>
                <c:pt idx="66">
                  <c:v>1.2013983786590501</c:v>
                </c:pt>
                <c:pt idx="67">
                  <c:v>1.0693316826672901</c:v>
                </c:pt>
                <c:pt idx="68">
                  <c:v>0.90934705900966795</c:v>
                </c:pt>
                <c:pt idx="69">
                  <c:v>0.73463284050163502</c:v>
                </c:pt>
                <c:pt idx="70">
                  <c:v>0.559981095307854</c:v>
                </c:pt>
                <c:pt idx="71">
                  <c:v>0.40098196003096798</c:v>
                </c:pt>
                <c:pt idx="72">
                  <c:v>0.27296064533678299</c:v>
                </c:pt>
                <c:pt idx="73">
                  <c:v>0.18962475398989301</c:v>
                </c:pt>
                <c:pt idx="74">
                  <c:v>0.16138760330763499</c:v>
                </c:pt>
                <c:pt idx="75">
                  <c:v>0.19333125126088899</c:v>
                </c:pt>
                <c:pt idx="76">
                  <c:v>0.28277088792069899</c:v>
                </c:pt>
                <c:pt idx="77">
                  <c:v>0.41638017200778799</c:v>
                </c:pt>
                <c:pt idx="78">
                  <c:v>0.56683496550782597</c:v>
                </c:pt>
                <c:pt idx="79">
                  <c:v>0.68893074757753203</c:v>
                </c:pt>
                <c:pt idx="80">
                  <c:v>0.71512677289645099</c:v>
                </c:pt>
                <c:pt idx="81">
                  <c:v>0.55046777894106902</c:v>
                </c:pt>
                <c:pt idx="82">
                  <c:v>6.6831740543260104E-2</c:v>
                </c:pt>
                <c:pt idx="83">
                  <c:v>-0.90355017985603703</c:v>
                </c:pt>
                <c:pt idx="84">
                  <c:v>-2.57535773273547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汇总'!$AI$167:$AI$251</c:f>
              <c:numCache>
                <c:formatCode>0.00</c:formatCode>
                <c:ptCount val="85"/>
                <c:pt idx="0">
                  <c:v>-1.1222101100385999</c:v>
                </c:pt>
                <c:pt idx="1">
                  <c:v>-0.65499708286554703</c:v>
                </c:pt>
                <c:pt idx="2">
                  <c:v>-0.478713749287557</c:v>
                </c:pt>
                <c:pt idx="3">
                  <c:v>-0.46601348211925497</c:v>
                </c:pt>
                <c:pt idx="4">
                  <c:v>-0.52746950604813403</c:v>
                </c:pt>
                <c:pt idx="5">
                  <c:v>-0.60367458504529803</c:v>
                </c:pt>
                <c:pt idx="6">
                  <c:v>-0.65849278866378202</c:v>
                </c:pt>
                <c:pt idx="7">
                  <c:v>-0.67334968567557196</c:v>
                </c:pt>
                <c:pt idx="8">
                  <c:v>-0.64245421093806498</c:v>
                </c:pt>
                <c:pt idx="9">
                  <c:v>-0.56885215231508102</c:v>
                </c:pt>
                <c:pt idx="10">
                  <c:v>-0.46121770890694802</c:v>
                </c:pt>
                <c:pt idx="11">
                  <c:v>-0.33129587976841901</c:v>
                </c:pt>
                <c:pt idx="12">
                  <c:v>-0.19191455371223801</c:v>
                </c:pt>
                <c:pt idx="13">
                  <c:v>-5.5491085710233999E-2</c:v>
                </c:pt>
                <c:pt idx="14">
                  <c:v>6.7036136187290402E-2</c:v>
                </c:pt>
                <c:pt idx="15">
                  <c:v>0.16691510758928399</c:v>
                </c:pt>
                <c:pt idx="16">
                  <c:v>0.237985256935724</c:v>
                </c:pt>
                <c:pt idx="17">
                  <c:v>0.27683364698624402</c:v>
                </c:pt>
                <c:pt idx="18">
                  <c:v>0.28275091612103198</c:v>
                </c:pt>
                <c:pt idx="19">
                  <c:v>0.25753081106465903</c:v>
                </c:pt>
                <c:pt idx="20">
                  <c:v>0.20515262326665301</c:v>
                </c:pt>
                <c:pt idx="21">
                  <c:v>0.13138149829854501</c:v>
                </c:pt>
                <c:pt idx="22">
                  <c:v>4.3317441259227402E-2</c:v>
                </c:pt>
                <c:pt idx="23">
                  <c:v>-5.1080108681289503E-2</c:v>
                </c:pt>
                <c:pt idx="24">
                  <c:v>-0.14346901482991201</c:v>
                </c:pt>
                <c:pt idx="25">
                  <c:v>-0.22558292768952501</c:v>
                </c:pt>
                <c:pt idx="26">
                  <c:v>-0.28965531528002297</c:v>
                </c:pt>
                <c:pt idx="27">
                  <c:v>-0.32879600033157402</c:v>
                </c:pt>
                <c:pt idx="28">
                  <c:v>-0.33731013295874301</c:v>
                </c:pt>
                <c:pt idx="29">
                  <c:v>-0.31095229825520398</c:v>
                </c:pt>
                <c:pt idx="30">
                  <c:v>-0.24711103258188499</c:v>
                </c:pt>
                <c:pt idx="31">
                  <c:v>-0.144921400130577</c:v>
                </c:pt>
                <c:pt idx="32">
                  <c:v>-5.3054626770856501E-3</c:v>
                </c:pt>
                <c:pt idx="33">
                  <c:v>0.169057539760366</c:v>
                </c:pt>
                <c:pt idx="34">
                  <c:v>0.37382769133378602</c:v>
                </c:pt>
                <c:pt idx="35">
                  <c:v>0.60316238801676902</c:v>
                </c:pt>
                <c:pt idx="36">
                  <c:v>0.84992921737819405</c:v>
                </c:pt>
                <c:pt idx="37">
                  <c:v>1.10596593855925</c:v>
                </c:pt>
                <c:pt idx="38">
                  <c:v>1.3623787682542501</c:v>
                </c:pt>
                <c:pt idx="39">
                  <c:v>1.6098693727095299</c:v>
                </c:pt>
                <c:pt idx="40">
                  <c:v>1.83908035648785</c:v>
                </c:pt>
                <c:pt idx="41">
                  <c:v>2.0409486259699099</c:v>
                </c:pt>
                <c:pt idx="42">
                  <c:v>2.2070557892971299</c:v>
                </c:pt>
                <c:pt idx="43">
                  <c:v>2.3299647346751899</c:v>
                </c:pt>
                <c:pt idx="44">
                  <c:v>2.40353170579903</c:v>
                </c:pt>
                <c:pt idx="45">
                  <c:v>2.4231835662336398</c:v>
                </c:pt>
                <c:pt idx="46">
                  <c:v>2.3861505145428699</c:v>
                </c:pt>
                <c:pt idx="47">
                  <c:v>2.2916452780622798</c:v>
                </c:pt>
                <c:pt idx="48">
                  <c:v>2.1409807760274502</c:v>
                </c:pt>
                <c:pt idx="49">
                  <c:v>1.93761940211299</c:v>
                </c:pt>
                <c:pt idx="50">
                  <c:v>1.6871484320452399</c:v>
                </c:pt>
                <c:pt idx="51">
                  <c:v>1.39717761443479</c:v>
                </c:pt>
                <c:pt idx="52">
                  <c:v>1.07715675156333</c:v>
                </c:pt>
                <c:pt idx="53">
                  <c:v>0.73811302233616505</c:v>
                </c:pt>
                <c:pt idx="54">
                  <c:v>0.39230994120069201</c:v>
                </c:pt>
                <c:pt idx="55">
                  <c:v>5.2832185425265799E-2</c:v>
                </c:pt>
                <c:pt idx="56">
                  <c:v>-0.26689694253366802</c:v>
                </c:pt>
                <c:pt idx="57">
                  <c:v>-0.55365591883311005</c:v>
                </c:pt>
                <c:pt idx="58">
                  <c:v>-0.79501084251627796</c:v>
                </c:pt>
                <c:pt idx="59">
                  <c:v>-0.97993116938362002</c:v>
                </c:pt>
                <c:pt idx="60">
                  <c:v>-1.0994164645153399</c:v>
                </c:pt>
                <c:pt idx="61">
                  <c:v>-1.1471117845043199</c:v>
                </c:pt>
                <c:pt idx="62">
                  <c:v>-1.11988558722112</c:v>
                </c:pt>
                <c:pt idx="63">
                  <c:v>-1.01834015601318</c:v>
                </c:pt>
                <c:pt idx="64">
                  <c:v>-0.84722041902237699</c:v>
                </c:pt>
                <c:pt idx="65">
                  <c:v>-0.61568274038006898</c:v>
                </c:pt>
                <c:pt idx="66">
                  <c:v>-0.33738076027893099</c:v>
                </c:pt>
                <c:pt idx="67">
                  <c:v>-3.0320665280411101E-2</c:v>
                </c:pt>
                <c:pt idx="68">
                  <c:v>0.28356662390569398</c:v>
                </c:pt>
                <c:pt idx="69">
                  <c:v>0.57919394827281601</c:v>
                </c:pt>
                <c:pt idx="70">
                  <c:v>0.82948997731349805</c:v>
                </c:pt>
                <c:pt idx="71">
                  <c:v>1.0070432166650101</c:v>
                </c:pt>
                <c:pt idx="72">
                  <c:v>1.0862920050754901</c:v>
                </c:pt>
                <c:pt idx="73">
                  <c:v>1.04634042482045</c:v>
                </c:pt>
                <c:pt idx="74">
                  <c:v>0.87448612105720602</c:v>
                </c:pt>
                <c:pt idx="75">
                  <c:v>0.57055229535421204</c:v>
                </c:pt>
                <c:pt idx="76">
                  <c:v>0.152122601378541</c:v>
                </c:pt>
                <c:pt idx="77">
                  <c:v>-0.33921566576518097</c:v>
                </c:pt>
                <c:pt idx="78">
                  <c:v>-0.83050783806139605</c:v>
                </c:pt>
                <c:pt idx="79">
                  <c:v>-1.2088282985474299</c:v>
                </c:pt>
                <c:pt idx="80">
                  <c:v>-1.31131050634936</c:v>
                </c:pt>
                <c:pt idx="81">
                  <c:v>-0.91367662144547002</c:v>
                </c:pt>
                <c:pt idx="82">
                  <c:v>0.28287491571427797</c:v>
                </c:pt>
                <c:pt idx="83">
                  <c:v>2.66657333593546</c:v>
                </c:pt>
                <c:pt idx="84">
                  <c:v>6.7319285464374703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汇总'!$AJ$167:$AJ$251</c:f>
              <c:numCache>
                <c:formatCode>0.00</c:formatCode>
                <c:ptCount val="85"/>
                <c:pt idx="0">
                  <c:v>-1.93830145970343</c:v>
                </c:pt>
                <c:pt idx="1">
                  <c:v>-9.8920464307550304E-2</c:v>
                </c:pt>
                <c:pt idx="2">
                  <c:v>1.03002184421686</c:v>
                </c:pt>
                <c:pt idx="3">
                  <c:v>1.65951394772476</c:v>
                </c:pt>
                <c:pt idx="4">
                  <c:v>1.9515165348950201</c:v>
                </c:pt>
                <c:pt idx="5">
                  <c:v>2.02762120995436</c:v>
                </c:pt>
                <c:pt idx="6">
                  <c:v>1.9765851503591401</c:v>
                </c:pt>
                <c:pt idx="7">
                  <c:v>1.8608435486783801</c:v>
                </c:pt>
                <c:pt idx="8">
                  <c:v>1.7220958765296801</c:v>
                </c:pt>
                <c:pt idx="9">
                  <c:v>1.58605636832714</c:v>
                </c:pt>
                <c:pt idx="10">
                  <c:v>1.4664536398072201</c:v>
                </c:pt>
                <c:pt idx="11">
                  <c:v>1.3683590308050499</c:v>
                </c:pt>
                <c:pt idx="12">
                  <c:v>1.2909180935590101</c:v>
                </c:pt>
                <c:pt idx="13">
                  <c:v>1.22955463692676</c:v>
                </c:pt>
                <c:pt idx="14">
                  <c:v>1.1777118832999001</c:v>
                </c:pt>
                <c:pt idx="15">
                  <c:v>1.1281905987088201</c:v>
                </c:pt>
                <c:pt idx="16">
                  <c:v>1.0741395176117099</c:v>
                </c:pt>
                <c:pt idx="17">
                  <c:v>1.0097490021648201</c:v>
                </c:pt>
                <c:pt idx="18">
                  <c:v>0.93069465137276097</c:v>
                </c:pt>
                <c:pt idx="19">
                  <c:v>0.83437350841862701</c:v>
                </c:pt>
                <c:pt idx="20">
                  <c:v>0.71997160467496502</c:v>
                </c:pt>
                <c:pt idx="21">
                  <c:v>0.58839782639604099</c:v>
                </c:pt>
                <c:pt idx="22">
                  <c:v>0.44211549489100099</c:v>
                </c:pt>
                <c:pt idx="23">
                  <c:v>0.28489961307817602</c:v>
                </c:pt>
                <c:pt idx="24">
                  <c:v>0.12154445071596499</c:v>
                </c:pt>
                <c:pt idx="25">
                  <c:v>-4.2456982695437101E-2</c:v>
                </c:pt>
                <c:pt idx="26">
                  <c:v>-0.20124299434756601</c:v>
                </c:pt>
                <c:pt idx="27">
                  <c:v>-0.34890701960942899</c:v>
                </c:pt>
                <c:pt idx="28">
                  <c:v>-0.47980206567647699</c:v>
                </c:pt>
                <c:pt idx="29">
                  <c:v>-0.58881515861054401</c:v>
                </c:pt>
                <c:pt idx="30">
                  <c:v>-0.67160350179436601</c:v>
                </c:pt>
                <c:pt idx="31">
                  <c:v>-0.72478623333592296</c:v>
                </c:pt>
                <c:pt idx="32">
                  <c:v>-0.74608769216183701</c:v>
                </c:pt>
                <c:pt idx="33">
                  <c:v>-0.73442996745095801</c:v>
                </c:pt>
                <c:pt idx="34">
                  <c:v>-0.68997421366108802</c:v>
                </c:pt>
                <c:pt idx="35">
                  <c:v>-0.61411176371614795</c:v>
                </c:pt>
                <c:pt idx="36">
                  <c:v>-0.50940746592719599</c:v>
                </c:pt>
                <c:pt idx="37">
                  <c:v>-0.37949890593239599</c:v>
                </c:pt>
                <c:pt idx="38">
                  <c:v>-0.228956253349755</c:v>
                </c:pt>
                <c:pt idx="39">
                  <c:v>-6.3108393954618397E-2</c:v>
                </c:pt>
                <c:pt idx="40">
                  <c:v>0.112158228011008</c:v>
                </c:pt>
                <c:pt idx="41">
                  <c:v>0.29062102625181602</c:v>
                </c:pt>
                <c:pt idx="42">
                  <c:v>0.46595546722690101</c:v>
                </c:pt>
                <c:pt idx="43">
                  <c:v>0.63197427107563697</c:v>
                </c:pt>
                <c:pt idx="44">
                  <c:v>0.78286371180800096</c:v>
                </c:pt>
                <c:pt idx="45">
                  <c:v>0.91340913256413103</c:v>
                </c:pt>
                <c:pt idx="46">
                  <c:v>1.01920197172453</c:v>
                </c:pt>
                <c:pt idx="47">
                  <c:v>1.09682093298029</c:v>
                </c:pt>
                <c:pt idx="48">
                  <c:v>1.1439804270234999</c:v>
                </c:pt>
                <c:pt idx="49">
                  <c:v>1.15964006436059</c:v>
                </c:pt>
                <c:pt idx="50">
                  <c:v>1.1440697880367801</c:v>
                </c:pt>
                <c:pt idx="51">
                  <c:v>1.0988662014444199</c:v>
                </c:pt>
                <c:pt idx="52">
                  <c:v>1.0269167702127799</c:v>
                </c:pt>
                <c:pt idx="53">
                  <c:v>0.93230985824158097</c:v>
                </c:pt>
                <c:pt idx="54">
                  <c:v>0.82018999637987</c:v>
                </c:pt>
                <c:pt idx="55">
                  <c:v>0.69655937774125498</c:v>
                </c:pt>
                <c:pt idx="56">
                  <c:v>0.568028326965619</c:v>
                </c:pt>
                <c:pt idx="57">
                  <c:v>0.44151940059959099</c:v>
                </c:pt>
                <c:pt idx="58">
                  <c:v>0.32393184371351602</c:v>
                </c:pt>
                <c:pt idx="59">
                  <c:v>0.22177535253177899</c:v>
                </c:pt>
                <c:pt idx="60">
                  <c:v>0.14078447501333</c:v>
                </c:pt>
                <c:pt idx="61">
                  <c:v>8.5527521068924403E-2</c:v>
                </c:pt>
                <c:pt idx="62">
                  <c:v>5.9026550435700799E-2</c:v>
                </c:pt>
                <c:pt idx="63">
                  <c:v>6.2407860680255799E-2</c:v>
                </c:pt>
                <c:pt idx="64">
                  <c:v>9.4605409113528396E-2</c:v>
                </c:pt>
                <c:pt idx="65">
                  <c:v>0.15214277070500701</c:v>
                </c:pt>
                <c:pt idx="66">
                  <c:v>0.22902256073173599</c:v>
                </c:pt>
                <c:pt idx="67">
                  <c:v>0.316755733514334</c:v>
                </c:pt>
                <c:pt idx="68">
                  <c:v>0.40456680950881702</c:v>
                </c:pt>
                <c:pt idx="69">
                  <c:v>0.47981488071210299</c:v>
                </c:pt>
                <c:pt idx="70">
                  <c:v>0.528674200103734</c:v>
                </c:pt>
                <c:pt idx="71">
                  <c:v>0.53712227184420303</c:v>
                </c:pt>
                <c:pt idx="72">
                  <c:v>0.49228763091137401</c:v>
                </c:pt>
                <c:pt idx="73">
                  <c:v>0.38421392559468198</c:v>
                </c:pt>
                <c:pt idx="74">
                  <c:v>0.20810150260483801</c:v>
                </c:pt>
                <c:pt idx="75">
                  <c:v>-3.2907565109619299E-2</c:v>
                </c:pt>
                <c:pt idx="76">
                  <c:v>-0.32433016829086497</c:v>
                </c:pt>
                <c:pt idx="77">
                  <c:v>-0.63625267293399701</c:v>
                </c:pt>
                <c:pt idx="78">
                  <c:v>-0.91847014445072905</c:v>
                </c:pt>
                <c:pt idx="79">
                  <c:v>-1.09476780410129</c:v>
                </c:pt>
                <c:pt idx="80">
                  <c:v>-1.05625270896644</c:v>
                </c:pt>
                <c:pt idx="81">
                  <c:v>-0.65363796263384399</c:v>
                </c:pt>
                <c:pt idx="82">
                  <c:v>0.31162408167736599</c:v>
                </c:pt>
                <c:pt idx="83">
                  <c:v>2.0974691606137501</c:v>
                </c:pt>
                <c:pt idx="84">
                  <c:v>5.0327246775063603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汇总'!$AK$167:$AK$251</c:f>
              <c:numCache>
                <c:formatCode>0.00</c:formatCode>
                <c:ptCount val="85"/>
                <c:pt idx="0">
                  <c:v>-1.4438968324928401</c:v>
                </c:pt>
                <c:pt idx="1">
                  <c:v>-1.4582428369195899</c:v>
                </c:pt>
                <c:pt idx="2">
                  <c:v>-1.3256509072239799</c:v>
                </c:pt>
                <c:pt idx="3">
                  <c:v>-1.10072217291175</c:v>
                </c:pt>
                <c:pt idx="4">
                  <c:v>-0.826137996034911</c:v>
                </c:pt>
                <c:pt idx="5">
                  <c:v>-0.53445050452819598</c:v>
                </c:pt>
                <c:pt idx="6">
                  <c:v>-0.249683457510365</c:v>
                </c:pt>
                <c:pt idx="7">
                  <c:v>1.1242871336200701E-2</c:v>
                </c:pt>
                <c:pt idx="8">
                  <c:v>0.23724971209590101</c:v>
                </c:pt>
                <c:pt idx="9">
                  <c:v>0.42198823199371599</c:v>
                </c:pt>
                <c:pt idx="10">
                  <c:v>0.56286647833455905</c:v>
                </c:pt>
                <c:pt idx="11">
                  <c:v>0.660203494362537</c:v>
                </c:pt>
                <c:pt idx="12">
                  <c:v>0.71649982787021405</c:v>
                </c:pt>
                <c:pt idx="13">
                  <c:v>0.73581419650720004</c:v>
                </c:pt>
                <c:pt idx="14">
                  <c:v>0.72323660550022095</c:v>
                </c:pt>
                <c:pt idx="15">
                  <c:v>0.68444873290303498</c:v>
                </c:pt>
                <c:pt idx="16">
                  <c:v>0.62536290454436105</c:v>
                </c:pt>
                <c:pt idx="17">
                  <c:v>0.55183147553540002</c:v>
                </c:pt>
                <c:pt idx="18">
                  <c:v>0.46941891753521903</c:v>
                </c:pt>
                <c:pt idx="19">
                  <c:v>0.38322938095273001</c:v>
                </c:pt>
                <c:pt idx="20">
                  <c:v>0.29778295888775902</c:v>
                </c:pt>
                <c:pt idx="21">
                  <c:v>0.21693432488122699</c:v>
                </c:pt>
                <c:pt idx="22">
                  <c:v>0.143827849455192</c:v>
                </c:pt>
                <c:pt idx="23">
                  <c:v>8.0883720977886805E-2</c:v>
                </c:pt>
                <c:pt idx="24">
                  <c:v>2.9810004587245399E-2</c:v>
                </c:pt>
                <c:pt idx="25">
                  <c:v>-8.3640312528916495E-3</c:v>
                </c:pt>
                <c:pt idx="26">
                  <c:v>-3.3237607504058603E-2</c:v>
                </c:pt>
                <c:pt idx="27">
                  <c:v>-4.4975062423978203E-2</c:v>
                </c:pt>
                <c:pt idx="28">
                  <c:v>-4.4232971596829901E-2</c:v>
                </c:pt>
                <c:pt idx="29">
                  <c:v>-3.2080970747740502E-2</c:v>
                </c:pt>
                <c:pt idx="30">
                  <c:v>-9.9191579061757001E-3</c:v>
                </c:pt>
                <c:pt idx="31">
                  <c:v>2.0605370217695401E-2</c:v>
                </c:pt>
                <c:pt idx="32">
                  <c:v>5.7680602128128901E-2</c:v>
                </c:pt>
                <c:pt idx="33">
                  <c:v>9.9408367181556004E-2</c:v>
                </c:pt>
                <c:pt idx="34">
                  <c:v>0.143878099075199</c:v>
                </c:pt>
                <c:pt idx="35">
                  <c:v>0.18923421556576001</c:v>
                </c:pt>
                <c:pt idx="36">
                  <c:v>0.23373598272322199</c:v>
                </c:pt>
                <c:pt idx="37">
                  <c:v>0.275808979585354</c:v>
                </c:pt>
                <c:pt idx="38">
                  <c:v>0.31408751428555098</c:v>
                </c:pt>
                <c:pt idx="39">
                  <c:v>0.34744756557802398</c:v>
                </c:pt>
                <c:pt idx="40">
                  <c:v>0.37503003418041703</c:v>
                </c:pt>
                <c:pt idx="41">
                  <c:v>0.39625428648543498</c:v>
                </c:pt>
                <c:pt idx="42">
                  <c:v>0.41082215898472502</c:v>
                </c:pt>
                <c:pt idx="43">
                  <c:v>0.41871276515991301</c:v>
                </c:pt>
                <c:pt idx="44">
                  <c:v>0.420168607677252</c:v>
                </c:pt>
                <c:pt idx="45">
                  <c:v>0.41567364742347401</c:v>
                </c:pt>
                <c:pt idx="46">
                  <c:v>0.40592411727981897</c:v>
                </c:pt>
                <c:pt idx="47">
                  <c:v>0.39179299253333799</c:v>
                </c:pt>
                <c:pt idx="48">
                  <c:v>0.37428914146271203</c:v>
                </c:pt>
                <c:pt idx="49">
                  <c:v>0.35451227891884002</c:v>
                </c:pt>
                <c:pt idx="50">
                  <c:v>0.33360493265799301</c:v>
                </c:pt>
                <c:pt idx="51">
                  <c:v>0.31270270675297601</c:v>
                </c:pt>
                <c:pt idx="52">
                  <c:v>0.29288418862207599</c:v>
                </c:pt>
                <c:pt idx="53">
                  <c:v>0.27512189608064302</c:v>
                </c:pt>
                <c:pt idx="54">
                  <c:v>0.26023569832607701</c:v>
                </c:pt>
                <c:pt idx="55">
                  <c:v>0.24885016989372699</c:v>
                </c:pt>
                <c:pt idx="56">
                  <c:v>0.24135734944359299</c:v>
                </c:pt>
                <c:pt idx="57">
                  <c:v>0.23788637565086301</c:v>
                </c:pt>
                <c:pt idx="58">
                  <c:v>0.23828146054538801</c:v>
                </c:pt>
                <c:pt idx="59">
                  <c:v>0.24208963638595299</c:v>
                </c:pt>
                <c:pt idx="60">
                  <c:v>0.24855967551319999</c:v>
                </c:pt>
                <c:pt idx="61">
                  <c:v>0.25665353360759502</c:v>
                </c:pt>
                <c:pt idx="62">
                  <c:v>0.26507160548406</c:v>
                </c:pt>
                <c:pt idx="63">
                  <c:v>0.27229300878190499</c:v>
                </c:pt>
                <c:pt idx="64">
                  <c:v>0.276632024926802</c:v>
                </c:pt>
                <c:pt idx="65">
                  <c:v>0.27631172823400901</c:v>
                </c:pt>
                <c:pt idx="66">
                  <c:v>0.269555723324723</c:v>
                </c:pt>
                <c:pt idx="67">
                  <c:v>0.25469878786681699</c:v>
                </c:pt>
                <c:pt idx="68">
                  <c:v>0.23031708211586299</c:v>
                </c:pt>
                <c:pt idx="69">
                  <c:v>0.195378439039367</c:v>
                </c:pt>
                <c:pt idx="70">
                  <c:v>0.14941308834808401</c:v>
                </c:pt>
                <c:pt idx="71">
                  <c:v>9.2704995531459194E-2</c:v>
                </c:pt>
                <c:pt idx="72">
                  <c:v>2.65038117538101E-2</c:v>
                </c:pt>
                <c:pt idx="73">
                  <c:v>-4.6742766560970497E-2</c:v>
                </c:pt>
                <c:pt idx="74">
                  <c:v>-0.123136639386001</c:v>
                </c:pt>
                <c:pt idx="75">
                  <c:v>-0.19705757878826299</c:v>
                </c:pt>
                <c:pt idx="76">
                  <c:v>-0.260873006018291</c:v>
                </c:pt>
                <c:pt idx="77">
                  <c:v>-0.30463038372656098</c:v>
                </c:pt>
                <c:pt idx="78">
                  <c:v>-0.31573359639291898</c:v>
                </c:pt>
                <c:pt idx="79">
                  <c:v>-0.278604963302299</c:v>
                </c:pt>
                <c:pt idx="80">
                  <c:v>-0.17433481213407201</c:v>
                </c:pt>
                <c:pt idx="81">
                  <c:v>1.9679162487071099E-2</c:v>
                </c:pt>
                <c:pt idx="82">
                  <c:v>0.33010022281113299</c:v>
                </c:pt>
                <c:pt idx="83">
                  <c:v>0.78802574055274099</c:v>
                </c:pt>
                <c:pt idx="84">
                  <c:v>1.42936199153722</c:v>
                </c:pt>
              </c:numCache>
            </c:numRef>
          </c:yVal>
          <c:smooth val="0"/>
        </c:ser>
        <c:ser>
          <c:idx val="32"/>
          <c:order val="32"/>
          <c:spPr>
            <a:ln w="190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汇总'!$AL$167:$AL$251</c:f>
              <c:numCache>
                <c:formatCode>0.00</c:formatCode>
                <c:ptCount val="85"/>
                <c:pt idx="0">
                  <c:v>-3.51434900846778</c:v>
                </c:pt>
                <c:pt idx="1">
                  <c:v>-1.6037099443749201</c:v>
                </c:pt>
                <c:pt idx="2">
                  <c:v>-0.33422185250032199</c:v>
                </c:pt>
                <c:pt idx="3">
                  <c:v>0.45004791879211298</c:v>
                </c:pt>
                <c:pt idx="4">
                  <c:v>0.87588610126476196</c:v>
                </c:pt>
                <c:pt idx="5">
                  <c:v>1.0452357278732101</c:v>
                </c:pt>
                <c:pt idx="6">
                  <c:v>1.03900244090564</c:v>
                </c:pt>
                <c:pt idx="7">
                  <c:v>0.92040712051185902</c:v>
                </c:pt>
                <c:pt idx="8">
                  <c:v>0.73792470973104296</c:v>
                </c:pt>
                <c:pt idx="9">
                  <c:v>0.52784681927491395</c:v>
                </c:pt>
                <c:pt idx="10">
                  <c:v>0.31650346682643499</c:v>
                </c:pt>
                <c:pt idx="11">
                  <c:v>0.122177141473089</c:v>
                </c:pt>
                <c:pt idx="12">
                  <c:v>-4.3259715891116997E-2</c:v>
                </c:pt>
                <c:pt idx="13">
                  <c:v>-0.17295476079071201</c:v>
                </c:pt>
                <c:pt idx="14">
                  <c:v>-0.263906237689713</c:v>
                </c:pt>
                <c:pt idx="15">
                  <c:v>-0.31598873919623</c:v>
                </c:pt>
                <c:pt idx="16">
                  <c:v>-0.33115089669977799</c:v>
                </c:pt>
                <c:pt idx="17">
                  <c:v>-0.31276344519757299</c:v>
                </c:pt>
                <c:pt idx="18">
                  <c:v>-0.26509781871690302</c:v>
                </c:pt>
                <c:pt idx="19">
                  <c:v>-0.19291708203524399</c:v>
                </c:pt>
                <c:pt idx="20">
                  <c:v>-0.10116258933967801</c:v>
                </c:pt>
                <c:pt idx="21">
                  <c:v>5.2787189491612097E-3</c:v>
                </c:pt>
                <c:pt idx="22">
                  <c:v>0.121740013736252</c:v>
                </c:pt>
                <c:pt idx="23">
                  <c:v>0.24388550986846799</c:v>
                </c:pt>
                <c:pt idx="24">
                  <c:v>0.36777754696704001</c:v>
                </c:pt>
                <c:pt idx="25">
                  <c:v>0.48990946847370598</c:v>
                </c:pt>
                <c:pt idx="26">
                  <c:v>0.60721275010295295</c:v>
                </c:pt>
                <c:pt idx="27">
                  <c:v>0.71704569444391097</c:v>
                </c:pt>
                <c:pt idx="28">
                  <c:v>0.81716993836150198</c:v>
                </c:pt>
                <c:pt idx="29">
                  <c:v>0.905720014109194</c:v>
                </c:pt>
                <c:pt idx="30">
                  <c:v>0.98117026368314897</c:v>
                </c:pt>
                <c:pt idx="31">
                  <c:v>1.0423025289193799</c:v>
                </c:pt>
                <c:pt idx="32">
                  <c:v>1.0881772271718599</c:v>
                </c:pt>
                <c:pt idx="33">
                  <c:v>1.1181096740815699</c:v>
                </c:pt>
                <c:pt idx="34">
                  <c:v>1.1316528310038301</c:v>
                </c:pt>
                <c:pt idx="35">
                  <c:v>1.1285870350420399</c:v>
                </c:pt>
                <c:pt idx="36">
                  <c:v>1.1089167144007299</c:v>
                </c:pt>
                <c:pt idx="37">
                  <c:v>1.0728736008672399</c:v>
                </c:pt>
                <c:pt idx="38">
                  <c:v>1.0209255247090101</c:v>
                </c:pt>
                <c:pt idx="39">
                  <c:v>0.95378951508084797</c:v>
                </c:pt>
                <c:pt idx="40">
                  <c:v>0.87244763120903102</c:v>
                </c:pt>
                <c:pt idx="41">
                  <c:v>0.77816371617520996</c:v>
                </c:pt>
                <c:pt idx="42">
                  <c:v>0.67249909597312896</c:v>
                </c:pt>
                <c:pt idx="43">
                  <c:v>0.55732514177760994</c:v>
                </c:pt>
                <c:pt idx="44">
                  <c:v>0.434830572965822</c:v>
                </c:pt>
                <c:pt idx="45">
                  <c:v>0.30752140235923298</c:v>
                </c:pt>
                <c:pt idx="46">
                  <c:v>0.17821151350446801</c:v>
                </c:pt>
                <c:pt idx="47">
                  <c:v>5.0002012424808E-2</c:v>
                </c:pt>
                <c:pt idx="48">
                  <c:v>-7.3752286641997997E-2</c:v>
                </c:pt>
                <c:pt idx="49">
                  <c:v>-0.18949060070102</c:v>
                </c:pt>
                <c:pt idx="50">
                  <c:v>-0.29350915602517802</c:v>
                </c:pt>
                <c:pt idx="51">
                  <c:v>-0.382040008100475</c:v>
                </c:pt>
                <c:pt idx="52">
                  <c:v>-0.451345832333513</c:v>
                </c:pt>
                <c:pt idx="53">
                  <c:v>-0.49783027564606602</c:v>
                </c:pt>
                <c:pt idx="54">
                  <c:v>-0.51816285582305699</c:v>
                </c:pt>
                <c:pt idx="55">
                  <c:v>-0.50941672809181404</c:v>
                </c:pt>
                <c:pt idx="56">
                  <c:v>-0.469216906416275</c:v>
                </c:pt>
                <c:pt idx="57">
                  <c:v>-0.39589573084422902</c:v>
                </c:pt>
                <c:pt idx="58">
                  <c:v>-0.28865151168361097</c:v>
                </c:pt>
                <c:pt idx="59">
                  <c:v>-0.14770535630062501</c:v>
                </c:pt>
                <c:pt idx="60">
                  <c:v>2.5549804985451001E-2</c:v>
                </c:pt>
                <c:pt idx="61">
                  <c:v>0.22841503095379601</c:v>
                </c:pt>
                <c:pt idx="62">
                  <c:v>0.45677417468215498</c:v>
                </c:pt>
                <c:pt idx="63">
                  <c:v>0.70501501931541499</c:v>
                </c:pt>
                <c:pt idx="64">
                  <c:v>0.96599332865163701</c:v>
                </c:pt>
                <c:pt idx="65">
                  <c:v>1.2310517077834</c:v>
                </c:pt>
                <c:pt idx="66">
                  <c:v>1.49010654446154</c:v>
                </c:pt>
                <c:pt idx="67">
                  <c:v>1.73181774173921</c:v>
                </c:pt>
                <c:pt idx="68">
                  <c:v>1.94385745633998</c:v>
                </c:pt>
                <c:pt idx="69">
                  <c:v>2.1132956260015301</c:v>
                </c:pt>
                <c:pt idx="70">
                  <c:v>2.2271217016779401</c:v>
                </c:pt>
                <c:pt idx="71">
                  <c:v>2.2729236976875198</c:v>
                </c:pt>
                <c:pt idx="72">
                  <c:v>2.2397474346712398</c:v>
                </c:pt>
                <c:pt idx="73">
                  <c:v>2.11916067575266</c:v>
                </c:pt>
                <c:pt idx="74">
                  <c:v>1.90654874690696</c:v>
                </c:pt>
                <c:pt idx="75">
                  <c:v>1.6026701871465301</c:v>
                </c:pt>
                <c:pt idx="76">
                  <c:v>1.21550299292432</c:v>
                </c:pt>
                <c:pt idx="77">
                  <c:v>0.76241410437240797</c:v>
                </c:pt>
                <c:pt idx="78">
                  <c:v>0.27268692942149603</c:v>
                </c:pt>
                <c:pt idx="79">
                  <c:v>-0.20955608720772601</c:v>
                </c:pt>
                <c:pt idx="80">
                  <c:v>-0.62199656583119201</c:v>
                </c:pt>
                <c:pt idx="81">
                  <c:v>-0.88028733956149996</c:v>
                </c:pt>
                <c:pt idx="82">
                  <c:v>-0.87369961871452195</c:v>
                </c:pt>
                <c:pt idx="83">
                  <c:v>-0.46020367197642997</c:v>
                </c:pt>
                <c:pt idx="84">
                  <c:v>0.53906600876497301</c:v>
                </c:pt>
              </c:numCache>
            </c:numRef>
          </c:yVal>
          <c:smooth val="0"/>
        </c:ser>
        <c:ser>
          <c:idx val="33"/>
          <c:order val="33"/>
          <c:spPr>
            <a:ln w="190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汇总'!$AM$167:$AM$251</c:f>
              <c:numCache>
                <c:formatCode>0.00</c:formatCode>
                <c:ptCount val="85"/>
                <c:pt idx="0">
                  <c:v>-8.8223277486498297</c:v>
                </c:pt>
                <c:pt idx="1">
                  <c:v>-5.0519867299567602</c:v>
                </c:pt>
                <c:pt idx="2">
                  <c:v>-2.6364894828761201</c:v>
                </c:pt>
                <c:pt idx="3">
                  <c:v>-1.1925169918894201</c:v>
                </c:pt>
                <c:pt idx="4">
                  <c:v>-0.41941061127999102</c:v>
                </c:pt>
                <c:pt idx="5">
                  <c:v>-8.5738009701428197E-2</c:v>
                </c:pt>
                <c:pt idx="6">
                  <c:v>-1.74704118308977E-2</c:v>
                </c:pt>
                <c:pt idx="7">
                  <c:v>-8.7635161029016501E-2</c:v>
                </c:pt>
                <c:pt idx="8">
                  <c:v>-0.20731489919413601</c:v>
                </c:pt>
                <c:pt idx="9">
                  <c:v>-0.31787174547652902</c:v>
                </c:pt>
                <c:pt idx="10">
                  <c:v>-0.38428175420727601</c:v>
                </c:pt>
                <c:pt idx="11">
                  <c:v>-0.389471644297332</c:v>
                </c:pt>
                <c:pt idx="12">
                  <c:v>-0.32955631747458197</c:v>
                </c:pt>
                <c:pt idx="13">
                  <c:v>-0.20988202105040599</c:v>
                </c:pt>
                <c:pt idx="14">
                  <c:v>-4.1786162442461403E-2</c:v>
                </c:pt>
                <c:pt idx="15">
                  <c:v>0.16000925257235299</c:v>
                </c:pt>
                <c:pt idx="16">
                  <c:v>0.37944780794321897</c:v>
                </c:pt>
                <c:pt idx="17">
                  <c:v>0.60070415066677196</c:v>
                </c:pt>
                <c:pt idx="18">
                  <c:v>0.80933100386194401</c:v>
                </c:pt>
                <c:pt idx="19">
                  <c:v>0.99304875652145697</c:v>
                </c:pt>
                <c:pt idx="20">
                  <c:v>1.1422336360602301</c:v>
                </c:pt>
                <c:pt idx="21">
                  <c:v>1.2501556257644999</c:v>
                </c:pt>
                <c:pt idx="22">
                  <c:v>1.31301263201716</c:v>
                </c:pt>
                <c:pt idx="23">
                  <c:v>1.3298029357367001</c:v>
                </c:pt>
                <c:pt idx="24">
                  <c:v>1.30207367881897</c:v>
                </c:pt>
                <c:pt idx="25">
                  <c:v>1.23357903950216</c:v>
                </c:pt>
                <c:pt idx="26">
                  <c:v>1.1298778405110099</c:v>
                </c:pt>
                <c:pt idx="27">
                  <c:v>0.99789661054333201</c:v>
                </c:pt>
                <c:pt idx="28">
                  <c:v>0.84548058317345098</c:v>
                </c:pt>
                <c:pt idx="29">
                  <c:v>0.68095176752577302</c:v>
                </c:pt>
                <c:pt idx="30">
                  <c:v>0.51269006217130697</c:v>
                </c:pt>
                <c:pt idx="31">
                  <c:v>0.34875040755144399</c:v>
                </c:pt>
                <c:pt idx="32">
                  <c:v>0.19652618290072099</c:v>
                </c:pt>
                <c:pt idx="33">
                  <c:v>6.2466451080888802E-2</c:v>
                </c:pt>
                <c:pt idx="34">
                  <c:v>-4.8147761023564301E-2</c:v>
                </c:pt>
                <c:pt idx="35">
                  <c:v>-0.13136518787294299</c:v>
                </c:pt>
                <c:pt idx="36">
                  <c:v>-0.18466313992313099</c:v>
                </c:pt>
                <c:pt idx="37">
                  <c:v>-0.20698434648442701</c:v>
                </c:pt>
                <c:pt idx="38">
                  <c:v>-0.198714434295306</c:v>
                </c:pt>
                <c:pt idx="39">
                  <c:v>-0.161604131188199</c:v>
                </c:pt>
                <c:pt idx="40">
                  <c:v>-9.8641579214190103E-2</c:v>
                </c:pt>
                <c:pt idx="41">
                  <c:v>-1.38812498718757E-2</c:v>
                </c:pt>
                <c:pt idx="42">
                  <c:v>8.7763124485309901E-2</c:v>
                </c:pt>
                <c:pt idx="43">
                  <c:v>0.2007534542677</c:v>
                </c:pt>
                <c:pt idx="44">
                  <c:v>0.31918133471035898</c:v>
                </c:pt>
                <c:pt idx="45">
                  <c:v>0.437032168586864</c:v>
                </c:pt>
                <c:pt idx="46">
                  <c:v>0.54845013758165395</c:v>
                </c:pt>
                <c:pt idx="47">
                  <c:v>0.64799480273629195</c:v>
                </c:pt>
                <c:pt idx="48">
                  <c:v>0.73088031372386597</c:v>
                </c:pt>
                <c:pt idx="49">
                  <c:v>0.79318859269852204</c:v>
                </c:pt>
                <c:pt idx="50">
                  <c:v>0.832048431393281</c:v>
                </c:pt>
                <c:pt idx="51">
                  <c:v>0.84577319970602405</c:v>
                </c:pt>
                <c:pt idx="52">
                  <c:v>0.83395081047466901</c:v>
                </c:pt>
                <c:pt idx="53">
                  <c:v>0.79748071837304102</c:v>
                </c:pt>
                <c:pt idx="54">
                  <c:v>0.73855405085608306</c:v>
                </c:pt>
                <c:pt idx="55">
                  <c:v>0.66057447582797701</c:v>
                </c:pt>
                <c:pt idx="56">
                  <c:v>0.56801910433157798</c:v>
                </c:pt>
                <c:pt idx="57">
                  <c:v>0.46624060694630198</c:v>
                </c:pt>
                <c:pt idx="58">
                  <c:v>0.36121378976651503</c:v>
                </c:pt>
                <c:pt idx="59">
                  <c:v>0.25923212951498298</c:v>
                </c:pt>
                <c:pt idx="60">
                  <c:v>0.166562208613181</c:v>
                </c:pt>
                <c:pt idx="61">
                  <c:v>8.9066617897334097E-2</c:v>
                </c:pt>
                <c:pt idx="62">
                  <c:v>3.18087096240749E-2</c:v>
                </c:pt>
                <c:pt idx="63">
                  <c:v>-1.34441603804092E-3</c:v>
                </c:pt>
                <c:pt idx="64">
                  <c:v>-8.1011195520215296E-3</c:v>
                </c:pt>
                <c:pt idx="65">
                  <c:v>1.19163202305064E-2</c:v>
                </c:pt>
                <c:pt idx="66">
                  <c:v>5.6900506959474101E-2</c:v>
                </c:pt>
                <c:pt idx="67">
                  <c:v>0.122685241526703</c:v>
                </c:pt>
                <c:pt idx="68">
                  <c:v>0.20270354168523499</c:v>
                </c:pt>
                <c:pt idx="69">
                  <c:v>0.28811567939605698</c:v>
                </c:pt>
                <c:pt idx="70">
                  <c:v>0.36814985656312299</c:v>
                </c:pt>
                <c:pt idx="71">
                  <c:v>0.43070263623118199</c:v>
                </c:pt>
                <c:pt idx="72">
                  <c:v>0.46325092791982803</c:v>
                </c:pt>
                <c:pt idx="73">
                  <c:v>0.454132194697975</c:v>
                </c:pt>
                <c:pt idx="74">
                  <c:v>0.39425460656037398</c:v>
                </c:pt>
                <c:pt idx="75">
                  <c:v>0.27930410387568999</c:v>
                </c:pt>
                <c:pt idx="76">
                  <c:v>0.112520770016838</c:v>
                </c:pt>
                <c:pt idx="77">
                  <c:v>-9.1877479066042197E-2</c:v>
                </c:pt>
                <c:pt idx="78">
                  <c:v>-0.30454007029242203</c:v>
                </c:pt>
                <c:pt idx="79">
                  <c:v>-0.47600801269320298</c:v>
                </c:pt>
                <c:pt idx="80">
                  <c:v>-0.53082121736042598</c:v>
                </c:pt>
                <c:pt idx="81">
                  <c:v>-0.36060655463414598</c:v>
                </c:pt>
                <c:pt idx="82">
                  <c:v>0.18396224396319599</c:v>
                </c:pt>
                <c:pt idx="83">
                  <c:v>1.30244847313932</c:v>
                </c:pt>
                <c:pt idx="84">
                  <c:v>3.2553026825878302</c:v>
                </c:pt>
              </c:numCache>
            </c:numRef>
          </c:yVal>
          <c:smooth val="0"/>
        </c:ser>
        <c:ser>
          <c:idx val="34"/>
          <c:order val="34"/>
          <c:spPr>
            <a:ln w="19050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汇总'!$AN$167:$AN$251</c:f>
              <c:numCache>
                <c:formatCode>0.00</c:formatCode>
                <c:ptCount val="85"/>
                <c:pt idx="0">
                  <c:v>4.3137747474185399</c:v>
                </c:pt>
                <c:pt idx="1">
                  <c:v>2.9284317317922901</c:v>
                </c:pt>
                <c:pt idx="2">
                  <c:v>1.9765353263155301</c:v>
                </c:pt>
                <c:pt idx="3">
                  <c:v>1.3421111561732699</c:v>
                </c:pt>
                <c:pt idx="4">
                  <c:v>0.93412588909487504</c:v>
                </c:pt>
                <c:pt idx="5">
                  <c:v>0.68232827296072296</c:v>
                </c:pt>
                <c:pt idx="6">
                  <c:v>0.53360974601353905</c:v>
                </c:pt>
                <c:pt idx="7">
                  <c:v>0.44883862671640801</c:v>
                </c:pt>
                <c:pt idx="8">
                  <c:v>0.40012447550541103</c:v>
                </c:pt>
                <c:pt idx="9">
                  <c:v>0.36847173619520102</c:v>
                </c:pt>
                <c:pt idx="10">
                  <c:v>0.34178421061101799</c:v>
                </c:pt>
                <c:pt idx="11">
                  <c:v>0.31318429614043802</c:v>
                </c:pt>
                <c:pt idx="12">
                  <c:v>0.279613222322669</c:v>
                </c:pt>
                <c:pt idx="13">
                  <c:v>0.24068075932225799</c:v>
                </c:pt>
                <c:pt idx="14">
                  <c:v>0.19773503816805901</c:v>
                </c:pt>
                <c:pt idx="15">
                  <c:v>0.15312521997664699</c:v>
                </c:pt>
                <c:pt idx="16">
                  <c:v>0.109631779022624</c:v>
                </c:pt>
                <c:pt idx="17">
                  <c:v>7.0041122466120598E-2</c:v>
                </c:pt>
                <c:pt idx="18">
                  <c:v>3.6843157800124302E-2</c:v>
                </c:pt>
                <c:pt idx="19">
                  <c:v>1.20322376376576E-2</c:v>
                </c:pt>
                <c:pt idx="20">
                  <c:v>-3.0063396793344999E-3</c:v>
                </c:pt>
                <c:pt idx="21">
                  <c:v>-7.5404160012224599E-3</c:v>
                </c:pt>
                <c:pt idx="22">
                  <c:v>-1.4801787025682199E-3</c:v>
                </c:pt>
                <c:pt idx="23">
                  <c:v>1.46745214707371E-2</c:v>
                </c:pt>
                <c:pt idx="24">
                  <c:v>3.9917217015194198E-2</c:v>
                </c:pt>
                <c:pt idx="25">
                  <c:v>7.2838112105039002E-2</c:v>
                </c:pt>
                <c:pt idx="26">
                  <c:v>0.11173882089988001</c:v>
                </c:pt>
                <c:pt idx="27">
                  <c:v>0.15475102477106401</c:v>
                </c:pt>
                <c:pt idx="28">
                  <c:v>0.19995270879038601</c:v>
                </c:pt>
                <c:pt idx="29">
                  <c:v>0.245476759431138</c:v>
                </c:pt>
                <c:pt idx="30">
                  <c:v>0.28960775733604099</c:v>
                </c:pt>
                <c:pt idx="31">
                  <c:v>0.330863781225402</c:v>
                </c:pt>
                <c:pt idx="32">
                  <c:v>0.36806095153322399</c:v>
                </c:pt>
                <c:pt idx="33">
                  <c:v>0.40035928517906</c:v>
                </c:pt>
                <c:pt idx="34">
                  <c:v>0.42728920601687498</c:v>
                </c:pt>
                <c:pt idx="35">
                  <c:v>0.44875875893150502</c:v>
                </c:pt>
                <c:pt idx="36">
                  <c:v>0.46504220928511503</c:v>
                </c:pt>
                <c:pt idx="37">
                  <c:v>0.476751273465091</c:v>
                </c:pt>
                <c:pt idx="38">
                  <c:v>0.48479072062721201</c:v>
                </c:pt>
                <c:pt idx="39">
                  <c:v>0.49030051037438499</c:v>
                </c:pt>
                <c:pt idx="40">
                  <c:v>0.49458698607524598</c:v>
                </c:pt>
                <c:pt idx="41">
                  <c:v>0.49904592877971399</c:v>
                </c:pt>
                <c:pt idx="42">
                  <c:v>0.50508049225721097</c:v>
                </c:pt>
                <c:pt idx="43">
                  <c:v>0.51401718554168896</c:v>
                </c:pt>
                <c:pt idx="44">
                  <c:v>0.52702314557780205</c:v>
                </c:pt>
                <c:pt idx="45">
                  <c:v>0.54502794896794005</c:v>
                </c:pt>
                <c:pt idx="46">
                  <c:v>0.56865314869707295</c:v>
                </c:pt>
                <c:pt idx="47">
                  <c:v>0.59815258872951305</c:v>
                </c:pt>
                <c:pt idx="48">
                  <c:v>0.63336634677972803</c:v>
                </c:pt>
                <c:pt idx="49">
                  <c:v>0.67369088327803395</c:v>
                </c:pt>
                <c:pt idx="50">
                  <c:v>0.71806763254676798</c:v>
                </c:pt>
                <c:pt idx="51">
                  <c:v>0.76499186047804202</c:v>
                </c:pt>
                <c:pt idx="52">
                  <c:v>0.81254313165590997</c:v>
                </c:pt>
                <c:pt idx="53">
                  <c:v>0.85843817777174103</c:v>
                </c:pt>
                <c:pt idx="54">
                  <c:v>0.90010633838989795</c:v>
                </c:pt>
                <c:pt idx="55">
                  <c:v>0.93478705463706302</c:v>
                </c:pt>
                <c:pt idx="56">
                  <c:v>0.95964813625856504</c:v>
                </c:pt>
                <c:pt idx="57">
                  <c:v>0.97192269259124897</c:v>
                </c:pt>
                <c:pt idx="58">
                  <c:v>0.96906171842386801</c:v>
                </c:pt>
                <c:pt idx="59">
                  <c:v>0.94889835650854804</c:v>
                </c:pt>
                <c:pt idx="60">
                  <c:v>0.90981881950678001</c:v>
                </c:pt>
                <c:pt idx="61">
                  <c:v>0.85093384545713902</c:v>
                </c:pt>
                <c:pt idx="62">
                  <c:v>0.77224338268682702</c:v>
                </c:pt>
                <c:pt idx="63">
                  <c:v>0.67478595173089295</c:v>
                </c:pt>
                <c:pt idx="64">
                  <c:v>0.56076281451214705</c:v>
                </c:pt>
                <c:pt idx="65">
                  <c:v>0.43362569318315802</c:v>
                </c:pt>
                <c:pt idx="66">
                  <c:v>0.29811532427887899</c:v>
                </c:pt>
                <c:pt idx="67">
                  <c:v>0.160236606606774</c:v>
                </c:pt>
                <c:pt idx="68">
                  <c:v>2.7154505320206499E-2</c:v>
                </c:pt>
                <c:pt idx="69">
                  <c:v>-9.3006792142358699E-2</c:v>
                </c:pt>
                <c:pt idx="70">
                  <c:v>-0.19148070816045101</c:v>
                </c:pt>
                <c:pt idx="71">
                  <c:v>-0.259312140465003</c:v>
                </c:pt>
                <c:pt idx="72">
                  <c:v>-0.28797128237577102</c:v>
                </c:pt>
                <c:pt idx="73">
                  <c:v>-0.27015226310096502</c:v>
                </c:pt>
                <c:pt idx="74">
                  <c:v>-0.200783489037657</c:v>
                </c:pt>
                <c:pt idx="75">
                  <c:v>-7.8278650793690993E-2</c:v>
                </c:pt>
                <c:pt idx="76">
                  <c:v>9.3940485021815498E-2</c:v>
                </c:pt>
                <c:pt idx="77">
                  <c:v>0.30561615643335799</c:v>
                </c:pt>
                <c:pt idx="78">
                  <c:v>0.53748592294864195</c:v>
                </c:pt>
                <c:pt idx="79">
                  <c:v>0.75873521922638698</c:v>
                </c:pt>
                <c:pt idx="80">
                  <c:v>0.92403071335684395</c:v>
                </c:pt>
                <c:pt idx="81">
                  <c:v>0.97009153468693698</c:v>
                </c:pt>
                <c:pt idx="82">
                  <c:v>0.81175286456646301</c:v>
                </c:pt>
                <c:pt idx="83">
                  <c:v>0.337473740626552</c:v>
                </c:pt>
                <c:pt idx="84">
                  <c:v>-0.59576178601343899</c:v>
                </c:pt>
              </c:numCache>
            </c:numRef>
          </c:yVal>
          <c:smooth val="0"/>
        </c:ser>
        <c:ser>
          <c:idx val="35"/>
          <c:order val="35"/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汇总'!$AO$167:$AO$251</c:f>
              <c:numCache>
                <c:formatCode>0.00</c:formatCode>
                <c:ptCount val="85"/>
                <c:pt idx="0">
                  <c:v>-4.3438997628621596</c:v>
                </c:pt>
                <c:pt idx="1">
                  <c:v>-3.3583326744770399</c:v>
                </c:pt>
                <c:pt idx="2">
                  <c:v>-2.7756519570054898</c:v>
                </c:pt>
                <c:pt idx="3">
                  <c:v>-2.4097329632320399</c:v>
                </c:pt>
                <c:pt idx="4">
                  <c:v>-2.1294159061970901</c:v>
                </c:pt>
                <c:pt idx="5">
                  <c:v>-1.8477561555169</c:v>
                </c:pt>
                <c:pt idx="6">
                  <c:v>-1.5127165497295201</c:v>
                </c:pt>
                <c:pt idx="7">
                  <c:v>-1.09917125168236</c:v>
                </c:pt>
                <c:pt idx="8">
                  <c:v>-0.60209796893684298</c:v>
                </c:pt>
                <c:pt idx="9">
                  <c:v>-3.0842463254652199E-2</c:v>
                </c:pt>
                <c:pt idx="10">
                  <c:v>0.59565381755310398</c:v>
                </c:pt>
                <c:pt idx="11">
                  <c:v>1.25276543578587</c:v>
                </c:pt>
                <c:pt idx="12">
                  <c:v>1.91332991492057</c:v>
                </c:pt>
                <c:pt idx="13">
                  <c:v>2.5501195418796399</c:v>
                </c:pt>
                <c:pt idx="14">
                  <c:v>3.1377214790624199</c:v>
                </c:pt>
                <c:pt idx="15">
                  <c:v>3.6539036998413001</c:v>
                </c:pt>
                <c:pt idx="16">
                  <c:v>4.0805385092346702</c:v>
                </c:pt>
                <c:pt idx="17">
                  <c:v>4.4041498523509004</c:v>
                </c:pt>
                <c:pt idx="18">
                  <c:v>4.6161452469498299</c:v>
                </c:pt>
                <c:pt idx="19">
                  <c:v>4.7127880030948299</c:v>
                </c:pt>
                <c:pt idx="20">
                  <c:v>4.6949604123617101</c:v>
                </c:pt>
                <c:pt idx="21">
                  <c:v>4.5677638014400603</c:v>
                </c:pt>
                <c:pt idx="22">
                  <c:v>4.33999675020097</c:v>
                </c:pt>
                <c:pt idx="23">
                  <c:v>4.0235483724132504</c:v>
                </c:pt>
                <c:pt idx="24">
                  <c:v>3.6327393482735801</c:v>
                </c:pt>
                <c:pt idx="25">
                  <c:v>3.1836393817679198</c:v>
                </c:pt>
                <c:pt idx="26">
                  <c:v>2.6933859326024101</c:v>
                </c:pt>
                <c:pt idx="27">
                  <c:v>2.1795254420454002</c:v>
                </c:pt>
                <c:pt idx="28">
                  <c:v>1.6593948344755101</c:v>
                </c:pt>
                <c:pt idx="29">
                  <c:v>1.1495578317844299</c:v>
                </c:pt>
                <c:pt idx="30">
                  <c:v>0.66530756597529805</c:v>
                </c:pt>
                <c:pt idx="31">
                  <c:v>0.22024411639487501</c:v>
                </c:pt>
                <c:pt idx="32">
                  <c:v>-0.17406706802407501</c:v>
                </c:pt>
                <c:pt idx="33">
                  <c:v>-0.50835237430429903</c:v>
                </c:pt>
                <c:pt idx="34">
                  <c:v>-0.77580165184755101</c:v>
                </c:pt>
                <c:pt idx="35">
                  <c:v>-0.97215514028174499</c:v>
                </c:pt>
                <c:pt idx="36">
                  <c:v>-1.09570847381644</c:v>
                </c:pt>
                <c:pt idx="37">
                  <c:v>-1.1472402389112799</c:v>
                </c:pt>
                <c:pt idx="38">
                  <c:v>-1.12986807086076</c:v>
                </c:pt>
                <c:pt idx="39">
                  <c:v>-1.0488405908449501</c:v>
                </c:pt>
                <c:pt idx="40">
                  <c:v>-0.91127360809842195</c:v>
                </c:pt>
                <c:pt idx="41">
                  <c:v>-0.72583994203014701</c:v>
                </c:pt>
                <c:pt idx="42">
                  <c:v>-0.50242295647241797</c:v>
                </c:pt>
                <c:pt idx="43">
                  <c:v>-0.25174444269552998</c:v>
                </c:pt>
                <c:pt idx="44">
                  <c:v>1.50221605591723E-2</c:v>
                </c:pt>
                <c:pt idx="45">
                  <c:v>0.28664206310427498</c:v>
                </c:pt>
                <c:pt idx="46">
                  <c:v>0.55220182255268802</c:v>
                </c:pt>
                <c:pt idx="47">
                  <c:v>0.80147356104101997</c:v>
                </c:pt>
                <c:pt idx="48">
                  <c:v>1.0252502334831599</c:v>
                </c:pt>
                <c:pt idx="49">
                  <c:v>1.2156420943211499</c:v>
                </c:pt>
                <c:pt idx="50">
                  <c:v>1.3663253151618699</c:v>
                </c:pt>
                <c:pt idx="51">
                  <c:v>1.4727347044242101</c:v>
                </c:pt>
                <c:pt idx="52">
                  <c:v>1.5321936713516999</c:v>
                </c:pt>
                <c:pt idx="53">
                  <c:v>1.54397596103011</c:v>
                </c:pt>
                <c:pt idx="54">
                  <c:v>1.5092952641638899</c:v>
                </c:pt>
                <c:pt idx="55">
                  <c:v>1.4312205754287299</c:v>
                </c:pt>
                <c:pt idx="56">
                  <c:v>1.31451713692876</c:v>
                </c:pt>
                <c:pt idx="57">
                  <c:v>1.16541495923584</c:v>
                </c:pt>
                <c:pt idx="58">
                  <c:v>0.99130926086677895</c:v>
                </c:pt>
                <c:pt idx="59">
                  <c:v>0.800399708693036</c:v>
                </c:pt>
                <c:pt idx="60">
                  <c:v>0.60127807600560801</c:v>
                </c:pt>
                <c:pt idx="61">
                  <c:v>0.40247686245095199</c:v>
                </c:pt>
                <c:pt idx="62">
                  <c:v>0.211994539634178</c:v>
                </c:pt>
                <c:pt idx="63">
                  <c:v>3.6816399689610299E-2</c:v>
                </c:pt>
                <c:pt idx="64">
                  <c:v>-0.11754651037993601</c:v>
                </c:pt>
                <c:pt idx="65">
                  <c:v>-0.247474186980184</c:v>
                </c:pt>
                <c:pt idx="66">
                  <c:v>-0.35158012757474499</c:v>
                </c:pt>
                <c:pt idx="67">
                  <c:v>-0.430945290273618</c:v>
                </c:pt>
                <c:pt idx="68">
                  <c:v>-0.48920512000483901</c:v>
                </c:pt>
                <c:pt idx="69">
                  <c:v>-0.53244673671611398</c:v>
                </c:pt>
                <c:pt idx="70">
                  <c:v>-0.56886871696399899</c:v>
                </c:pt>
                <c:pt idx="71">
                  <c:v>-0.60815104452158597</c:v>
                </c:pt>
                <c:pt idx="72">
                  <c:v>-0.66047775802138298</c:v>
                </c:pt>
                <c:pt idx="73">
                  <c:v>-0.73514958024025501</c:v>
                </c:pt>
                <c:pt idx="74">
                  <c:v>-0.83871837937751803</c:v>
                </c:pt>
                <c:pt idx="75">
                  <c:v>-0.97256968758094497</c:v>
                </c:pt>
                <c:pt idx="76">
                  <c:v>-1.1298736775434699</c:v>
                </c:pt>
                <c:pt idx="77">
                  <c:v>-1.2918189889340199</c:v>
                </c:pt>
                <c:pt idx="78">
                  <c:v>-1.42303758768565</c:v>
                </c:pt>
                <c:pt idx="79">
                  <c:v>-1.46612244350886</c:v>
                </c:pt>
                <c:pt idx="80">
                  <c:v>-1.3351332185688201</c:v>
                </c:pt>
                <c:pt idx="81">
                  <c:v>-0.90797837655609404</c:v>
                </c:pt>
                <c:pt idx="82">
                  <c:v>-1.7555142047565499E-2</c:v>
                </c:pt>
                <c:pt idx="83">
                  <c:v>1.5584784269335601</c:v>
                </c:pt>
                <c:pt idx="84">
                  <c:v>4.10943235943164</c:v>
                </c:pt>
              </c:numCache>
            </c:numRef>
          </c:yVal>
          <c:smooth val="0"/>
        </c:ser>
        <c:ser>
          <c:idx val="36"/>
          <c:order val="36"/>
          <c:spPr>
            <a:ln w="19050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汇总'!$AP$167:$AP$251</c:f>
              <c:numCache>
                <c:formatCode>0.00</c:formatCode>
                <c:ptCount val="85"/>
                <c:pt idx="0">
                  <c:v>-7.4191501610412498</c:v>
                </c:pt>
                <c:pt idx="1">
                  <c:v>-5.1944970243946802</c:v>
                </c:pt>
                <c:pt idx="2">
                  <c:v>-3.4271478811815901</c:v>
                </c:pt>
                <c:pt idx="3">
                  <c:v>-2.0483990207754301</c:v>
                </c:pt>
                <c:pt idx="4">
                  <c:v>-0.99610646136436398</c:v>
                </c:pt>
                <c:pt idx="5">
                  <c:v>-0.214536958548149</c:v>
                </c:pt>
                <c:pt idx="6">
                  <c:v>0.34584283111109099</c:v>
                </c:pt>
                <c:pt idx="7">
                  <c:v>0.72862882732574497</c:v>
                </c:pt>
                <c:pt idx="8">
                  <c:v>0.97178418158714397</c:v>
                </c:pt>
                <c:pt idx="9">
                  <c:v>1.10797736753781</c:v>
                </c:pt>
                <c:pt idx="10">
                  <c:v>1.16494565931505</c:v>
                </c:pt>
                <c:pt idx="11">
                  <c:v>1.1658766248549</c:v>
                </c:pt>
                <c:pt idx="12">
                  <c:v>1.12980091241374</c:v>
                </c:pt>
                <c:pt idx="13">
                  <c:v>1.0719902372154799</c:v>
                </c:pt>
                <c:pt idx="14">
                  <c:v>1.0043550811655599</c:v>
                </c:pt>
                <c:pt idx="15">
                  <c:v>0.93583720198869302</c:v>
                </c:pt>
                <c:pt idx="16">
                  <c:v>0.87279260894566901</c:v>
                </c:pt>
                <c:pt idx="17">
                  <c:v>0.81936120046522598</c:v>
                </c:pt>
                <c:pt idx="18">
                  <c:v>0.77781977459067397</c:v>
                </c:pt>
                <c:pt idx="19">
                  <c:v>0.74891561608637802</c:v>
                </c:pt>
                <c:pt idx="20">
                  <c:v>0.73217833437824797</c:v>
                </c:pt>
                <c:pt idx="21">
                  <c:v>0.72620807421282296</c:v>
                </c:pt>
                <c:pt idx="22">
                  <c:v>0.72893864601332004</c:v>
                </c:pt>
                <c:pt idx="23">
                  <c:v>0.73787452538707099</c:v>
                </c:pt>
                <c:pt idx="24">
                  <c:v>0.75030105109733702</c:v>
                </c:pt>
                <c:pt idx="25">
                  <c:v>0.76346750805323604</c:v>
                </c:pt>
                <c:pt idx="26">
                  <c:v>0.77474311649592198</c:v>
                </c:pt>
                <c:pt idx="27">
                  <c:v>0.78174626056475804</c:v>
                </c:pt>
                <c:pt idx="28">
                  <c:v>0.78244757881576199</c:v>
                </c:pt>
                <c:pt idx="29">
                  <c:v>0.77524780603663401</c:v>
                </c:pt>
                <c:pt idx="30">
                  <c:v>0.759031499855644</c:v>
                </c:pt>
                <c:pt idx="31">
                  <c:v>0.733198007178681</c:v>
                </c:pt>
                <c:pt idx="32">
                  <c:v>0.69767122440659901</c:v>
                </c:pt>
                <c:pt idx="33">
                  <c:v>0.65288988168803397</c:v>
                </c:pt>
                <c:pt idx="34">
                  <c:v>0.59978023514493495</c:v>
                </c:pt>
                <c:pt idx="35">
                  <c:v>0.53971318207531205</c:v>
                </c:pt>
                <c:pt idx="36">
                  <c:v>0.47444792258771301</c:v>
                </c:pt>
                <c:pt idx="37">
                  <c:v>0.406064376951491</c:v>
                </c:pt>
                <c:pt idx="38">
                  <c:v>0.33688663116221701</c:v>
                </c:pt>
                <c:pt idx="39">
                  <c:v>0.269399723818743</c:v>
                </c:pt>
                <c:pt idx="40">
                  <c:v>0.206162105384361</c:v>
                </c:pt>
                <c:pt idx="41">
                  <c:v>0.14971609627246499</c:v>
                </c:pt>
                <c:pt idx="42">
                  <c:v>0.10249864293312599</c:v>
                </c:pt>
                <c:pt idx="43">
                  <c:v>6.6754621251573304E-2</c:v>
                </c:pt>
                <c:pt idx="44">
                  <c:v>4.4454864072133803E-2</c:v>
                </c:pt>
                <c:pt idx="45">
                  <c:v>3.7220994559314498E-2</c:v>
                </c:pt>
                <c:pt idx="46">
                  <c:v>4.6259029374670697E-2</c:v>
                </c:pt>
                <c:pt idx="47">
                  <c:v>7.2303575313845195E-2</c:v>
                </c:pt>
                <c:pt idx="48">
                  <c:v>0.115574280079746</c:v>
                </c:pt>
                <c:pt idx="49">
                  <c:v>0.175746012292191</c:v>
                </c:pt>
                <c:pt idx="50">
                  <c:v>0.25193403764260702</c:v>
                </c:pt>
                <c:pt idx="51">
                  <c:v>0.34269522728331903</c:v>
                </c:pt>
                <c:pt idx="52">
                  <c:v>0.44604608111474098</c:v>
                </c:pt>
                <c:pt idx="53">
                  <c:v>0.55949807258262296</c:v>
                </c:pt>
                <c:pt idx="54">
                  <c:v>0.68011052294003305</c:v>
                </c:pt>
                <c:pt idx="55">
                  <c:v>0.80456089162928002</c:v>
                </c:pt>
                <c:pt idx="56">
                  <c:v>0.92923202555925799</c:v>
                </c:pt>
                <c:pt idx="57">
                  <c:v>1.05031554352134</c:v>
                </c:pt>
                <c:pt idx="58">
                  <c:v>1.1639301428525499</c:v>
                </c:pt>
                <c:pt idx="59">
                  <c:v>1.2662532037151699</c:v>
                </c:pt>
                <c:pt idx="60">
                  <c:v>1.3536636319797699</c:v>
                </c:pt>
                <c:pt idx="61">
                  <c:v>1.4228934246932301</c:v>
                </c:pt>
                <c:pt idx="62">
                  <c:v>1.4711849625666999</c:v>
                </c:pt>
                <c:pt idx="63">
                  <c:v>1.4964505316231</c:v>
                </c:pt>
                <c:pt idx="64">
                  <c:v>1.4974300513591601</c:v>
                </c:pt>
                <c:pt idx="65">
                  <c:v>1.47384243927951</c:v>
                </c:pt>
                <c:pt idx="66">
                  <c:v>1.42652547163077</c:v>
                </c:pt>
                <c:pt idx="67">
                  <c:v>1.35755840741245</c:v>
                </c:pt>
                <c:pt idx="68">
                  <c:v>1.2703610275017001</c:v>
                </c:pt>
                <c:pt idx="69">
                  <c:v>1.16976210271388</c:v>
                </c:pt>
                <c:pt idx="70">
                  <c:v>1.06202964418929</c:v>
                </c:pt>
                <c:pt idx="71">
                  <c:v>0.95485460619728502</c:v>
                </c:pt>
                <c:pt idx="72">
                  <c:v>0.857279005817143</c:v>
                </c:pt>
                <c:pt idx="73">
                  <c:v>0.77955869541804701</c:v>
                </c:pt>
                <c:pt idx="74">
                  <c:v>0.73295027296405302</c:v>
                </c:pt>
                <c:pt idx="75">
                  <c:v>0.72941084143452595</c:v>
                </c:pt>
                <c:pt idx="76">
                  <c:v>0.78119853250369298</c:v>
                </c:pt>
                <c:pt idx="77">
                  <c:v>0.90036089065442104</c:v>
                </c:pt>
                <c:pt idx="78">
                  <c:v>1.09809737249511</c:v>
                </c:pt>
                <c:pt idx="79">
                  <c:v>1.38398135191492</c:v>
                </c:pt>
                <c:pt idx="80">
                  <c:v>1.7650261349845699</c:v>
                </c:pt>
                <c:pt idx="81">
                  <c:v>2.2445785791776101</c:v>
                </c:pt>
                <c:pt idx="82">
                  <c:v>2.8210229795531698</c:v>
                </c:pt>
                <c:pt idx="83">
                  <c:v>3.4862769299832599</c:v>
                </c:pt>
                <c:pt idx="84">
                  <c:v>4.2240598902022404</c:v>
                </c:pt>
              </c:numCache>
            </c:numRef>
          </c:yVal>
          <c:smooth val="0"/>
        </c:ser>
        <c:ser>
          <c:idx val="37"/>
          <c:order val="37"/>
          <c:spPr>
            <a:ln w="19050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汇总'!$AQ$167:$AQ$251</c:f>
              <c:numCache>
                <c:formatCode>0.00</c:formatCode>
                <c:ptCount val="85"/>
                <c:pt idx="0">
                  <c:v>2.8034084960648098</c:v>
                </c:pt>
                <c:pt idx="1">
                  <c:v>2.2967172423808999</c:v>
                </c:pt>
                <c:pt idx="2">
                  <c:v>1.8453298111947001</c:v>
                </c:pt>
                <c:pt idx="3">
                  <c:v>1.5027054148525301</c:v>
                </c:pt>
                <c:pt idx="4">
                  <c:v>1.29470737898372</c:v>
                </c:pt>
                <c:pt idx="5">
                  <c:v>1.22650029368026</c:v>
                </c:pt>
                <c:pt idx="6">
                  <c:v>1.2883603712013101</c:v>
                </c:pt>
                <c:pt idx="7">
                  <c:v>1.46051050053206</c:v>
                </c:pt>
                <c:pt idx="8">
                  <c:v>1.71708455696798</c:v>
                </c:pt>
                <c:pt idx="9">
                  <c:v>2.0293187939507602</c:v>
                </c:pt>
                <c:pt idx="10">
                  <c:v>2.3680616146500899</c:v>
                </c:pt>
                <c:pt idx="11">
                  <c:v>2.7056866922676299</c:v>
                </c:pt>
                <c:pt idx="12">
                  <c:v>3.0174882807344701</c:v>
                </c:pt>
                <c:pt idx="13">
                  <c:v>3.2826316313817898</c:v>
                </c:pt>
                <c:pt idx="14">
                  <c:v>3.4847257062864698</c:v>
                </c:pt>
                <c:pt idx="15">
                  <c:v>3.6120798553289002</c:v>
                </c:pt>
                <c:pt idx="16">
                  <c:v>3.6577008015482302</c:v>
                </c:pt>
                <c:pt idx="17">
                  <c:v>3.6190811581433699</c:v>
                </c:pt>
                <c:pt idx="18">
                  <c:v>3.4978257804426001</c:v>
                </c:pt>
                <c:pt idx="19">
                  <c:v>3.29915753735412</c:v>
                </c:pt>
                <c:pt idx="20">
                  <c:v>3.0313395692117</c:v>
                </c:pt>
                <c:pt idx="21">
                  <c:v>2.70504678254557</c:v>
                </c:pt>
                <c:pt idx="22">
                  <c:v>2.3327152171376002</c:v>
                </c:pt>
                <c:pt idx="23">
                  <c:v>1.9278940067616499</c:v>
                </c:pt>
                <c:pt idx="24">
                  <c:v>1.50462094226731</c:v>
                </c:pt>
                <c:pt idx="25">
                  <c:v>1.0768391341321699</c:v>
                </c:pt>
                <c:pt idx="26">
                  <c:v>0.65786896129254402</c:v>
                </c:pt>
                <c:pt idx="27">
                  <c:v>0.25994638395783098</c:v>
                </c:pt>
                <c:pt idx="28">
                  <c:v>-0.106164209779766</c:v>
                </c:pt>
                <c:pt idx="29">
                  <c:v>-0.43147716039850298</c:v>
                </c:pt>
                <c:pt idx="30">
                  <c:v>-0.70900973879365303</c:v>
                </c:pt>
                <c:pt idx="31">
                  <c:v>-0.933922740096506</c:v>
                </c:pt>
                <c:pt idx="32">
                  <c:v>-1.1035789190721901</c:v>
                </c:pt>
                <c:pt idx="33">
                  <c:v>-1.2175226185463801</c:v>
                </c:pt>
                <c:pt idx="34">
                  <c:v>-1.2773856428952299</c:v>
                </c:pt>
                <c:pt idx="35">
                  <c:v>-1.28672592805901</c:v>
                </c:pt>
                <c:pt idx="36">
                  <c:v>-1.2508068576947899</c:v>
                </c:pt>
                <c:pt idx="37">
                  <c:v>-1.1763261720762299</c:v>
                </c:pt>
                <c:pt idx="38">
                  <c:v>-1.07110431209014</c:v>
                </c:pt>
                <c:pt idx="39">
                  <c:v>-0.943742735239821</c:v>
                </c:pt>
                <c:pt idx="40">
                  <c:v>-0.80326323385838805</c:v>
                </c:pt>
                <c:pt idx="41">
                  <c:v>-0.65873957792232896</c:v>
                </c:pt>
                <c:pt idx="42">
                  <c:v>-0.51893289566358303</c:v>
                </c:pt>
                <c:pt idx="43">
                  <c:v>-0.39194209495357901</c:v>
                </c:pt>
                <c:pt idx="44">
                  <c:v>-0.28488031686649501</c:v>
                </c:pt>
                <c:pt idx="45">
                  <c:v>-0.20358790008507599</c:v>
                </c:pt>
                <c:pt idx="46">
                  <c:v>-0.15239162090917999</c:v>
                </c:pt>
                <c:pt idx="47">
                  <c:v>-0.133919058384041</c:v>
                </c:pt>
                <c:pt idx="48">
                  <c:v>-0.148975817791065</c:v>
                </c:pt>
                <c:pt idx="49">
                  <c:v>-0.196492028037274</c:v>
                </c:pt>
                <c:pt idx="50">
                  <c:v>-0.27354300979997997</c:v>
                </c:pt>
                <c:pt idx="51">
                  <c:v>-0.37544729114442099</c:v>
                </c:pt>
                <c:pt idx="52">
                  <c:v>-0.49594322617391801</c:v>
                </c:pt>
                <c:pt idx="53">
                  <c:v>-0.62744334989322503</c:v>
                </c:pt>
                <c:pt idx="54">
                  <c:v>-0.76136327852352503</c:v>
                </c:pt>
                <c:pt idx="55">
                  <c:v>-0.88851944013989703</c:v>
                </c:pt>
                <c:pt idx="56">
                  <c:v>-0.99958719381355998</c:v>
                </c:pt>
                <c:pt idx="57">
                  <c:v>-1.0856079686267399</c:v>
                </c:pt>
                <c:pt idx="58">
                  <c:v>-1.13853092531727</c:v>
                </c:pt>
                <c:pt idx="59">
                  <c:v>-1.15177131319005</c:v>
                </c:pt>
                <c:pt idx="60">
                  <c:v>-1.12076416465888</c:v>
                </c:pt>
                <c:pt idx="61">
                  <c:v>-1.04348823712701</c:v>
                </c:pt>
                <c:pt idx="62">
                  <c:v>-0.92093117868788699</c:v>
                </c:pt>
                <c:pt idx="63">
                  <c:v>-0.75746275954253395</c:v>
                </c:pt>
                <c:pt idx="64">
                  <c:v>-0.56107867551224599</c:v>
                </c:pt>
                <c:pt idx="65">
                  <c:v>-0.34347289239311002</c:v>
                </c:pt>
                <c:pt idx="66">
                  <c:v>-0.11989176231215801</c:v>
                </c:pt>
                <c:pt idx="67">
                  <c:v>9.1281796414682606E-2</c:v>
                </c:pt>
                <c:pt idx="68">
                  <c:v>0.26927090532848602</c:v>
                </c:pt>
                <c:pt idx="69">
                  <c:v>0.392036308368299</c:v>
                </c:pt>
                <c:pt idx="70">
                  <c:v>0.43786466562780202</c:v>
                </c:pt>
                <c:pt idx="71">
                  <c:v>0.38748703625188702</c:v>
                </c:pt>
                <c:pt idx="72">
                  <c:v>0.22680697412814901</c:v>
                </c:pt>
                <c:pt idx="73">
                  <c:v>-4.9676192142328997E-2</c:v>
                </c:pt>
                <c:pt idx="74">
                  <c:v>-0.434656977433444</c:v>
                </c:pt>
                <c:pt idx="75">
                  <c:v>-0.90292778814710495</c:v>
                </c:pt>
                <c:pt idx="76">
                  <c:v>-1.4052921826259901</c:v>
                </c:pt>
                <c:pt idx="77">
                  <c:v>-1.86137517378524</c:v>
                </c:pt>
                <c:pt idx="78">
                  <c:v>-2.15121125205382</c:v>
                </c:pt>
                <c:pt idx="79">
                  <c:v>-2.1054834522599899</c:v>
                </c:pt>
                <c:pt idx="80">
                  <c:v>-1.49427923233535</c:v>
                </c:pt>
                <c:pt idx="81">
                  <c:v>-1.42211770089431E-2</c:v>
                </c:pt>
                <c:pt idx="82">
                  <c:v>2.72617742041469</c:v>
                </c:pt>
                <c:pt idx="83">
                  <c:v>7.2230902017772101</c:v>
                </c:pt>
                <c:pt idx="84">
                  <c:v>14.0960550779921</c:v>
                </c:pt>
              </c:numCache>
            </c:numRef>
          </c:yVal>
          <c:smooth val="0"/>
        </c:ser>
        <c:ser>
          <c:idx val="38"/>
          <c:order val="38"/>
          <c:spPr>
            <a:ln w="19050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  <a:lumOff val="30000"/>
                </a:schemeClr>
              </a:solidFill>
              <a:ln w="9525">
                <a:solidFill>
                  <a:schemeClr val="accent3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汇总'!$AR$167:$AR$251</c:f>
              <c:numCache>
                <c:formatCode>0.00</c:formatCode>
                <c:ptCount val="85"/>
                <c:pt idx="0">
                  <c:v>4.4213186402731104</c:v>
                </c:pt>
                <c:pt idx="1">
                  <c:v>4.3303314297128601</c:v>
                </c:pt>
                <c:pt idx="2">
                  <c:v>4.0004697442500801</c:v>
                </c:pt>
                <c:pt idx="3">
                  <c:v>3.5470887261873099</c:v>
                </c:pt>
                <c:pt idx="4">
                  <c:v>3.05042290196748</c:v>
                </c:pt>
                <c:pt idx="5">
                  <c:v>2.5631609763238998</c:v>
                </c:pt>
                <c:pt idx="6">
                  <c:v>2.11687079469207</c:v>
                </c:pt>
                <c:pt idx="7">
                  <c:v>1.72739237731662</c:v>
                </c:pt>
                <c:pt idx="8">
                  <c:v>1.3993095194026099</c:v>
                </c:pt>
                <c:pt idx="9">
                  <c:v>1.1296032602413699</c:v>
                </c:pt>
                <c:pt idx="10">
                  <c:v>0.91058355048531503</c:v>
                </c:pt>
                <c:pt idx="11">
                  <c:v>0.73218869065525805</c:v>
                </c:pt>
                <c:pt idx="12">
                  <c:v>0.58373557553695898</c:v>
                </c:pt>
                <c:pt idx="13">
                  <c:v>0.45519745836111503</c:v>
                </c:pt>
                <c:pt idx="14">
                  <c:v>0.33807984556257997</c:v>
                </c:pt>
                <c:pt idx="15">
                  <c:v>0.22595924748052401</c:v>
                </c:pt>
                <c:pt idx="16">
                  <c:v>0.114743842591834</c:v>
                </c:pt>
                <c:pt idx="17">
                  <c:v>2.7096627637304099E-3</c:v>
                </c:pt>
                <c:pt idx="18">
                  <c:v>-0.109639325428859</c:v>
                </c:pt>
                <c:pt idx="19">
                  <c:v>-0.21984388305329999</c:v>
                </c:pt>
                <c:pt idx="20">
                  <c:v>-0.32385634168135602</c:v>
                </c:pt>
                <c:pt idx="21">
                  <c:v>-0.41646764305643902</c:v>
                </c:pt>
                <c:pt idx="22">
                  <c:v>-0.49176495364402401</c:v>
                </c:pt>
                <c:pt idx="23">
                  <c:v>-0.54359437626229301</c:v>
                </c:pt>
                <c:pt idx="24">
                  <c:v>-0.56600720744672595</c:v>
                </c:pt>
                <c:pt idx="25">
                  <c:v>-0.55367189799366601</c:v>
                </c:pt>
                <c:pt idx="26">
                  <c:v>-0.50223736525449203</c:v>
                </c:pt>
                <c:pt idx="27">
                  <c:v>-0.40863657921712798</c:v>
                </c:pt>
                <c:pt idx="28">
                  <c:v>-0.27132240020704201</c:v>
                </c:pt>
                <c:pt idx="29">
                  <c:v>-9.0430484177679696E-2</c:v>
                </c:pt>
                <c:pt idx="30">
                  <c:v>0.132133307971223</c:v>
                </c:pt>
                <c:pt idx="31">
                  <c:v>0.39268115780259799</c:v>
                </c:pt>
                <c:pt idx="32">
                  <c:v>0.68580516909200995</c:v>
                </c:pt>
                <c:pt idx="33">
                  <c:v>1.00450888805073</c:v>
                </c:pt>
                <c:pt idx="34">
                  <c:v>1.3404027223517601</c:v>
                </c:pt>
                <c:pt idx="35">
                  <c:v>1.6839559851265999</c:v>
                </c:pt>
                <c:pt idx="36">
                  <c:v>2.0247969756190498</c:v>
                </c:pt>
                <c:pt idx="37">
                  <c:v>2.3520514113754798</c:v>
                </c:pt>
                <c:pt idx="38">
                  <c:v>2.65470864766688</c:v>
                </c:pt>
                <c:pt idx="39">
                  <c:v>2.9220044583785398</c:v>
                </c:pt>
                <c:pt idx="40">
                  <c:v>3.1438087087482902</c:v>
                </c:pt>
                <c:pt idx="41">
                  <c:v>3.3110060241913102</c:v>
                </c:pt>
                <c:pt idx="42">
                  <c:v>3.4158575509196698</c:v>
                </c:pt>
                <c:pt idx="43">
                  <c:v>3.4523321132968499</c:v>
                </c:pt>
                <c:pt idx="44">
                  <c:v>3.4163954995832602</c:v>
                </c:pt>
                <c:pt idx="45">
                  <c:v>3.3062472523636202</c:v>
                </c:pt>
                <c:pt idx="46">
                  <c:v>3.1224952019507701</c:v>
                </c:pt>
                <c:pt idx="47">
                  <c:v>2.8682590610525298</c:v>
                </c:pt>
                <c:pt idx="48">
                  <c:v>2.54919569631473</c:v>
                </c:pt>
                <c:pt idx="49">
                  <c:v>2.1734402075913901</c:v>
                </c:pt>
                <c:pt idx="50">
                  <c:v>1.75145867860127</c:v>
                </c:pt>
                <c:pt idx="51">
                  <c:v>1.29581041308814</c:v>
                </c:pt>
                <c:pt idx="52">
                  <c:v>0.82081963879429498</c:v>
                </c:pt>
                <c:pt idx="53">
                  <c:v>0.34215904724021101</c:v>
                </c:pt>
                <c:pt idx="54">
                  <c:v>-0.123649859090443</c:v>
                </c:pt>
                <c:pt idx="55">
                  <c:v>-0.55981181940079305</c:v>
                </c:pt>
                <c:pt idx="56">
                  <c:v>-0.94989743574854002</c:v>
                </c:pt>
                <c:pt idx="57">
                  <c:v>-1.27853327465671</c:v>
                </c:pt>
                <c:pt idx="58">
                  <c:v>-1.5321248869930999</c:v>
                </c:pt>
                <c:pt idx="59">
                  <c:v>-1.6995914926510101</c:v>
                </c:pt>
                <c:pt idx="60">
                  <c:v>-1.7730871661382399</c:v>
                </c:pt>
                <c:pt idx="61">
                  <c:v>-1.74867923302928</c:v>
                </c:pt>
                <c:pt idx="62">
                  <c:v>-1.6269502419837001</c:v>
                </c:pt>
                <c:pt idx="63">
                  <c:v>-1.4134853144028201</c:v>
                </c:pt>
                <c:pt idx="64">
                  <c:v>-1.1192018942690301</c:v>
                </c:pt>
                <c:pt idx="65">
                  <c:v>-0.76047392250139501</c:v>
                </c:pt>
                <c:pt idx="66">
                  <c:v>-0.35899724431621</c:v>
                </c:pt>
                <c:pt idx="67">
                  <c:v>5.8662373658196799E-2</c:v>
                </c:pt>
                <c:pt idx="68">
                  <c:v>0.46190289210646501</c:v>
                </c:pt>
                <c:pt idx="69">
                  <c:v>0.81737145663296795</c:v>
                </c:pt>
                <c:pt idx="70">
                  <c:v>1.09077789390766</c:v>
                </c:pt>
                <c:pt idx="71">
                  <c:v>1.2493187791754701</c:v>
                </c:pt>
                <c:pt idx="72">
                  <c:v>1.2648011300518101</c:v>
                </c:pt>
                <c:pt idx="73">
                  <c:v>1.11756152047449</c:v>
                </c:pt>
                <c:pt idx="74">
                  <c:v>0.80128336456107097</c:v>
                </c:pt>
                <c:pt idx="75">
                  <c:v>0.32882229638631899</c:v>
                </c:pt>
                <c:pt idx="76">
                  <c:v>-0.26084303834588102</c:v>
                </c:pt>
                <c:pt idx="77">
                  <c:v>-0.89440985170961096</c:v>
                </c:pt>
                <c:pt idx="78">
                  <c:v>-1.45466698920157</c:v>
                </c:pt>
                <c:pt idx="79">
                  <c:v>-1.76938681360943</c:v>
                </c:pt>
                <c:pt idx="80">
                  <c:v>-1.59854413432247</c:v>
                </c:pt>
                <c:pt idx="81">
                  <c:v>-0.61970463973597301</c:v>
                </c:pt>
                <c:pt idx="82">
                  <c:v>1.58858340736417</c:v>
                </c:pt>
                <c:pt idx="83">
                  <c:v>5.5655693676702196</c:v>
                </c:pt>
                <c:pt idx="84">
                  <c:v>11.989436606725199</c:v>
                </c:pt>
              </c:numCache>
            </c:numRef>
          </c:yVal>
          <c:smooth val="0"/>
        </c:ser>
        <c:ser>
          <c:idx val="39"/>
          <c:order val="39"/>
          <c:spPr>
            <a:ln w="19050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  <a:lumOff val="30000"/>
                </a:schemeClr>
              </a:solidFill>
              <a:ln w="9525">
                <a:solidFill>
                  <a:schemeClr val="accent4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汇总'!$AS$167:$AS$251</c:f>
              <c:numCache>
                <c:formatCode>0.00</c:formatCode>
                <c:ptCount val="85"/>
                <c:pt idx="0">
                  <c:v>-11.497576429737901</c:v>
                </c:pt>
                <c:pt idx="1">
                  <c:v>-4.9131288455743398</c:v>
                </c:pt>
                <c:pt idx="2">
                  <c:v>-0.58494323840866402</c:v>
                </c:pt>
                <c:pt idx="3">
                  <c:v>2.0635968036834602</c:v>
                </c:pt>
                <c:pt idx="4">
                  <c:v>3.49389377722256</c:v>
                </c:pt>
                <c:pt idx="5">
                  <c:v>4.0701100996350004</c:v>
                </c:pt>
                <c:pt idx="6">
                  <c:v>4.0750150356416404</c:v>
                </c:pt>
                <c:pt idx="7">
                  <c:v>3.72388494635128</c:v>
                </c:pt>
                <c:pt idx="8">
                  <c:v>3.1766273169856101</c:v>
                </c:pt>
                <c:pt idx="9">
                  <c:v>2.5482894984279101</c:v>
                </c:pt>
                <c:pt idx="10">
                  <c:v>1.9181038330197799</c:v>
                </c:pt>
                <c:pt idx="11">
                  <c:v>1.3372118262261199</c:v>
                </c:pt>
                <c:pt idx="12">
                  <c:v>0.83520127295177304</c:v>
                </c:pt>
                <c:pt idx="13">
                  <c:v>0.42558175041971902</c:v>
                </c:pt>
                <c:pt idx="14">
                  <c:v>0.11031564861487</c:v>
                </c:pt>
                <c:pt idx="15">
                  <c:v>-0.116486075645565</c:v>
                </c:pt>
                <c:pt idx="16">
                  <c:v>-0.265601963928839</c:v>
                </c:pt>
                <c:pt idx="17">
                  <c:v>-0.35037795661634702</c:v>
                </c:pt>
                <c:pt idx="18">
                  <c:v>-0.38495836151718299</c:v>
                </c:pt>
                <c:pt idx="19">
                  <c:v>-0.38299008471580698</c:v>
                </c:pt>
                <c:pt idx="20">
                  <c:v>-0.35672702281999102</c:v>
                </c:pt>
                <c:pt idx="21">
                  <c:v>-0.31646796492415602</c:v>
                </c:pt>
                <c:pt idx="22">
                  <c:v>-0.270267545784726</c:v>
                </c:pt>
                <c:pt idx="23">
                  <c:v>-0.223865728929455</c:v>
                </c:pt>
                <c:pt idx="24">
                  <c:v>-0.18078697966350399</c:v>
                </c:pt>
                <c:pt idx="25">
                  <c:v>-0.14256571323966599</c:v>
                </c:pt>
                <c:pt idx="26">
                  <c:v>-0.10905977276456499</c:v>
                </c:pt>
                <c:pt idx="27">
                  <c:v>-7.8818604784370194E-2</c:v>
                </c:pt>
                <c:pt idx="28">
                  <c:v>-4.9477457872539397E-2</c:v>
                </c:pt>
                <c:pt idx="29">
                  <c:v>-1.81533309850401E-2</c:v>
                </c:pt>
                <c:pt idx="30">
                  <c:v>1.8177456217417301E-2</c:v>
                </c:pt>
                <c:pt idx="31">
                  <c:v>6.2336309348237903E-2</c:v>
                </c:pt>
                <c:pt idx="32">
                  <c:v>0.11664662635882</c:v>
                </c:pt>
                <c:pt idx="33">
                  <c:v>0.18269451285003599</c:v>
                </c:pt>
                <c:pt idx="34">
                  <c:v>0.261152051268075</c:v>
                </c:pt>
                <c:pt idx="35">
                  <c:v>0.35166636389768702</c:v>
                </c:pt>
                <c:pt idx="36">
                  <c:v>0.45281509999748198</c:v>
                </c:pt>
                <c:pt idx="37">
                  <c:v>0.56212662360961796</c:v>
                </c:pt>
                <c:pt idx="38">
                  <c:v>0.67616108095773897</c:v>
                </c:pt>
                <c:pt idx="39">
                  <c:v>0.79064668446151898</c:v>
                </c:pt>
                <c:pt idx="40">
                  <c:v>0.90066396468278098</c:v>
                </c:pt>
                <c:pt idx="41">
                  <c:v>1.0008694115888599</c:v>
                </c:pt>
                <c:pt idx="42">
                  <c:v>1.0857488527405701</c:v>
                </c:pt>
                <c:pt idx="43">
                  <c:v>1.14989009800492</c:v>
                </c:pt>
                <c:pt idx="44">
                  <c:v>1.18826381854588</c:v>
                </c:pt>
                <c:pt idx="45">
                  <c:v>1.19650132172441</c:v>
                </c:pt>
                <c:pt idx="46">
                  <c:v>1.17115783372599</c:v>
                </c:pt>
                <c:pt idx="47">
                  <c:v>1.1099501074953499</c:v>
                </c:pt>
                <c:pt idx="48">
                  <c:v>1.0119576355431401</c:v>
                </c:pt>
                <c:pt idx="49">
                  <c:v>0.87777746516821897</c:v>
                </c:pt>
                <c:pt idx="50">
                  <c:v>0.70962358726987196</c:v>
                </c:pt>
                <c:pt idx="51">
                  <c:v>0.51136309999108998</c:v>
                </c:pt>
                <c:pt idx="52">
                  <c:v>0.28848283398352098</c:v>
                </c:pt>
                <c:pt idx="53">
                  <c:v>4.7981868012753302E-2</c:v>
                </c:pt>
                <c:pt idx="54">
                  <c:v>-0.20181263885878301</c:v>
                </c:pt>
                <c:pt idx="55">
                  <c:v>-0.45150661832904299</c:v>
                </c:pt>
                <c:pt idx="56">
                  <c:v>-0.69097507773705802</c:v>
                </c:pt>
                <c:pt idx="57">
                  <c:v>-0.90976794314155796</c:v>
                </c:pt>
                <c:pt idx="58">
                  <c:v>-1.09757778425348</c:v>
                </c:pt>
                <c:pt idx="59">
                  <c:v>-1.2447581663160201</c:v>
                </c:pt>
                <c:pt idx="60">
                  <c:v>-1.3428778416240801</c:v>
                </c:pt>
                <c:pt idx="61">
                  <c:v>-1.38529220269812</c:v>
                </c:pt>
                <c:pt idx="62">
                  <c:v>-1.36770937505115</c:v>
                </c:pt>
                <c:pt idx="63">
                  <c:v>-1.2887240247862199</c:v>
                </c:pt>
                <c:pt idx="64">
                  <c:v>-1.1502873998593599</c:v>
                </c:pt>
                <c:pt idx="65">
                  <c:v>-0.95807731002287999</c:v>
                </c:pt>
                <c:pt idx="66">
                  <c:v>-0.72172668122807204</c:v>
                </c:pt>
                <c:pt idx="67">
                  <c:v>-0.45486399541900502</c:v>
                </c:pt>
                <c:pt idx="68">
                  <c:v>-0.174913344340444</c:v>
                </c:pt>
                <c:pt idx="69">
                  <c:v>9.7404009341733697E-2</c:v>
                </c:pt>
                <c:pt idx="70">
                  <c:v>0.338930765661074</c:v>
                </c:pt>
                <c:pt idx="71">
                  <c:v>0.52536796546477604</c:v>
                </c:pt>
                <c:pt idx="72">
                  <c:v>0.63307976750860795</c:v>
                </c:pt>
                <c:pt idx="73">
                  <c:v>0.64149264184608701</c:v>
                </c:pt>
                <c:pt idx="74">
                  <c:v>0.53618011234034102</c:v>
                </c:pt>
                <c:pt idx="75">
                  <c:v>0.31273155410583398</c:v>
                </c:pt>
                <c:pt idx="76">
                  <c:v>-1.8488818531851699E-2</c:v>
                </c:pt>
                <c:pt idx="77">
                  <c:v>-0.42657875300965697</c:v>
                </c:pt>
                <c:pt idx="78">
                  <c:v>-0.85320838866440396</c:v>
                </c:pt>
                <c:pt idx="79">
                  <c:v>-1.2044737566810599</c:v>
                </c:pt>
                <c:pt idx="80">
                  <c:v>-1.3413541420338699</c:v>
                </c:pt>
                <c:pt idx="81">
                  <c:v>-1.0686251823658299</c:v>
                </c:pt>
                <c:pt idx="82">
                  <c:v>-0.122070427588907</c:v>
                </c:pt>
                <c:pt idx="83">
                  <c:v>1.84617535190157</c:v>
                </c:pt>
                <c:pt idx="84">
                  <c:v>5.2843274855351297</c:v>
                </c:pt>
              </c:numCache>
            </c:numRef>
          </c:yVal>
          <c:smooth val="0"/>
        </c:ser>
        <c:ser>
          <c:idx val="40"/>
          <c:order val="40"/>
          <c:spPr>
            <a:ln w="19050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  <a:lumOff val="30000"/>
                </a:schemeClr>
              </a:solidFill>
              <a:ln w="9525">
                <a:solidFill>
                  <a:schemeClr val="accent5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汇总'!$AT$167:$AT$251</c:f>
              <c:numCache>
                <c:formatCode>0.00</c:formatCode>
                <c:ptCount val="85"/>
                <c:pt idx="0">
                  <c:v>-4.6435176952831698</c:v>
                </c:pt>
                <c:pt idx="1">
                  <c:v>-3.03897979730151</c:v>
                </c:pt>
                <c:pt idx="2">
                  <c:v>-1.9418647981317101</c:v>
                </c:pt>
                <c:pt idx="3">
                  <c:v>-1.2194434221141099</c:v>
                </c:pt>
                <c:pt idx="4">
                  <c:v>-0.76497277613452797</c:v>
                </c:pt>
                <c:pt idx="5">
                  <c:v>-0.49396257950844502</c:v>
                </c:pt>
                <c:pt idx="6">
                  <c:v>-0.34082936549368698</c:v>
                </c:pt>
                <c:pt idx="7">
                  <c:v>-0.25591064256725099</c:v>
                </c:pt>
                <c:pt idx="8">
                  <c:v>-0.202812278608097</c:v>
                </c:pt>
                <c:pt idx="9">
                  <c:v>-0.156063618221706</c:v>
                </c:pt>
                <c:pt idx="10">
                  <c:v>-9.9056062624021599E-2</c:v>
                </c:pt>
                <c:pt idx="11">
                  <c:v>-2.2242032771809601E-2</c:v>
                </c:pt>
                <c:pt idx="12">
                  <c:v>7.8427600216262106E-2</c:v>
                </c:pt>
                <c:pt idx="13">
                  <c:v>0.20284839785856501</c:v>
                </c:pt>
                <c:pt idx="14">
                  <c:v>0.34790922330728302</c:v>
                </c:pt>
                <c:pt idx="15">
                  <c:v>0.508459689900846</c:v>
                </c:pt>
                <c:pt idx="16">
                  <c:v>0.67811573092080002</c:v>
                </c:pt>
                <c:pt idx="17">
                  <c:v>0.84991980840688097</c:v>
                </c:pt>
                <c:pt idx="18">
                  <c:v>1.0168712829993301</c:v>
                </c:pt>
                <c:pt idx="19">
                  <c:v>1.17234149880695</c:v>
                </c:pt>
                <c:pt idx="20">
                  <c:v>1.3103871972393299</c:v>
                </c:pt>
                <c:pt idx="21">
                  <c:v>1.4259749615952499</c:v>
                </c:pt>
                <c:pt idx="22">
                  <c:v>1.5151285099643801</c:v>
                </c:pt>
                <c:pt idx="23">
                  <c:v>1.5750097976768</c:v>
                </c:pt>
                <c:pt idx="24">
                  <c:v>1.60394406212484</c:v>
                </c:pt>
                <c:pt idx="25">
                  <c:v>1.60139814228318</c:v>
                </c:pt>
                <c:pt idx="26">
                  <c:v>1.56792063266855</c:v>
                </c:pt>
                <c:pt idx="27">
                  <c:v>1.5050516868061601</c:v>
                </c:pt>
                <c:pt idx="28">
                  <c:v>1.41520956850763</c:v>
                </c:pt>
                <c:pt idx="29">
                  <c:v>1.3015603604194701</c:v>
                </c:pt>
                <c:pt idx="30">
                  <c:v>1.1678765783601901</c:v>
                </c:pt>
                <c:pt idx="31">
                  <c:v>1.01838980694324</c:v>
                </c:pt>
                <c:pt idx="32">
                  <c:v>0.85764186686947097</c:v>
                </c:pt>
                <c:pt idx="33">
                  <c:v>0.69033844707068204</c:v>
                </c:pt>
                <c:pt idx="34">
                  <c:v>0.52120858560303196</c:v>
                </c:pt>
                <c:pt idx="35">
                  <c:v>0.35487286180846001</c:v>
                </c:pt>
                <c:pt idx="36">
                  <c:v>0.195722668801421</c:v>
                </c:pt>
                <c:pt idx="37">
                  <c:v>4.78124697888491E-2</c:v>
                </c:pt>
                <c:pt idx="38">
                  <c:v>-8.5233495911406706E-2</c:v>
                </c:pt>
                <c:pt idx="39">
                  <c:v>-0.20029900101018799</c:v>
                </c:pt>
                <c:pt idx="40">
                  <c:v>-0.29483743822283798</c:v>
                </c:pt>
                <c:pt idx="41">
                  <c:v>-0.36691692764790901</c:v>
                </c:pt>
                <c:pt idx="42">
                  <c:v>-0.41524892912454098</c:v>
                </c:pt>
                <c:pt idx="43">
                  <c:v>-0.43920066320087597</c:v>
                </c:pt>
                <c:pt idx="44">
                  <c:v>-0.43879191452691302</c:v>
                </c:pt>
                <c:pt idx="45">
                  <c:v>-0.41467703373130499</c:v>
                </c:pt>
                <c:pt idx="46">
                  <c:v>-0.36811316818275103</c:v>
                </c:pt>
                <c:pt idx="47">
                  <c:v>-0.30091593846685299</c:v>
                </c:pt>
                <c:pt idx="48">
                  <c:v>-0.21540393592531301</c:v>
                </c:pt>
                <c:pt idx="49">
                  <c:v>-0.11433354719617</c:v>
                </c:pt>
                <c:pt idx="50">
                  <c:v>-8.25714424675716E-4</c:v>
                </c:pt>
                <c:pt idx="51">
                  <c:v>0.121713685474032</c:v>
                </c:pt>
                <c:pt idx="52">
                  <c:v>0.249678112171726</c:v>
                </c:pt>
                <c:pt idx="53">
                  <c:v>0.37934753468822602</c:v>
                </c:pt>
                <c:pt idx="54">
                  <c:v>0.50697676525733704</c:v>
                </c:pt>
                <c:pt idx="55">
                  <c:v>0.62888325089542696</c:v>
                </c:pt>
                <c:pt idx="56">
                  <c:v>0.74153268400486305</c:v>
                </c:pt>
                <c:pt idx="57">
                  <c:v>0.84162088612506702</c:v>
                </c:pt>
                <c:pt idx="58">
                  <c:v>0.92615053943042402</c:v>
                </c:pt>
                <c:pt idx="59">
                  <c:v>0.99250148923135995</c:v>
                </c:pt>
                <c:pt idx="60">
                  <c:v>1.0384935170309799</c:v>
                </c:pt>
                <c:pt idx="61">
                  <c:v>1.0624406881194499</c:v>
                </c:pt>
                <c:pt idx="62">
                  <c:v>1.0631966099576899</c:v>
                </c:pt>
                <c:pt idx="63">
                  <c:v>1.04019019763815</c:v>
                </c:pt>
                <c:pt idx="64">
                  <c:v>0.99345183098686096</c:v>
                </c:pt>
                <c:pt idx="65">
                  <c:v>0.92363010369702503</c:v>
                </c:pt>
                <c:pt idx="66">
                  <c:v>0.83199970884321695</c:v>
                </c:pt>
                <c:pt idx="67">
                  <c:v>0.72046137702720703</c:v>
                </c:pt>
                <c:pt idx="68">
                  <c:v>0.59153518293919805</c:v>
                </c:pt>
                <c:pt idx="69">
                  <c:v>0.44834896399885299</c:v>
                </c:pt>
                <c:pt idx="70">
                  <c:v>0.29462405004742998</c:v>
                </c:pt>
                <c:pt idx="71">
                  <c:v>0.13466098683797501</c:v>
                </c:pt>
                <c:pt idx="72">
                  <c:v>-2.6671553011477799E-2</c:v>
                </c:pt>
                <c:pt idx="73">
                  <c:v>-0.183940938080731</c:v>
                </c:pt>
                <c:pt idx="74">
                  <c:v>-0.33114352496531402</c:v>
                </c:pt>
                <c:pt idx="75">
                  <c:v>-0.46168148829382799</c:v>
                </c:pt>
                <c:pt idx="76">
                  <c:v>-0.56831801534960502</c:v>
                </c:pt>
                <c:pt idx="77">
                  <c:v>-0.64310469563691397</c:v>
                </c:pt>
                <c:pt idx="78">
                  <c:v>-0.67727425742778302</c:v>
                </c:pt>
                <c:pt idx="79">
                  <c:v>-0.66109109560950996</c:v>
                </c:pt>
                <c:pt idx="80">
                  <c:v>-0.58365130153778999</c:v>
                </c:pt>
                <c:pt idx="81">
                  <c:v>-0.432623142165388</c:v>
                </c:pt>
                <c:pt idx="82">
                  <c:v>-0.19391814574143401</c:v>
                </c:pt>
                <c:pt idx="83">
                  <c:v>0.14871786736103701</c:v>
                </c:pt>
                <c:pt idx="84">
                  <c:v>0.61420531609483298</c:v>
                </c:pt>
              </c:numCache>
            </c:numRef>
          </c:yVal>
          <c:smooth val="0"/>
        </c:ser>
        <c:ser>
          <c:idx val="41"/>
          <c:order val="41"/>
          <c:spPr>
            <a:ln w="19050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0000"/>
                  <a:lumOff val="30000"/>
                </a:schemeClr>
              </a:solidFill>
              <a:ln w="9525">
                <a:solidFill>
                  <a:schemeClr val="accent6">
                    <a:lumMod val="70000"/>
                    <a:lumOff val="3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汇总'!$AU$167:$AU$251</c:f>
              <c:numCache>
                <c:formatCode>0.00</c:formatCode>
                <c:ptCount val="85"/>
                <c:pt idx="0">
                  <c:v>-6.6953197163142999</c:v>
                </c:pt>
                <c:pt idx="1">
                  <c:v>-4.2949521424162098</c:v>
                </c:pt>
                <c:pt idx="2">
                  <c:v>-2.46672411474681</c:v>
                </c:pt>
                <c:pt idx="3">
                  <c:v>-1.1110192521800299</c:v>
                </c:pt>
                <c:pt idx="4">
                  <c:v>-0.140917867697402</c:v>
                </c:pt>
                <c:pt idx="5">
                  <c:v>0.51898634868420401</c:v>
                </c:pt>
                <c:pt idx="6">
                  <c:v>0.93368720131473704</c:v>
                </c:pt>
                <c:pt idx="7">
                  <c:v>1.1587891356890301</c:v>
                </c:pt>
                <c:pt idx="8">
                  <c:v>1.24145714076745</c:v>
                </c:pt>
                <c:pt idx="9">
                  <c:v>1.22129765402669</c:v>
                </c:pt>
                <c:pt idx="10">
                  <c:v>1.1311744913488999</c:v>
                </c:pt>
                <c:pt idx="11">
                  <c:v>0.99796360667864403</c:v>
                </c:pt>
                <c:pt idx="12">
                  <c:v>0.84325027709789502</c:v>
                </c:pt>
                <c:pt idx="13">
                  <c:v>0.68397210759057703</c:v>
                </c:pt>
                <c:pt idx="14">
                  <c:v>0.53301105628941903</c:v>
                </c:pt>
                <c:pt idx="15">
                  <c:v>0.39973749541909098</c:v>
                </c:pt>
                <c:pt idx="16">
                  <c:v>0.290509145471122</c:v>
                </c:pt>
                <c:pt idx="17">
                  <c:v>0.20912755036748501</c:v>
                </c:pt>
                <c:pt idx="18">
                  <c:v>0.157254599491439</c:v>
                </c:pt>
                <c:pt idx="19">
                  <c:v>0.13479144848581601</c:v>
                </c:pt>
                <c:pt idx="20">
                  <c:v>0.140222044640824</c:v>
                </c:pt>
                <c:pt idx="21">
                  <c:v>0.17092332451507899</c:v>
                </c:pt>
                <c:pt idx="22">
                  <c:v>0.22344402115584</c:v>
                </c:pt>
                <c:pt idx="23">
                  <c:v>0.293753895906328</c:v>
                </c:pt>
                <c:pt idx="24">
                  <c:v>0.377465095309859</c:v>
                </c:pt>
                <c:pt idx="25">
                  <c:v>0.47002722704359101</c:v>
                </c:pt>
                <c:pt idx="26">
                  <c:v>0.56689765013568105</c:v>
                </c:pt>
                <c:pt idx="27">
                  <c:v>0.663688383943697</c:v>
                </c:pt>
                <c:pt idx="28">
                  <c:v>0.75629095749284203</c:v>
                </c:pt>
                <c:pt idx="29">
                  <c:v>0.84098044579707898</c:v>
                </c:pt>
                <c:pt idx="30">
                  <c:v>0.91449987270675204</c:v>
                </c:pt>
                <c:pt idx="31">
                  <c:v>0.97412610065155503</c:v>
                </c:pt>
                <c:pt idx="32">
                  <c:v>1.01771827636793</c:v>
                </c:pt>
                <c:pt idx="33">
                  <c:v>1.04374985832555</c:v>
                </c:pt>
                <c:pt idx="34">
                  <c:v>1.05132521608795</c:v>
                </c:pt>
                <c:pt idx="35">
                  <c:v>1.0401817642678199</c:v>
                </c:pt>
                <c:pt idx="36">
                  <c:v>1.0106785740605799</c:v>
                </c:pt>
                <c:pt idx="37">
                  <c:v>0.96377239355877198</c:v>
                </c:pt>
                <c:pt idx="38">
                  <c:v>0.90098200418200203</c:v>
                </c:pt>
                <c:pt idx="39">
                  <c:v>0.82434184457111603</c:v>
                </c:pt>
                <c:pt idx="40">
                  <c:v>0.73634584522554303</c:v>
                </c:pt>
                <c:pt idx="41">
                  <c:v>0.63988243698328395</c:v>
                </c:pt>
                <c:pt idx="42">
                  <c:v>0.53816172416798003</c:v>
                </c:pt>
                <c:pt idx="43">
                  <c:v>0.43463584884941198</c:v>
                </c:pt>
                <c:pt idx="44">
                  <c:v>0.332913616195469</c:v>
                </c:pt>
                <c:pt idx="45">
                  <c:v>0.236670502299445</c:v>
                </c:pt>
                <c:pt idx="46">
                  <c:v>0.14955522521738199</c:v>
                </c:pt>
                <c:pt idx="47">
                  <c:v>7.5094127150828499E-2</c:v>
                </c:pt>
                <c:pt idx="48">
                  <c:v>1.6594690840172201E-2</c:v>
                </c:pt>
                <c:pt idx="49">
                  <c:v>-2.2950403723719998E-2</c:v>
                </c:pt>
                <c:pt idx="50">
                  <c:v>-4.0957185267627601E-2</c:v>
                </c:pt>
                <c:pt idx="51">
                  <c:v>-3.5340664035623498E-2</c:v>
                </c:pt>
                <c:pt idx="52">
                  <c:v>-4.5997688457815001E-3</c:v>
                </c:pt>
                <c:pt idx="53">
                  <c:v>5.2104868771680302E-2</c:v>
                </c:pt>
                <c:pt idx="54">
                  <c:v>0.134882223085279</c:v>
                </c:pt>
                <c:pt idx="55">
                  <c:v>0.24305334545964399</c:v>
                </c:pt>
                <c:pt idx="56">
                  <c:v>0.37510720690402399</c:v>
                </c:pt>
                <c:pt idx="57">
                  <c:v>0.52867226655705002</c:v>
                </c:pt>
                <c:pt idx="58">
                  <c:v>0.70050627495020201</c:v>
                </c:pt>
                <c:pt idx="59">
                  <c:v>0.88650698285389995</c:v>
                </c:pt>
                <c:pt idx="60">
                  <c:v>1.08174659651248</c:v>
                </c:pt>
                <c:pt idx="61">
                  <c:v>1.2805329978247</c:v>
                </c:pt>
                <c:pt idx="62">
                  <c:v>1.4765009338299</c:v>
                </c:pt>
                <c:pt idx="63">
                  <c:v>1.66273657339627</c:v>
                </c:pt>
                <c:pt idx="64">
                  <c:v>1.83193903062952</c:v>
                </c:pt>
                <c:pt idx="65">
                  <c:v>1.9766226638620199</c:v>
                </c:pt>
                <c:pt idx="66">
                  <c:v>2.0893641764550401</c:v>
                </c:pt>
                <c:pt idx="67">
                  <c:v>2.1630987708854801</c:v>
                </c:pt>
                <c:pt idx="68">
                  <c:v>2.1914698406382298</c:v>
                </c:pt>
                <c:pt idx="69">
                  <c:v>2.1692369255755501</c:v>
                </c:pt>
                <c:pt idx="70">
                  <c:v>2.0927469052421301</c:v>
                </c:pt>
                <c:pt idx="71">
                  <c:v>1.96047366149502</c:v>
                </c:pt>
                <c:pt idx="72">
                  <c:v>1.77363170655866</c:v>
                </c:pt>
                <c:pt idx="73">
                  <c:v>1.5368695451394001</c:v>
                </c:pt>
                <c:pt idx="74">
                  <c:v>1.2590488199313901</c:v>
                </c:pt>
                <c:pt idx="75">
                  <c:v>0.95411557806629599</c:v>
                </c:pt>
                <c:pt idx="76">
                  <c:v>0.64207029259650095</c:v>
                </c:pt>
                <c:pt idx="77">
                  <c:v>0.35004357714790901</c:v>
                </c:pt>
                <c:pt idx="78">
                  <c:v>0.11348484413538899</c:v>
                </c:pt>
                <c:pt idx="79">
                  <c:v>-2.2528523158950299E-2</c:v>
                </c:pt>
                <c:pt idx="80">
                  <c:v>-1.85358623219933E-3</c:v>
                </c:pt>
                <c:pt idx="81">
                  <c:v>0.244292379248886</c:v>
                </c:pt>
                <c:pt idx="82">
                  <c:v>0.79905133828436803</c:v>
                </c:pt>
                <c:pt idx="83">
                  <c:v>1.7617981049804701</c:v>
                </c:pt>
                <c:pt idx="84">
                  <c:v>3.2501773937040999</c:v>
                </c:pt>
              </c:numCache>
            </c:numRef>
          </c:yVal>
          <c:smooth val="0"/>
        </c:ser>
        <c:ser>
          <c:idx val="42"/>
          <c:order val="42"/>
          <c:spPr>
            <a:ln w="19050" cap="rnd">
              <a:solidFill>
                <a:schemeClr val="accent1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</a:schemeClr>
              </a:solidFill>
              <a:ln w="9525">
                <a:solidFill>
                  <a:schemeClr val="accent1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汇总'!$AV$167:$AV$251</c:f>
              <c:numCache>
                <c:formatCode>0.00</c:formatCode>
                <c:ptCount val="85"/>
                <c:pt idx="0">
                  <c:v>-14.580403749909401</c:v>
                </c:pt>
                <c:pt idx="1">
                  <c:v>-8.0354653468763395</c:v>
                </c:pt>
                <c:pt idx="2">
                  <c:v>-3.92273872735568</c:v>
                </c:pt>
                <c:pt idx="3">
                  <c:v>-1.5220483241770699</c:v>
                </c:pt>
                <c:pt idx="4">
                  <c:v>-0.27704636160450002</c:v>
                </c:pt>
                <c:pt idx="5">
                  <c:v>0.23312274189037099</c:v>
                </c:pt>
                <c:pt idx="6">
                  <c:v>0.318513845568489</c:v>
                </c:pt>
                <c:pt idx="7">
                  <c:v>0.199759565947083</c:v>
                </c:pt>
                <c:pt idx="8">
                  <c:v>2.6447816673584899E-2</c:v>
                </c:pt>
                <c:pt idx="9">
                  <c:v>-0.10720809183754</c:v>
                </c:pt>
                <c:pt idx="10">
                  <c:v>-0.14913132019893799</c:v>
                </c:pt>
                <c:pt idx="11">
                  <c:v>-7.8317362327020107E-2</c:v>
                </c:pt>
                <c:pt idx="12">
                  <c:v>0.10429709763815399</c:v>
                </c:pt>
                <c:pt idx="13">
                  <c:v>0.38325688724669998</c:v>
                </c:pt>
                <c:pt idx="14">
                  <c:v>0.73451124035175397</c:v>
                </c:pt>
                <c:pt idx="15">
                  <c:v>1.13003012542034</c:v>
                </c:pt>
                <c:pt idx="16">
                  <c:v>1.5412923824270801</c:v>
                </c:pt>
                <c:pt idx="17">
                  <c:v>1.94180970384445</c:v>
                </c:pt>
                <c:pt idx="18">
                  <c:v>2.30883668262629</c:v>
                </c:pt>
                <c:pt idx="19">
                  <c:v>2.6244038642084901</c:v>
                </c:pt>
                <c:pt idx="20">
                  <c:v>2.8757979804267699</c:v>
                </c:pt>
                <c:pt idx="21">
                  <c:v>3.0556013108777602</c:v>
                </c:pt>
                <c:pt idx="22">
                  <c:v>3.1613904116225902</c:v>
                </c:pt>
                <c:pt idx="23">
                  <c:v>3.1951832722536699</c:v>
                </c:pt>
                <c:pt idx="24">
                  <c:v>3.16271331021558</c:v>
                </c:pt>
                <c:pt idx="25">
                  <c:v>3.0725984858861901</c:v>
                </c:pt>
                <c:pt idx="26">
                  <c:v>2.9354642232984598</c:v>
                </c:pt>
                <c:pt idx="27">
                  <c:v>2.7630697494879501</c:v>
                </c:pt>
                <c:pt idx="28">
                  <c:v>2.5674789203213799</c:v>
                </c:pt>
                <c:pt idx="29">
                  <c:v>2.3603085822715002</c:v>
                </c:pt>
                <c:pt idx="30">
                  <c:v>2.1520800279585499</c:v>
                </c:pt>
                <c:pt idx="31">
                  <c:v>1.9516921383973</c:v>
                </c:pt>
                <c:pt idx="32">
                  <c:v>1.7660283667296</c:v>
                </c:pt>
                <c:pt idx="33">
                  <c:v>1.5997038068448499</c:v>
                </c:pt>
                <c:pt idx="34">
                  <c:v>1.4549532056151999</c:v>
                </c:pt>
                <c:pt idx="35">
                  <c:v>1.3316559196257201</c:v>
                </c:pt>
                <c:pt idx="36">
                  <c:v>1.2274894860604699</c:v>
                </c:pt>
                <c:pt idx="37">
                  <c:v>1.1381996730569599</c:v>
                </c:pt>
                <c:pt idx="38">
                  <c:v>1.05797159715348</c:v>
                </c:pt>
                <c:pt idx="39">
                  <c:v>0.97988374460800498</c:v>
                </c:pt>
                <c:pt idx="40">
                  <c:v>0.896424509093672</c:v>
                </c:pt>
                <c:pt idx="41">
                  <c:v>0.80004916099478296</c:v>
                </c:pt>
                <c:pt idx="42">
                  <c:v>0.68375399277226601</c:v>
                </c:pt>
                <c:pt idx="43">
                  <c:v>0.54164374106110302</c:v>
                </c:pt>
                <c:pt idx="44">
                  <c:v>0.36946826882261702</c:v>
                </c:pt>
                <c:pt idx="45">
                  <c:v>0.16510490063400399</c:v>
                </c:pt>
                <c:pt idx="46">
                  <c:v>-7.1036259519388495E-2</c:v>
                </c:pt>
                <c:pt idx="47">
                  <c:v>-0.33570523556955401</c:v>
                </c:pt>
                <c:pt idx="48">
                  <c:v>-0.62262252957878195</c:v>
                </c:pt>
                <c:pt idx="49">
                  <c:v>-0.92242361591675304</c:v>
                </c:pt>
                <c:pt idx="50">
                  <c:v>-1.22275123725527</c:v>
                </c:pt>
                <c:pt idx="51">
                  <c:v>-1.50850559040226</c:v>
                </c:pt>
                <c:pt idx="52">
                  <c:v>-1.76225839230989</c:v>
                </c:pt>
                <c:pt idx="53">
                  <c:v>-1.9648321944828699</c:v>
                </c:pt>
                <c:pt idx="54">
                  <c:v>-2.0960411621291102</c:v>
                </c:pt>
                <c:pt idx="55">
                  <c:v>-2.1355838582017501</c:v>
                </c:pt>
                <c:pt idx="56">
                  <c:v>-2.0640723689940601</c:v>
                </c:pt>
                <c:pt idx="57">
                  <c:v>-1.8641753761373201</c:v>
                </c:pt>
                <c:pt idx="58">
                  <c:v>-1.52184552389437</c:v>
                </c:pt>
                <c:pt idx="59">
                  <c:v>-1.0275936456439301</c:v>
                </c:pt>
                <c:pt idx="60">
                  <c:v>-0.37776410334072902</c:v>
                </c:pt>
                <c:pt idx="61">
                  <c:v>0.42424334478060999</c:v>
                </c:pt>
                <c:pt idx="62">
                  <c:v>1.3668690958119001</c:v>
                </c:pt>
                <c:pt idx="63">
                  <c:v>2.4294805133887598</c:v>
                </c:pt>
                <c:pt idx="64">
                  <c:v>3.58173425566812</c:v>
                </c:pt>
                <c:pt idx="65">
                  <c:v>4.7833093209905497</c:v>
                </c:pt>
                <c:pt idx="66">
                  <c:v>5.9841174859714199</c:v>
                </c:pt>
                <c:pt idx="67">
                  <c:v>7.1251098053214497</c:v>
                </c:pt>
                <c:pt idx="68">
                  <c:v>8.1398103716507002</c:v>
                </c:pt>
                <c:pt idx="69">
                  <c:v>8.9567215799921005</c:v>
                </c:pt>
                <c:pt idx="70">
                  <c:v>9.5027587253403691</c:v>
                </c:pt>
                <c:pt idx="71">
                  <c:v>9.7078858630970792</c:v>
                </c:pt>
                <c:pt idx="72">
                  <c:v>9.5111394942580798</c:v>
                </c:pt>
                <c:pt idx="73">
                  <c:v>8.8682417975058403</c:v>
                </c:pt>
                <c:pt idx="74">
                  <c:v>7.7610208154767797</c:v>
                </c:pt>
                <c:pt idx="75">
                  <c:v>6.2088712109258299</c:v>
                </c:pt>
                <c:pt idx="76">
                  <c:v>4.2825059529084397</c:v>
                </c:pt>
                <c:pt idx="77">
                  <c:v>2.1202665544124901</c:v>
                </c:pt>
                <c:pt idx="78">
                  <c:v>-5.2722723459890403E-2</c:v>
                </c:pt>
                <c:pt idx="79">
                  <c:v>-1.9022529661102701</c:v>
                </c:pt>
                <c:pt idx="80">
                  <c:v>-2.9592584198199998</c:v>
                </c:pt>
                <c:pt idx="81">
                  <c:v>-2.5902320722594099</c:v>
                </c:pt>
                <c:pt idx="82">
                  <c:v>3.6532850571520101E-2</c:v>
                </c:pt>
                <c:pt idx="83">
                  <c:v>5.9892577510410501</c:v>
                </c:pt>
                <c:pt idx="84">
                  <c:v>16.615953119954401</c:v>
                </c:pt>
              </c:numCache>
            </c:numRef>
          </c:yVal>
          <c:smooth val="0"/>
        </c:ser>
        <c:ser>
          <c:idx val="43"/>
          <c:order val="43"/>
          <c:spPr>
            <a:ln w="19050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</a:schemeClr>
              </a:solidFill>
              <a:ln w="9525">
                <a:solidFill>
                  <a:schemeClr val="accent2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汇总'!$AW$167:$AW$251</c:f>
              <c:numCache>
                <c:formatCode>0.00</c:formatCode>
                <c:ptCount val="85"/>
                <c:pt idx="0">
                  <c:v>-4.89826222145222</c:v>
                </c:pt>
                <c:pt idx="1">
                  <c:v>-3.6535265752469201</c:v>
                </c:pt>
                <c:pt idx="2">
                  <c:v>-2.5066751621417498</c:v>
                </c:pt>
                <c:pt idx="3">
                  <c:v>-1.51496584250151</c:v>
                </c:pt>
                <c:pt idx="4">
                  <c:v>-0.70793805875473004</c:v>
                </c:pt>
                <c:pt idx="5">
                  <c:v>-9.3975746268296398E-2</c:v>
                </c:pt>
                <c:pt idx="6">
                  <c:v>0.33411872701260198</c:v>
                </c:pt>
                <c:pt idx="7">
                  <c:v>0.59444213461143602</c:v>
                </c:pt>
                <c:pt idx="8">
                  <c:v>0.71210785966103396</c:v>
                </c:pt>
                <c:pt idx="9">
                  <c:v>0.71607731178205702</c:v>
                </c:pt>
                <c:pt idx="10">
                  <c:v>0.63662485786213496</c:v>
                </c:pt>
                <c:pt idx="11">
                  <c:v>0.50336117869984598</c:v>
                </c:pt>
                <c:pt idx="12">
                  <c:v>0.343745146560821</c:v>
                </c:pt>
                <c:pt idx="13">
                  <c:v>0.18201933805863499</c:v>
                </c:pt>
                <c:pt idx="14">
                  <c:v>3.8509152420469497E-2</c:v>
                </c:pt>
                <c:pt idx="15">
                  <c:v>-7.0769802872896498E-2</c:v>
                </c:pt>
                <c:pt idx="16">
                  <c:v>-0.134246868871816</c:v>
                </c:pt>
                <c:pt idx="17">
                  <c:v>-0.14472047967233201</c:v>
                </c:pt>
                <c:pt idx="18">
                  <c:v>-9.9113539190381197E-2</c:v>
                </c:pt>
                <c:pt idx="19">
                  <c:v>1.90176233284323E-3</c:v>
                </c:pt>
                <c:pt idx="20">
                  <c:v>0.15437535796225499</c:v>
                </c:pt>
                <c:pt idx="21">
                  <c:v>0.35161631532773702</c:v>
                </c:pt>
                <c:pt idx="22">
                  <c:v>0.58476837090356704</c:v>
                </c:pt>
                <c:pt idx="23">
                  <c:v>0.84340029089001001</c:v>
                </c:pt>
                <c:pt idx="24">
                  <c:v>1.1160905807449999</c:v>
                </c:pt>
                <c:pt idx="25">
                  <c:v>1.3909891201653899</c:v>
                </c:pt>
                <c:pt idx="26">
                  <c:v>1.65634119134799</c:v>
                </c:pt>
                <c:pt idx="27">
                  <c:v>1.90096209567775</c:v>
                </c:pt>
                <c:pt idx="28">
                  <c:v>2.1146531175846199</c:v>
                </c:pt>
                <c:pt idx="29">
                  <c:v>2.2885519941912502</c:v>
                </c:pt>
                <c:pt idx="30">
                  <c:v>2.4154132855304602</c:v>
                </c:pt>
                <c:pt idx="31">
                  <c:v>2.4898161125625098</c:v>
                </c:pt>
                <c:pt idx="32">
                  <c:v>2.50829863893608</c:v>
                </c:pt>
                <c:pt idx="33">
                  <c:v>2.4694204174546801</c:v>
                </c:pt>
                <c:pt idx="34">
                  <c:v>2.3737553034885699</c:v>
                </c:pt>
                <c:pt idx="35">
                  <c:v>2.2238190551565902</c:v>
                </c:pt>
                <c:pt idx="36">
                  <c:v>2.0239369939410499</c:v>
                </c:pt>
                <c:pt idx="37">
                  <c:v>1.7800581895449299</c:v>
                </c:pt>
                <c:pt idx="38">
                  <c:v>1.4995235592151299</c:v>
                </c:pt>
                <c:pt idx="39">
                  <c:v>1.1907960344534601</c:v>
                </c:pt>
                <c:pt idx="40">
                  <c:v>0.86316154701204295</c:v>
                </c:pt>
                <c:pt idx="41">
                  <c:v>0.52641002136020298</c:v>
                </c:pt>
                <c:pt idx="42">
                  <c:v>0.19050583231602</c:v>
                </c:pt>
                <c:pt idx="43">
                  <c:v>-0.134742705605254</c:v>
                </c:pt>
                <c:pt idx="44">
                  <c:v>-0.44000530647880898</c:v>
                </c:pt>
                <c:pt idx="45">
                  <c:v>-0.71673384784425498</c:v>
                </c:pt>
                <c:pt idx="46">
                  <c:v>-0.95743976445192003</c:v>
                </c:pt>
                <c:pt idx="47">
                  <c:v>-1.15593634021786</c:v>
                </c:pt>
                <c:pt idx="48">
                  <c:v>-1.30753824845079</c:v>
                </c:pt>
                <c:pt idx="49">
                  <c:v>-1.40921156493547</c:v>
                </c:pt>
                <c:pt idx="50">
                  <c:v>-1.4596685166533601</c:v>
                </c:pt>
                <c:pt idx="51">
                  <c:v>-1.45940243077104</c:v>
                </c:pt>
                <c:pt idx="52">
                  <c:v>-1.41065971428324</c:v>
                </c:pt>
                <c:pt idx="53">
                  <c:v>-1.31734722387153</c:v>
                </c:pt>
                <c:pt idx="54">
                  <c:v>-1.18487507886243</c:v>
                </c:pt>
                <c:pt idx="55">
                  <c:v>-1.0199368266340501</c:v>
                </c:pt>
                <c:pt idx="56">
                  <c:v>-0.83023089061543598</c:v>
                </c:pt>
                <c:pt idx="57">
                  <c:v>-0.62412941512283104</c:v>
                </c:pt>
                <c:pt idx="58">
                  <c:v>-0.41030296916957998</c:v>
                </c:pt>
                <c:pt idx="59">
                  <c:v>-0.19731208310226001</c:v>
                </c:pt>
                <c:pt idx="60">
                  <c:v>6.8207326511915403E-3</c:v>
                </c:pt>
                <c:pt idx="61">
                  <c:v>0.19504199845550399</c:v>
                </c:pt>
                <c:pt idx="62">
                  <c:v>0.36168181483394801</c:v>
                </c:pt>
                <c:pt idx="63">
                  <c:v>0.50282929257902298</c:v>
                </c:pt>
                <c:pt idx="64">
                  <c:v>0.616642875842208</c:v>
                </c:pt>
                <c:pt idx="65">
                  <c:v>0.70356607625041601</c:v>
                </c:pt>
                <c:pt idx="66">
                  <c:v>0.76641547839147905</c:v>
                </c:pt>
                <c:pt idx="67">
                  <c:v>0.81030405580356002</c:v>
                </c:pt>
                <c:pt idx="68">
                  <c:v>0.84235885157065704</c:v>
                </c:pt>
                <c:pt idx="69">
                  <c:v>0.87118792809367696</c:v>
                </c:pt>
                <c:pt idx="70">
                  <c:v>0.90604717919727196</c:v>
                </c:pt>
                <c:pt idx="71">
                  <c:v>0.95565312017968096</c:v>
                </c:pt>
                <c:pt idx="72">
                  <c:v>1.0265831326677799</c:v>
                </c:pt>
                <c:pt idx="73">
                  <c:v>1.1211998363766</c:v>
                </c:pt>
                <c:pt idx="74">
                  <c:v>1.23503129307005</c:v>
                </c:pt>
                <c:pt idx="75">
                  <c:v>1.3535336167085501</c:v>
                </c:pt>
                <c:pt idx="76">
                  <c:v>1.4481572689072399</c:v>
                </c:pt>
                <c:pt idx="77">
                  <c:v>1.4716328601205899</c:v>
                </c:pt>
                <c:pt idx="78">
                  <c:v>1.35238665497178</c:v>
                </c:pt>
                <c:pt idx="79">
                  <c:v>0.98799019347017303</c:v>
                </c:pt>
                <c:pt idx="80">
                  <c:v>0.23754249161461699</c:v>
                </c:pt>
                <c:pt idx="81">
                  <c:v>-1.0871228307165299</c:v>
                </c:pt>
                <c:pt idx="82">
                  <c:v>-3.2315194225917998</c:v>
                </c:pt>
                <c:pt idx="83">
                  <c:v>-6.5099994431400896</c:v>
                </c:pt>
                <c:pt idx="84">
                  <c:v>-11.3187811470091</c:v>
                </c:pt>
              </c:numCache>
            </c:numRef>
          </c:yVal>
          <c:smooth val="0"/>
        </c:ser>
        <c:ser>
          <c:idx val="44"/>
          <c:order val="44"/>
          <c:spPr>
            <a:ln w="19050" cap="rnd">
              <a:solidFill>
                <a:schemeClr val="accent3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</a:schemeClr>
              </a:solidFill>
              <a:ln w="9525">
                <a:solidFill>
                  <a:schemeClr val="accent3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汇总'!$AX$167:$AX$251</c:f>
              <c:numCache>
                <c:formatCode>0.00</c:formatCode>
                <c:ptCount val="85"/>
                <c:pt idx="0">
                  <c:v>-6.1991116642928699</c:v>
                </c:pt>
                <c:pt idx="1">
                  <c:v>-4.30570872486427</c:v>
                </c:pt>
                <c:pt idx="2">
                  <c:v>-2.9339712026207501</c:v>
                </c:pt>
                <c:pt idx="3">
                  <c:v>-1.96392934013742</c:v>
                </c:pt>
                <c:pt idx="4">
                  <c:v>-1.29655288973309</c:v>
                </c:pt>
                <c:pt idx="5">
                  <c:v>-0.85110609963226003</c:v>
                </c:pt>
                <c:pt idx="6">
                  <c:v>-0.56273085470894901</c:v>
                </c:pt>
                <c:pt idx="7">
                  <c:v>-0.38024613053976303</c:v>
                </c:pt>
                <c:pt idx="8">
                  <c:v>-0.26415216305122502</c:v>
                </c:pt>
                <c:pt idx="9">
                  <c:v>-0.184827983128908</c:v>
                </c:pt>
                <c:pt idx="10">
                  <c:v>-0.12091121616309899</c:v>
                </c:pt>
                <c:pt idx="11">
                  <c:v>-5.7849300638032702E-2</c:v>
                </c:pt>
                <c:pt idx="12">
                  <c:v>1.3388462471503699E-2</c:v>
                </c:pt>
                <c:pt idx="13">
                  <c:v>9.7448356550251497E-2</c:v>
                </c:pt>
                <c:pt idx="14">
                  <c:v>0.19558925478693201</c:v>
                </c:pt>
                <c:pt idx="15">
                  <c:v>0.30654897832886602</c:v>
                </c:pt>
                <c:pt idx="16">
                  <c:v>0.427289529506443</c:v>
                </c:pt>
                <c:pt idx="17">
                  <c:v>0.55363044720570798</c:v>
                </c:pt>
                <c:pt idx="18">
                  <c:v>0.68077925266124695</c:v>
                </c:pt>
                <c:pt idx="19">
                  <c:v>0.80376767161068596</c:v>
                </c:pt>
                <c:pt idx="20">
                  <c:v>0.91780203289613804</c:v>
                </c:pt>
                <c:pt idx="21">
                  <c:v>1.01853595421766</c:v>
                </c:pt>
                <c:pt idx="22">
                  <c:v>1.1022731328374999</c:v>
                </c:pt>
                <c:pt idx="23">
                  <c:v>1.16610776260482</c:v>
                </c:pt>
                <c:pt idx="24">
                  <c:v>1.2080097987137</c:v>
                </c:pt>
                <c:pt idx="25">
                  <c:v>1.22686198812914</c:v>
                </c:pt>
                <c:pt idx="26">
                  <c:v>1.22245527660847</c:v>
                </c:pt>
                <c:pt idx="27">
                  <c:v>1.1954488927190401</c:v>
                </c:pt>
                <c:pt idx="28">
                  <c:v>1.1473010951947999</c:v>
                </c:pt>
                <c:pt idx="29">
                  <c:v>1.0801762523968099</c:v>
                </c:pt>
                <c:pt idx="30">
                  <c:v>0.99683360154059397</c:v>
                </c:pt>
                <c:pt idx="31">
                  <c:v>0.90050271071869503</c:v>
                </c:pt>
                <c:pt idx="32">
                  <c:v>0.79475033859767197</c:v>
                </c:pt>
                <c:pt idx="33">
                  <c:v>0.68334305498770398</c:v>
                </c:pt>
                <c:pt idx="34">
                  <c:v>0.57010965027994598</c:v>
                </c:pt>
                <c:pt idx="35">
                  <c:v>0.45880702301773901</c:v>
                </c:pt>
                <c:pt idx="36">
                  <c:v>0.35299289261386901</c:v>
                </c:pt>
                <c:pt idx="37">
                  <c:v>0.25590833845001298</c:v>
                </c:pt>
                <c:pt idx="38">
                  <c:v>0.17037281728746001</c:v>
                </c:pt>
                <c:pt idx="39">
                  <c:v>9.8693958097274298E-2</c:v>
                </c:pt>
                <c:pt idx="40">
                  <c:v>4.2594077054787703E-2</c:v>
                </c:pt>
                <c:pt idx="41">
                  <c:v>3.1549955753629199E-3</c:v>
                </c:pt>
                <c:pt idx="42">
                  <c:v>-1.9217619141694599E-2</c:v>
                </c:pt>
                <c:pt idx="43">
                  <c:v>-2.4809538508892899E-2</c:v>
                </c:pt>
                <c:pt idx="44">
                  <c:v>-1.45923998096915E-2</c:v>
                </c:pt>
                <c:pt idx="45">
                  <c:v>9.8028318085772205E-3</c:v>
                </c:pt>
                <c:pt idx="46">
                  <c:v>4.6133097206628698E-2</c:v>
                </c:pt>
                <c:pt idx="47">
                  <c:v>9.1610522583715201E-2</c:v>
                </c:pt>
                <c:pt idx="48">
                  <c:v>0.142988709295058</c:v>
                </c:pt>
                <c:pt idx="49">
                  <c:v>0.196666611122643</c:v>
                </c:pt>
                <c:pt idx="50">
                  <c:v>0.248808184339262</c:v>
                </c:pt>
                <c:pt idx="51">
                  <c:v>0.29547560081035201</c:v>
                </c:pt>
                <c:pt idx="52">
                  <c:v>0.332773415699047</c:v>
                </c:pt>
                <c:pt idx="53">
                  <c:v>0.35700067919772799</c:v>
                </c:pt>
                <c:pt idx="54">
                  <c:v>0.364807575961764</c:v>
                </c:pt>
                <c:pt idx="55">
                  <c:v>0.35335276673253302</c:v>
                </c:pt>
                <c:pt idx="56">
                  <c:v>0.32045719390031302</c:v>
                </c:pt>
                <c:pt idx="57">
                  <c:v>0.26474969640151003</c:v>
                </c:pt>
                <c:pt idx="58">
                  <c:v>0.18579935966470801</c:v>
                </c:pt>
                <c:pt idx="59">
                  <c:v>8.4229102874769701E-2</c:v>
                </c:pt>
                <c:pt idx="60">
                  <c:v>-3.8195420907620702E-2</c:v>
                </c:pt>
                <c:pt idx="61">
                  <c:v>-0.17850796675529201</c:v>
                </c:pt>
                <c:pt idx="62">
                  <c:v>-0.33252167072443101</c:v>
                </c:pt>
                <c:pt idx="63">
                  <c:v>-0.49485407979752399</c:v>
                </c:pt>
                <c:pt idx="64">
                  <c:v>-0.65900490614848095</c:v>
                </c:pt>
                <c:pt idx="65">
                  <c:v>-0.81749461726032302</c:v>
                </c:pt>
                <c:pt idx="66">
                  <c:v>-0.96207242167866502</c:v>
                </c:pt>
                <c:pt idx="67">
                  <c:v>-1.0840026614362499</c:v>
                </c:pt>
                <c:pt idx="68">
                  <c:v>-1.17443907743139</c:v>
                </c:pt>
                <c:pt idx="69">
                  <c:v>-1.22489687263008</c:v>
                </c:pt>
                <c:pt idx="70">
                  <c:v>-1.2278329597901001</c:v>
                </c:pt>
                <c:pt idx="71">
                  <c:v>-1.1773452463782199</c:v>
                </c:pt>
                <c:pt idx="72">
                  <c:v>-1.070002278319</c:v>
                </c:pt>
                <c:pt idx="73">
                  <c:v>-0.90581503682187403</c:v>
                </c:pt>
                <c:pt idx="74">
                  <c:v>-0.68936315891702304</c:v>
                </c:pt>
                <c:pt idx="75">
                  <c:v>-0.43108833192399099</c:v>
                </c:pt>
                <c:pt idx="76">
                  <c:v>-0.14876809528409299</c:v>
                </c:pt>
                <c:pt idx="77">
                  <c:v>0.130816229825863</c:v>
                </c:pt>
                <c:pt idx="78">
                  <c:v>0.37000327269474698</c:v>
                </c:pt>
                <c:pt idx="79">
                  <c:v>0.51815230254779499</c:v>
                </c:pt>
                <c:pt idx="80">
                  <c:v>0.50930567366599</c:v>
                </c:pt>
                <c:pt idx="81">
                  <c:v>0.25959732344341802</c:v>
                </c:pt>
                <c:pt idx="82">
                  <c:v>-0.33560888351144103</c:v>
                </c:pt>
                <c:pt idx="83">
                  <c:v>-1.40486768024215</c:v>
                </c:pt>
                <c:pt idx="84">
                  <c:v>-3.1041050176975298</c:v>
                </c:pt>
              </c:numCache>
            </c:numRef>
          </c:yVal>
          <c:smooth val="0"/>
        </c:ser>
        <c:ser>
          <c:idx val="45"/>
          <c:order val="45"/>
          <c:spPr>
            <a:ln w="19050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</a:schemeClr>
              </a:solidFill>
              <a:ln w="9525">
                <a:solidFill>
                  <a:schemeClr val="accent4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汇总'!$AY$167:$AY$251</c:f>
              <c:numCache>
                <c:formatCode>0.00</c:formatCode>
                <c:ptCount val="85"/>
                <c:pt idx="0">
                  <c:v>-8.1622257238070492</c:v>
                </c:pt>
                <c:pt idx="1">
                  <c:v>-4.3047654303110798</c:v>
                </c:pt>
                <c:pt idx="2">
                  <c:v>-1.86746952473626</c:v>
                </c:pt>
                <c:pt idx="3">
                  <c:v>-0.469238069142348</c:v>
                </c:pt>
                <c:pt idx="4">
                  <c:v>0.19585642085785299</c:v>
                </c:pt>
                <c:pt idx="5">
                  <c:v>0.36952709317099802</c:v>
                </c:pt>
                <c:pt idx="6">
                  <c:v>0.23906877243772801</c:v>
                </c:pt>
                <c:pt idx="7">
                  <c:v>-5.3922624259586299E-2</c:v>
                </c:pt>
                <c:pt idx="8">
                  <c:v>-0.40582568547633502</c:v>
                </c:pt>
                <c:pt idx="9">
                  <c:v>-0.74418637155385103</c:v>
                </c:pt>
                <c:pt idx="10">
                  <c:v>-1.0217541564881201</c:v>
                </c:pt>
                <c:pt idx="11">
                  <c:v>-1.2112911219109499</c:v>
                </c:pt>
                <c:pt idx="12">
                  <c:v>-1.3010872636848301</c:v>
                </c:pt>
                <c:pt idx="13">
                  <c:v>-1.2911187710916101</c:v>
                </c:pt>
                <c:pt idx="14">
                  <c:v>-1.18978945344353</c:v>
                </c:pt>
                <c:pt idx="15">
                  <c:v>-1.01119881916288</c:v>
                </c:pt>
                <c:pt idx="16">
                  <c:v>-0.772883557963713</c:v>
                </c:pt>
                <c:pt idx="17">
                  <c:v>-0.493982337726736</c:v>
                </c:pt>
                <c:pt idx="18">
                  <c:v>-0.19377690398262501</c:v>
                </c:pt>
                <c:pt idx="19">
                  <c:v>0.10943453838280701</c:v>
                </c:pt>
                <c:pt idx="20">
                  <c:v>0.399172774524022</c:v>
                </c:pt>
                <c:pt idx="21">
                  <c:v>0.66136015102129297</c:v>
                </c:pt>
                <c:pt idx="22">
                  <c:v>0.88468582233783999</c:v>
                </c:pt>
                <c:pt idx="23">
                  <c:v>1.0607865722609899</c:v>
                </c:pt>
                <c:pt idx="24">
                  <c:v>1.18427354169261</c:v>
                </c:pt>
                <c:pt idx="25">
                  <c:v>1.2526327102450601</c:v>
                </c:pt>
                <c:pt idx="26">
                  <c:v>1.2660245798149701</c:v>
                </c:pt>
                <c:pt idx="27">
                  <c:v>1.22700619365485</c:v>
                </c:pt>
                <c:pt idx="28">
                  <c:v>1.14019639444503</c:v>
                </c:pt>
                <c:pt idx="29">
                  <c:v>1.01190307947378</c:v>
                </c:pt>
                <c:pt idx="30">
                  <c:v>0.84972915027692997</c:v>
                </c:pt>
                <c:pt idx="31">
                  <c:v>0.66217187795844801</c:v>
                </c:pt>
                <c:pt idx="32">
                  <c:v>0.45822851390924202</c:v>
                </c:pt>
                <c:pt idx="33">
                  <c:v>0.24701916878918001</c:v>
                </c:pt>
                <c:pt idx="34">
                  <c:v>3.7436260369316798E-2</c:v>
                </c:pt>
                <c:pt idx="35">
                  <c:v>-0.16217180673348799</c:v>
                </c:pt>
                <c:pt idx="36">
                  <c:v>-0.34427661941967902</c:v>
                </c:pt>
                <c:pt idx="37">
                  <c:v>-0.50240075086414404</c:v>
                </c:pt>
                <c:pt idx="38">
                  <c:v>-0.63130051371036</c:v>
                </c:pt>
                <c:pt idx="39">
                  <c:v>-0.727098512808944</c:v>
                </c:pt>
                <c:pt idx="40">
                  <c:v>-0.78736525306902105</c:v>
                </c:pt>
                <c:pt idx="41">
                  <c:v>-0.81115018782191906</c:v>
                </c:pt>
                <c:pt idx="42">
                  <c:v>-0.79896363827758199</c:v>
                </c:pt>
                <c:pt idx="43">
                  <c:v>-0.75271197523658195</c:v>
                </c:pt>
                <c:pt idx="44">
                  <c:v>-0.67558933010392697</c:v>
                </c:pt>
                <c:pt idx="45">
                  <c:v>-0.57192989365256597</c:v>
                </c:pt>
                <c:pt idx="46">
                  <c:v>-0.44702556751341999</c:v>
                </c:pt>
                <c:pt idx="47">
                  <c:v>-0.30691435557281499</c:v>
                </c:pt>
                <c:pt idx="48">
                  <c:v>-0.15814541969204399</c:v>
                </c:pt>
                <c:pt idx="49">
                  <c:v>-7.5271771189022703E-3</c:v>
                </c:pt>
                <c:pt idx="50">
                  <c:v>0.138134815012082</c:v>
                </c:pt>
                <c:pt idx="51">
                  <c:v>0.27230315915807202</c:v>
                </c:pt>
                <c:pt idx="52">
                  <c:v>0.38896987291324298</c:v>
                </c:pt>
                <c:pt idx="53">
                  <c:v>0.48290625863622699</c:v>
                </c:pt>
                <c:pt idx="54">
                  <c:v>0.549894015250457</c:v>
                </c:pt>
                <c:pt idx="55">
                  <c:v>0.58693027574152801</c:v>
                </c:pt>
                <c:pt idx="56">
                  <c:v>0.59239939298788402</c:v>
                </c:pt>
                <c:pt idx="57">
                  <c:v>0.56620452134533905</c:v>
                </c:pt>
                <c:pt idx="58">
                  <c:v>0.50985234988264205</c:v>
                </c:pt>
                <c:pt idx="59">
                  <c:v>0.426484736949448</c:v>
                </c:pt>
                <c:pt idx="60">
                  <c:v>0.32085147379724099</c:v>
                </c:pt>
                <c:pt idx="61">
                  <c:v>0.199218967729614</c:v>
                </c:pt>
                <c:pt idx="62">
                  <c:v>6.9210283041590201E-2</c:v>
                </c:pt>
                <c:pt idx="63">
                  <c:v>-6.0427290862879297E-2</c:v>
                </c:pt>
                <c:pt idx="64">
                  <c:v>-0.18013015673427701</c:v>
                </c:pt>
                <c:pt idx="65">
                  <c:v>-0.27990392477211701</c:v>
                </c:pt>
                <c:pt idx="66">
                  <c:v>-0.349787651705674</c:v>
                </c:pt>
                <c:pt idx="67">
                  <c:v>-0.38039685916675797</c:v>
                </c:pt>
                <c:pt idx="68">
                  <c:v>-0.36354423171461703</c:v>
                </c:pt>
                <c:pt idx="69">
                  <c:v>-0.29293565510062702</c:v>
                </c:pt>
                <c:pt idx="70">
                  <c:v>-0.16493793047539401</c:v>
                </c:pt>
                <c:pt idx="71">
                  <c:v>2.0586908140476399E-2</c:v>
                </c:pt>
                <c:pt idx="72">
                  <c:v>0.25938724043456302</c:v>
                </c:pt>
                <c:pt idx="73">
                  <c:v>0.54187561496028602</c:v>
                </c:pt>
                <c:pt idx="74">
                  <c:v>0.852140421587535</c:v>
                </c:pt>
                <c:pt idx="75">
                  <c:v>1.1669270367185001</c:v>
                </c:pt>
                <c:pt idx="76">
                  <c:v>1.45460182936</c:v>
                </c:pt>
                <c:pt idx="77">
                  <c:v>1.6741143326249901</c:v>
                </c:pt>
                <c:pt idx="78">
                  <c:v>1.7739748877222401</c:v>
                </c:pt>
                <c:pt idx="79">
                  <c:v>1.6912671523484599</c:v>
                </c:pt>
                <c:pt idx="80">
                  <c:v>1.35071703662148</c:v>
                </c:pt>
                <c:pt idx="81">
                  <c:v>0.66384188624404095</c:v>
                </c:pt>
                <c:pt idx="82">
                  <c:v>-0.471793929699306</c:v>
                </c:pt>
                <c:pt idx="83">
                  <c:v>-2.1731884418815701</c:v>
                </c:pt>
                <c:pt idx="84">
                  <c:v>-4.5723454228896898</c:v>
                </c:pt>
              </c:numCache>
            </c:numRef>
          </c:yVal>
          <c:smooth val="0"/>
        </c:ser>
        <c:ser>
          <c:idx val="46"/>
          <c:order val="46"/>
          <c:spPr>
            <a:ln w="19050" cap="rnd">
              <a:solidFill>
                <a:schemeClr val="accent5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</a:schemeClr>
              </a:solidFill>
              <a:ln w="9525">
                <a:solidFill>
                  <a:schemeClr val="accent5">
                    <a:lumMod val="70000"/>
                  </a:schemeClr>
                </a:solidFill>
              </a:ln>
              <a:effectLst/>
            </c:spPr>
          </c:marker>
          <c:xVal>
            <c:numRef>
              <c:f>'4 汇总'!$E$167:$E$251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'4 汇总'!$AZ$167:$AZ$251</c:f>
              <c:numCache>
                <c:formatCode>0.00</c:formatCode>
                <c:ptCount val="85"/>
                <c:pt idx="0">
                  <c:v>2.0955724242260301</c:v>
                </c:pt>
                <c:pt idx="1">
                  <c:v>6.2417257613866104</c:v>
                </c:pt>
                <c:pt idx="2">
                  <c:v>8.6686023041548701</c:v>
                </c:pt>
                <c:pt idx="3">
                  <c:v>9.80099122495057</c:v>
                </c:pt>
                <c:pt idx="4">
                  <c:v>9.9879220758667007</c:v>
                </c:pt>
                <c:pt idx="5">
                  <c:v>9.5127740574508692</c:v>
                </c:pt>
                <c:pt idx="6">
                  <c:v>8.6023895318711396</c:v>
                </c:pt>
                <c:pt idx="7">
                  <c:v>7.4352604560182201</c:v>
                </c:pt>
                <c:pt idx="8">
                  <c:v>6.1488534563724402</c:v>
                </c:pt>
                <c:pt idx="9">
                  <c:v>4.8461363727177202</c:v>
                </c:pt>
                <c:pt idx="10">
                  <c:v>3.6013662620146301</c:v>
                </c:pt>
                <c:pt idx="11">
                  <c:v>2.46519607695154</c:v>
                </c:pt>
                <c:pt idx="12">
                  <c:v>1.4691545158763499</c:v>
                </c:pt>
                <c:pt idx="13">
                  <c:v>0.62955088197110198</c:v>
                </c:pt>
                <c:pt idx="14">
                  <c:v>-4.9145810330900402E-2</c:v>
                </c:pt>
                <c:pt idx="15">
                  <c:v>-0.57140678457340699</c:v>
                </c:pt>
                <c:pt idx="16">
                  <c:v>-0.948178291947542</c:v>
                </c:pt>
                <c:pt idx="17">
                  <c:v>-1.1948094491355099</c:v>
                </c:pt>
                <c:pt idx="18">
                  <c:v>-1.32933369601462</c:v>
                </c:pt>
                <c:pt idx="19">
                  <c:v>-1.37106674988828</c:v>
                </c:pt>
                <c:pt idx="20">
                  <c:v>-1.33948617891654</c:v>
                </c:pt>
                <c:pt idx="21">
                  <c:v>-1.25335990444041</c:v>
                </c:pt>
                <c:pt idx="22">
                  <c:v>-1.1300930699505101</c:v>
                </c:pt>
                <c:pt idx="23">
                  <c:v>-0.98526478351914804</c:v>
                </c:pt>
                <c:pt idx="24">
                  <c:v>-0.83232825061285398</c:v>
                </c:pt>
                <c:pt idx="25">
                  <c:v>-0.68244976532452695</c:v>
                </c:pt>
                <c:pt idx="26">
                  <c:v>-0.54446392020475098</c:v>
                </c:pt>
                <c:pt idx="27">
                  <c:v>-0.42492422804110003</c:v>
                </c:pt>
                <c:pt idx="28">
                  <c:v>-0.32823012312366401</c:v>
                </c:pt>
                <c:pt idx="29">
                  <c:v>-0.25681302474606799</c:v>
                </c:pt>
                <c:pt idx="30">
                  <c:v>-0.211365801932516</c:v>
                </c:pt>
                <c:pt idx="31">
                  <c:v>-0.19110157563888699</c:v>
                </c:pt>
                <c:pt idx="32">
                  <c:v>-0.194029332960511</c:v>
                </c:pt>
                <c:pt idx="33">
                  <c:v>-0.21723530718127401</c:v>
                </c:pt>
                <c:pt idx="34">
                  <c:v>-0.25716049784003298</c:v>
                </c:pt>
                <c:pt idx="35">
                  <c:v>-0.30986606632950497</c:v>
                </c:pt>
                <c:pt idx="36">
                  <c:v>-0.371279644938039</c:v>
                </c:pt>
                <c:pt idx="37">
                  <c:v>-0.43741684061457597</c:v>
                </c:pt>
                <c:pt idx="38">
                  <c:v>-0.50457339920817301</c:v>
                </c:pt>
                <c:pt idx="39">
                  <c:v>-0.569484621324155</c:v>
                </c:pt>
                <c:pt idx="40">
                  <c:v>-0.62944968745662799</c:v>
                </c:pt>
                <c:pt idx="41">
                  <c:v>-0.68241955752805405</c:v>
                </c:pt>
                <c:pt idx="42">
                  <c:v>-0.72704805847324805</c:v>
                </c:pt>
                <c:pt idx="43">
                  <c:v>-0.76270666308938295</c:v>
                </c:pt>
                <c:pt idx="44">
                  <c:v>-0.78946429387685702</c:v>
                </c:pt>
                <c:pt idx="45">
                  <c:v>-0.80803425722242805</c:v>
                </c:pt>
                <c:pt idx="46">
                  <c:v>-0.81969112588419102</c:v>
                </c:pt>
                <c:pt idx="47">
                  <c:v>-0.82616104138759605</c:v>
                </c:pt>
                <c:pt idx="48">
                  <c:v>-0.82948950249867803</c:v>
                </c:pt>
                <c:pt idx="49">
                  <c:v>-0.83189124179840201</c:v>
                </c:pt>
                <c:pt idx="50">
                  <c:v>-0.83558726890747703</c:v>
                </c:pt>
                <c:pt idx="51">
                  <c:v>-0.84263457677487497</c:v>
                </c:pt>
                <c:pt idx="52">
                  <c:v>-0.85475436608702804</c:v>
                </c:pt>
                <c:pt idx="53">
                  <c:v>-0.87316494268400002</c:v>
                </c:pt>
                <c:pt idx="54">
                  <c:v>-0.89842568372951404</c:v>
                </c:pt>
                <c:pt idx="55">
                  <c:v>-0.93029865003253398</c:v>
                </c:pt>
                <c:pt idx="56">
                  <c:v>-0.96763454489426304</c:v>
                </c:pt>
                <c:pt idx="57">
                  <c:v>-1.00828978372828</c:v>
                </c:pt>
                <c:pt idx="58">
                  <c:v>-1.04908144355559</c:v>
                </c:pt>
                <c:pt idx="59">
                  <c:v>-1.08578680723906</c:v>
                </c:pt>
                <c:pt idx="60">
                  <c:v>-1.1131941046893401</c:v>
                </c:pt>
                <c:pt idx="61">
                  <c:v>-1.1252108806416401</c:v>
                </c:pt>
                <c:pt idx="62">
                  <c:v>-1.1150361881442901</c:v>
                </c:pt>
                <c:pt idx="63">
                  <c:v>-1.0754025164638501</c:v>
                </c:pt>
                <c:pt idx="64">
                  <c:v>-0.99889301357906402</c:v>
                </c:pt>
                <c:pt idx="65">
                  <c:v>-0.87833915494021497</c:v>
                </c:pt>
                <c:pt idx="66">
                  <c:v>-0.707303543862835</c:v>
                </c:pt>
                <c:pt idx="67">
                  <c:v>-0.48065200252592799</c:v>
                </c:pt>
                <c:pt idx="68">
                  <c:v>-0.19521852794791</c:v>
                </c:pt>
                <c:pt idx="69">
                  <c:v>0.14943395678265101</c:v>
                </c:pt>
                <c:pt idx="70">
                  <c:v>0.55015482804831195</c:v>
                </c:pt>
                <c:pt idx="71">
                  <c:v>0.99924749851863004</c:v>
                </c:pt>
                <c:pt idx="72">
                  <c:v>1.48341102047158</c:v>
                </c:pt>
                <c:pt idx="73">
                  <c:v>1.9825817894070701</c:v>
                </c:pt>
                <c:pt idx="74">
                  <c:v>2.46867652278197</c:v>
                </c:pt>
                <c:pt idx="75">
                  <c:v>2.9042386837044898</c:v>
                </c:pt>
                <c:pt idx="76">
                  <c:v>3.2409915785938002</c:v>
                </c:pt>
                <c:pt idx="77">
                  <c:v>3.4183024714028201</c:v>
                </c:pt>
                <c:pt idx="78">
                  <c:v>3.3615632335044001</c:v>
                </c:pt>
                <c:pt idx="79">
                  <c:v>2.9804942802764902</c:v>
                </c:pt>
                <c:pt idx="80">
                  <c:v>2.1673798391150898</c:v>
                </c:pt>
                <c:pt idx="81">
                  <c:v>0.79524394496875705</c:v>
                </c:pt>
                <c:pt idx="82">
                  <c:v>-1.2840220304322001</c:v>
                </c:pt>
                <c:pt idx="83">
                  <c:v>-4.2415680390306099</c:v>
                </c:pt>
                <c:pt idx="84">
                  <c:v>-8.2735164029286192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3153504"/>
        <c:axId val="943158944"/>
      </c:scatterChart>
      <c:valAx>
        <c:axId val="943153504"/>
        <c:scaling>
          <c:orientation val="minMax"/>
          <c:max val="42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3158944"/>
        <c:crosses val="autoZero"/>
        <c:crossBetween val="midCat"/>
      </c:valAx>
      <c:valAx>
        <c:axId val="943158944"/>
        <c:scaling>
          <c:orientation val="minMax"/>
          <c:max val="1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3153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BLANK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Blank'!$D$6:$D$99</c:f>
              <c:numCache>
                <c:formatCode>General</c:formatCode>
                <c:ptCount val="94"/>
                <c:pt idx="0">
                  <c:v>1798.3140000000001</c:v>
                </c:pt>
                <c:pt idx="1">
                  <c:v>1615.857</c:v>
                </c:pt>
                <c:pt idx="2">
                  <c:v>1563.376</c:v>
                </c:pt>
                <c:pt idx="3">
                  <c:v>1450.1880000000001</c:v>
                </c:pt>
                <c:pt idx="4">
                  <c:v>1558.89</c:v>
                </c:pt>
                <c:pt idx="5">
                  <c:v>1590.0450000000001</c:v>
                </c:pt>
                <c:pt idx="6">
                  <c:v>1556.9</c:v>
                </c:pt>
                <c:pt idx="7">
                  <c:v>1514.8679999999999</c:v>
                </c:pt>
                <c:pt idx="8">
                  <c:v>1564.2719999999999</c:v>
                </c:pt>
                <c:pt idx="9">
                  <c:v>1477.944</c:v>
                </c:pt>
                <c:pt idx="10">
                  <c:v>1306.827</c:v>
                </c:pt>
                <c:pt idx="11">
                  <c:v>1421.6880000000001</c:v>
                </c:pt>
                <c:pt idx="12">
                  <c:v>1291.8969999999999</c:v>
                </c:pt>
                <c:pt idx="13">
                  <c:v>1394.528</c:v>
                </c:pt>
                <c:pt idx="14">
                  <c:v>1437.6030000000001</c:v>
                </c:pt>
                <c:pt idx="15">
                  <c:v>1250.146</c:v>
                </c:pt>
                <c:pt idx="16">
                  <c:v>1374.405</c:v>
                </c:pt>
                <c:pt idx="17">
                  <c:v>1541.46</c:v>
                </c:pt>
                <c:pt idx="18">
                  <c:v>1516.5139999999999</c:v>
                </c:pt>
                <c:pt idx="19">
                  <c:v>1533.835</c:v>
                </c:pt>
                <c:pt idx="20">
                  <c:v>1572.771</c:v>
                </c:pt>
                <c:pt idx="21">
                  <c:v>1520.9939999999999</c:v>
                </c:pt>
                <c:pt idx="22">
                  <c:v>1464.232</c:v>
                </c:pt>
                <c:pt idx="23">
                  <c:v>1464.6610000000001</c:v>
                </c:pt>
                <c:pt idx="24">
                  <c:v>1465.702</c:v>
                </c:pt>
                <c:pt idx="25">
                  <c:v>1345.12</c:v>
                </c:pt>
                <c:pt idx="26">
                  <c:v>1393.9770000000001</c:v>
                </c:pt>
                <c:pt idx="27">
                  <c:v>1370.4349999999999</c:v>
                </c:pt>
                <c:pt idx="28">
                  <c:v>1456.616</c:v>
                </c:pt>
                <c:pt idx="29">
                  <c:v>1320.3620000000001</c:v>
                </c:pt>
                <c:pt idx="30">
                  <c:v>1540.308</c:v>
                </c:pt>
                <c:pt idx="31">
                  <c:v>1683.299</c:v>
                </c:pt>
                <c:pt idx="32">
                  <c:v>1760.5060000000001</c:v>
                </c:pt>
                <c:pt idx="33">
                  <c:v>1718.854</c:v>
                </c:pt>
                <c:pt idx="34">
                  <c:v>1602.721</c:v>
                </c:pt>
                <c:pt idx="35">
                  <c:v>1705.7439999999999</c:v>
                </c:pt>
                <c:pt idx="36">
                  <c:v>1612.355</c:v>
                </c:pt>
                <c:pt idx="37">
                  <c:v>1432.6859999999999</c:v>
                </c:pt>
                <c:pt idx="38">
                  <c:v>1552.683</c:v>
                </c:pt>
                <c:pt idx="39">
                  <c:v>1491.2280000000001</c:v>
                </c:pt>
                <c:pt idx="40">
                  <c:v>1454.835</c:v>
                </c:pt>
                <c:pt idx="41">
                  <c:v>1595.4159999999999</c:v>
                </c:pt>
                <c:pt idx="42">
                  <c:v>1563.8820000000001</c:v>
                </c:pt>
                <c:pt idx="43">
                  <c:v>1669.0419999999999</c:v>
                </c:pt>
                <c:pt idx="44">
                  <c:v>1609.8610000000001</c:v>
                </c:pt>
                <c:pt idx="45">
                  <c:v>1545.4559999999999</c:v>
                </c:pt>
                <c:pt idx="46">
                  <c:v>1640.9280000000001</c:v>
                </c:pt>
                <c:pt idx="47">
                  <c:v>1716.7550000000001</c:v>
                </c:pt>
                <c:pt idx="48">
                  <c:v>1605.0239999999999</c:v>
                </c:pt>
                <c:pt idx="49">
                  <c:v>1686.4939999999999</c:v>
                </c:pt>
                <c:pt idx="50">
                  <c:v>1712.4670000000001</c:v>
                </c:pt>
                <c:pt idx="51">
                  <c:v>1609.904</c:v>
                </c:pt>
                <c:pt idx="52">
                  <c:v>1606.9549999999999</c:v>
                </c:pt>
                <c:pt idx="53">
                  <c:v>1701.5630000000001</c:v>
                </c:pt>
                <c:pt idx="54">
                  <c:v>1703.4849999999999</c:v>
                </c:pt>
                <c:pt idx="55">
                  <c:v>1904.0920000000001</c:v>
                </c:pt>
                <c:pt idx="56">
                  <c:v>1731.693</c:v>
                </c:pt>
                <c:pt idx="57">
                  <c:v>1968.1469999999999</c:v>
                </c:pt>
                <c:pt idx="58">
                  <c:v>2000.5740000000001</c:v>
                </c:pt>
                <c:pt idx="59">
                  <c:v>1763.239</c:v>
                </c:pt>
                <c:pt idx="60">
                  <c:v>1808.1610000000001</c:v>
                </c:pt>
                <c:pt idx="61">
                  <c:v>1825.9590000000001</c:v>
                </c:pt>
                <c:pt idx="62">
                  <c:v>1822.069</c:v>
                </c:pt>
                <c:pt idx="63">
                  <c:v>1883.595</c:v>
                </c:pt>
                <c:pt idx="64">
                  <c:v>1895.0070000000001</c:v>
                </c:pt>
                <c:pt idx="65">
                  <c:v>1827.4970000000001</c:v>
                </c:pt>
                <c:pt idx="66">
                  <c:v>1798.25</c:v>
                </c:pt>
                <c:pt idx="67">
                  <c:v>1650.3409999999999</c:v>
                </c:pt>
                <c:pt idx="68">
                  <c:v>1933.16</c:v>
                </c:pt>
                <c:pt idx="69">
                  <c:v>1714.4880000000001</c:v>
                </c:pt>
                <c:pt idx="70">
                  <c:v>1777.941</c:v>
                </c:pt>
                <c:pt idx="71">
                  <c:v>1737.9839999999999</c:v>
                </c:pt>
                <c:pt idx="72">
                  <c:v>1728.22</c:v>
                </c:pt>
                <c:pt idx="73">
                  <c:v>1769.1610000000001</c:v>
                </c:pt>
                <c:pt idx="74">
                  <c:v>1817.316</c:v>
                </c:pt>
                <c:pt idx="75">
                  <c:v>1742.828</c:v>
                </c:pt>
                <c:pt idx="76">
                  <c:v>1606.8340000000001</c:v>
                </c:pt>
                <c:pt idx="77">
                  <c:v>1653.71</c:v>
                </c:pt>
                <c:pt idx="78">
                  <c:v>1392.4580000000001</c:v>
                </c:pt>
                <c:pt idx="79">
                  <c:v>1335.1079999999999</c:v>
                </c:pt>
                <c:pt idx="80">
                  <c:v>1092.461</c:v>
                </c:pt>
                <c:pt idx="81">
                  <c:v>1138.4010000000001</c:v>
                </c:pt>
                <c:pt idx="82">
                  <c:v>1088.1669999999999</c:v>
                </c:pt>
                <c:pt idx="83">
                  <c:v>963.23500000000001</c:v>
                </c:pt>
                <c:pt idx="84">
                  <c:v>950.34</c:v>
                </c:pt>
                <c:pt idx="85">
                  <c:v>961.48900000000003</c:v>
                </c:pt>
                <c:pt idx="86">
                  <c:v>1085.075</c:v>
                </c:pt>
                <c:pt idx="87">
                  <c:v>953.89700000000005</c:v>
                </c:pt>
                <c:pt idx="88">
                  <c:v>875.90899999999999</c:v>
                </c:pt>
                <c:pt idx="89">
                  <c:v>827.38499999999999</c:v>
                </c:pt>
                <c:pt idx="90">
                  <c:v>816.67</c:v>
                </c:pt>
                <c:pt idx="91">
                  <c:v>778.16800000000001</c:v>
                </c:pt>
                <c:pt idx="92">
                  <c:v>862.77099999999996</c:v>
                </c:pt>
                <c:pt idx="93">
                  <c:v>960.66099999999994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Blank'!$H$6:$H$99</c:f>
              <c:numCache>
                <c:formatCode>General</c:formatCode>
                <c:ptCount val="94"/>
                <c:pt idx="0">
                  <c:v>1969.7439999999999</c:v>
                </c:pt>
                <c:pt idx="1">
                  <c:v>1736.682</c:v>
                </c:pt>
                <c:pt idx="2">
                  <c:v>1755.7670000000001</c:v>
                </c:pt>
                <c:pt idx="3">
                  <c:v>1637.5329999999999</c:v>
                </c:pt>
                <c:pt idx="4">
                  <c:v>1628.056</c:v>
                </c:pt>
                <c:pt idx="5">
                  <c:v>1686.5909999999999</c:v>
                </c:pt>
                <c:pt idx="6">
                  <c:v>1528.846</c:v>
                </c:pt>
                <c:pt idx="7">
                  <c:v>1487.2570000000001</c:v>
                </c:pt>
                <c:pt idx="8">
                  <c:v>1549.798</c:v>
                </c:pt>
                <c:pt idx="9">
                  <c:v>1480.847</c:v>
                </c:pt>
                <c:pt idx="10">
                  <c:v>1261.059</c:v>
                </c:pt>
                <c:pt idx="11">
                  <c:v>1387.329</c:v>
                </c:pt>
                <c:pt idx="12">
                  <c:v>1176.3499999999999</c:v>
                </c:pt>
                <c:pt idx="13">
                  <c:v>1359.037</c:v>
                </c:pt>
                <c:pt idx="14">
                  <c:v>1406.5319999999999</c:v>
                </c:pt>
                <c:pt idx="15">
                  <c:v>1216.8589999999999</c:v>
                </c:pt>
                <c:pt idx="16">
                  <c:v>1317.7260000000001</c:v>
                </c:pt>
                <c:pt idx="17">
                  <c:v>1462.0129999999999</c:v>
                </c:pt>
                <c:pt idx="18">
                  <c:v>1516.0170000000001</c:v>
                </c:pt>
                <c:pt idx="19">
                  <c:v>1420.29</c:v>
                </c:pt>
                <c:pt idx="20">
                  <c:v>1497.1289999999999</c:v>
                </c:pt>
                <c:pt idx="21">
                  <c:v>1458.4870000000001</c:v>
                </c:pt>
                <c:pt idx="22">
                  <c:v>1514.443</c:v>
                </c:pt>
                <c:pt idx="23">
                  <c:v>1517.1489999999999</c:v>
                </c:pt>
                <c:pt idx="24">
                  <c:v>1507.058</c:v>
                </c:pt>
                <c:pt idx="25">
                  <c:v>1437.4010000000001</c:v>
                </c:pt>
                <c:pt idx="26">
                  <c:v>1522.402</c:v>
                </c:pt>
                <c:pt idx="27">
                  <c:v>1579.3869999999999</c:v>
                </c:pt>
                <c:pt idx="28">
                  <c:v>1499.65</c:v>
                </c:pt>
                <c:pt idx="29">
                  <c:v>1320.008</c:v>
                </c:pt>
                <c:pt idx="30">
                  <c:v>1528.482</c:v>
                </c:pt>
                <c:pt idx="31">
                  <c:v>1662.748</c:v>
                </c:pt>
                <c:pt idx="32">
                  <c:v>1788.6679999999999</c:v>
                </c:pt>
                <c:pt idx="33">
                  <c:v>1707.81</c:v>
                </c:pt>
                <c:pt idx="34">
                  <c:v>1617.096</c:v>
                </c:pt>
                <c:pt idx="35">
                  <c:v>1815.4549999999999</c:v>
                </c:pt>
                <c:pt idx="36">
                  <c:v>1748.2339999999999</c:v>
                </c:pt>
                <c:pt idx="37">
                  <c:v>1681.1880000000001</c:v>
                </c:pt>
                <c:pt idx="38">
                  <c:v>1815.2629999999999</c:v>
                </c:pt>
                <c:pt idx="39">
                  <c:v>1668.9860000000001</c:v>
                </c:pt>
                <c:pt idx="40">
                  <c:v>1692.136</c:v>
                </c:pt>
                <c:pt idx="41">
                  <c:v>1911.472</c:v>
                </c:pt>
                <c:pt idx="42">
                  <c:v>1911.049</c:v>
                </c:pt>
                <c:pt idx="43">
                  <c:v>2028.0440000000001</c:v>
                </c:pt>
                <c:pt idx="44">
                  <c:v>1894.6320000000001</c:v>
                </c:pt>
                <c:pt idx="45">
                  <c:v>1830.354</c:v>
                </c:pt>
                <c:pt idx="46">
                  <c:v>1848.36</c:v>
                </c:pt>
                <c:pt idx="47">
                  <c:v>2004.9949999999999</c:v>
                </c:pt>
                <c:pt idx="48">
                  <c:v>1851.808</c:v>
                </c:pt>
                <c:pt idx="49">
                  <c:v>1859.029</c:v>
                </c:pt>
                <c:pt idx="50">
                  <c:v>1806.1389999999999</c:v>
                </c:pt>
                <c:pt idx="51">
                  <c:v>1603.796</c:v>
                </c:pt>
                <c:pt idx="52">
                  <c:v>1631.6479999999999</c:v>
                </c:pt>
                <c:pt idx="53">
                  <c:v>1568.748</c:v>
                </c:pt>
                <c:pt idx="54">
                  <c:v>1520.422</c:v>
                </c:pt>
                <c:pt idx="55">
                  <c:v>1486.76</c:v>
                </c:pt>
                <c:pt idx="56">
                  <c:v>1436.5419999999999</c:v>
                </c:pt>
                <c:pt idx="57">
                  <c:v>1537.451</c:v>
                </c:pt>
                <c:pt idx="58">
                  <c:v>1520.633</c:v>
                </c:pt>
                <c:pt idx="59">
                  <c:v>1360.9390000000001</c:v>
                </c:pt>
                <c:pt idx="60">
                  <c:v>1385.8869999999999</c:v>
                </c:pt>
                <c:pt idx="61">
                  <c:v>1342.9749999999999</c:v>
                </c:pt>
                <c:pt idx="62">
                  <c:v>1332.59</c:v>
                </c:pt>
                <c:pt idx="63">
                  <c:v>1485.4770000000001</c:v>
                </c:pt>
                <c:pt idx="64">
                  <c:v>1622.9110000000001</c:v>
                </c:pt>
                <c:pt idx="65">
                  <c:v>1447.501</c:v>
                </c:pt>
                <c:pt idx="66">
                  <c:v>1504.0309999999999</c:v>
                </c:pt>
                <c:pt idx="67">
                  <c:v>1471.703</c:v>
                </c:pt>
                <c:pt idx="68">
                  <c:v>1611.413</c:v>
                </c:pt>
                <c:pt idx="69">
                  <c:v>1582.2</c:v>
                </c:pt>
                <c:pt idx="70">
                  <c:v>1711.884</c:v>
                </c:pt>
                <c:pt idx="71">
                  <c:v>1830.982</c:v>
                </c:pt>
                <c:pt idx="72">
                  <c:v>1714.9390000000001</c:v>
                </c:pt>
                <c:pt idx="73">
                  <c:v>1742.348</c:v>
                </c:pt>
                <c:pt idx="74">
                  <c:v>1771.002</c:v>
                </c:pt>
                <c:pt idx="75">
                  <c:v>1666.9290000000001</c:v>
                </c:pt>
                <c:pt idx="76">
                  <c:v>1617.3520000000001</c:v>
                </c:pt>
                <c:pt idx="77">
                  <c:v>1610.748</c:v>
                </c:pt>
                <c:pt idx="78">
                  <c:v>1562.961</c:v>
                </c:pt>
                <c:pt idx="79">
                  <c:v>1596.2270000000001</c:v>
                </c:pt>
                <c:pt idx="80">
                  <c:v>1273.125</c:v>
                </c:pt>
                <c:pt idx="81">
                  <c:v>1334.885</c:v>
                </c:pt>
                <c:pt idx="82">
                  <c:v>1298.193</c:v>
                </c:pt>
                <c:pt idx="83">
                  <c:v>1032.4849999999999</c:v>
                </c:pt>
                <c:pt idx="84">
                  <c:v>1207.6210000000001</c:v>
                </c:pt>
                <c:pt idx="85">
                  <c:v>1180.8499999999999</c:v>
                </c:pt>
                <c:pt idx="86">
                  <c:v>1158.1300000000001</c:v>
                </c:pt>
                <c:pt idx="87">
                  <c:v>1149.5640000000001</c:v>
                </c:pt>
                <c:pt idx="88">
                  <c:v>1209.973</c:v>
                </c:pt>
                <c:pt idx="89">
                  <c:v>1258.433</c:v>
                </c:pt>
                <c:pt idx="90">
                  <c:v>1218.2539999999999</c:v>
                </c:pt>
                <c:pt idx="91">
                  <c:v>1191.4449999999999</c:v>
                </c:pt>
                <c:pt idx="92">
                  <c:v>1124.297</c:v>
                </c:pt>
                <c:pt idx="93">
                  <c:v>1141.586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Blank'!$L$6:$L$99</c:f>
              <c:numCache>
                <c:formatCode>General</c:formatCode>
                <c:ptCount val="94"/>
                <c:pt idx="0">
                  <c:v>2145.6390000000001</c:v>
                </c:pt>
                <c:pt idx="1">
                  <c:v>1795.509</c:v>
                </c:pt>
                <c:pt idx="2">
                  <c:v>1705.5419999999999</c:v>
                </c:pt>
                <c:pt idx="3">
                  <c:v>1444.865</c:v>
                </c:pt>
                <c:pt idx="4">
                  <c:v>1498.643</c:v>
                </c:pt>
                <c:pt idx="5">
                  <c:v>1537.48</c:v>
                </c:pt>
                <c:pt idx="6">
                  <c:v>1425.7049999999999</c:v>
                </c:pt>
                <c:pt idx="7">
                  <c:v>1435.1130000000001</c:v>
                </c:pt>
                <c:pt idx="8">
                  <c:v>1498.325</c:v>
                </c:pt>
                <c:pt idx="9">
                  <c:v>1539.7159999999999</c:v>
                </c:pt>
                <c:pt idx="10">
                  <c:v>1299.752</c:v>
                </c:pt>
                <c:pt idx="11">
                  <c:v>1454.1780000000001</c:v>
                </c:pt>
                <c:pt idx="12">
                  <c:v>1225.768</c:v>
                </c:pt>
                <c:pt idx="13">
                  <c:v>1497.1880000000001</c:v>
                </c:pt>
                <c:pt idx="14">
                  <c:v>1482.367</c:v>
                </c:pt>
                <c:pt idx="15">
                  <c:v>1384.876</c:v>
                </c:pt>
                <c:pt idx="16">
                  <c:v>1449.2059999999999</c:v>
                </c:pt>
                <c:pt idx="17">
                  <c:v>1605.4559999999999</c:v>
                </c:pt>
                <c:pt idx="18">
                  <c:v>1624.838</c:v>
                </c:pt>
                <c:pt idx="19">
                  <c:v>1540.327</c:v>
                </c:pt>
                <c:pt idx="20">
                  <c:v>1645.0909999999999</c:v>
                </c:pt>
                <c:pt idx="21">
                  <c:v>1564.4179999999999</c:v>
                </c:pt>
                <c:pt idx="22">
                  <c:v>1549.2460000000001</c:v>
                </c:pt>
                <c:pt idx="23">
                  <c:v>1480.8710000000001</c:v>
                </c:pt>
                <c:pt idx="24">
                  <c:v>1578.499</c:v>
                </c:pt>
                <c:pt idx="25">
                  <c:v>1506.905</c:v>
                </c:pt>
                <c:pt idx="26">
                  <c:v>1647.7850000000001</c:v>
                </c:pt>
                <c:pt idx="27">
                  <c:v>1655.9949999999999</c:v>
                </c:pt>
                <c:pt idx="28">
                  <c:v>1771.8119999999999</c:v>
                </c:pt>
                <c:pt idx="29">
                  <c:v>1589.8209999999999</c:v>
                </c:pt>
                <c:pt idx="30">
                  <c:v>1756.1369999999999</c:v>
                </c:pt>
                <c:pt idx="31">
                  <c:v>1888.614</c:v>
                </c:pt>
                <c:pt idx="32">
                  <c:v>1974.19</c:v>
                </c:pt>
                <c:pt idx="33">
                  <c:v>1837.066</c:v>
                </c:pt>
                <c:pt idx="34">
                  <c:v>1709.222</c:v>
                </c:pt>
                <c:pt idx="35">
                  <c:v>1866.7629999999999</c:v>
                </c:pt>
                <c:pt idx="36">
                  <c:v>1810.9570000000001</c:v>
                </c:pt>
                <c:pt idx="37">
                  <c:v>1700.1510000000001</c:v>
                </c:pt>
                <c:pt idx="38">
                  <c:v>1776.1610000000001</c:v>
                </c:pt>
                <c:pt idx="39">
                  <c:v>1686.702</c:v>
                </c:pt>
                <c:pt idx="40">
                  <c:v>1592.5630000000001</c:v>
                </c:pt>
                <c:pt idx="41">
                  <c:v>1755.7570000000001</c:v>
                </c:pt>
                <c:pt idx="42">
                  <c:v>1637.0740000000001</c:v>
                </c:pt>
                <c:pt idx="43">
                  <c:v>1664.5740000000001</c:v>
                </c:pt>
                <c:pt idx="44">
                  <c:v>1371.095</c:v>
                </c:pt>
                <c:pt idx="45">
                  <c:v>1451.2080000000001</c:v>
                </c:pt>
                <c:pt idx="46">
                  <c:v>1527.808</c:v>
                </c:pt>
                <c:pt idx="47">
                  <c:v>1663.309</c:v>
                </c:pt>
                <c:pt idx="48">
                  <c:v>1567.912</c:v>
                </c:pt>
                <c:pt idx="49">
                  <c:v>1603.4590000000001</c:v>
                </c:pt>
                <c:pt idx="50">
                  <c:v>1672.5029999999999</c:v>
                </c:pt>
                <c:pt idx="51">
                  <c:v>1603.4739999999999</c:v>
                </c:pt>
                <c:pt idx="52">
                  <c:v>1696.1469999999999</c:v>
                </c:pt>
                <c:pt idx="53">
                  <c:v>1749.0170000000001</c:v>
                </c:pt>
                <c:pt idx="54">
                  <c:v>1759.0039999999999</c:v>
                </c:pt>
                <c:pt idx="55">
                  <c:v>1760.5840000000001</c:v>
                </c:pt>
                <c:pt idx="56">
                  <c:v>1624.7470000000001</c:v>
                </c:pt>
                <c:pt idx="57">
                  <c:v>1752.0170000000001</c:v>
                </c:pt>
                <c:pt idx="58">
                  <c:v>1663.8689999999999</c:v>
                </c:pt>
                <c:pt idx="59">
                  <c:v>1529.7239999999999</c:v>
                </c:pt>
                <c:pt idx="60">
                  <c:v>1430.3150000000001</c:v>
                </c:pt>
                <c:pt idx="61">
                  <c:v>1508.835</c:v>
                </c:pt>
                <c:pt idx="62">
                  <c:v>1402.6959999999999</c:v>
                </c:pt>
                <c:pt idx="63">
                  <c:v>1551.04</c:v>
                </c:pt>
                <c:pt idx="64">
                  <c:v>1562.846</c:v>
                </c:pt>
                <c:pt idx="65">
                  <c:v>1540.367</c:v>
                </c:pt>
                <c:pt idx="66">
                  <c:v>1492.723</c:v>
                </c:pt>
                <c:pt idx="67">
                  <c:v>1382.2080000000001</c:v>
                </c:pt>
                <c:pt idx="68">
                  <c:v>1522.0530000000001</c:v>
                </c:pt>
                <c:pt idx="69">
                  <c:v>1443.5139999999999</c:v>
                </c:pt>
                <c:pt idx="70">
                  <c:v>1446.1610000000001</c:v>
                </c:pt>
                <c:pt idx="71">
                  <c:v>1597.9960000000001</c:v>
                </c:pt>
                <c:pt idx="72">
                  <c:v>1671.825</c:v>
                </c:pt>
                <c:pt idx="73">
                  <c:v>1721.4280000000001</c:v>
                </c:pt>
                <c:pt idx="74">
                  <c:v>1646.2550000000001</c:v>
                </c:pt>
                <c:pt idx="75">
                  <c:v>1418.3910000000001</c:v>
                </c:pt>
                <c:pt idx="76">
                  <c:v>1357.0889999999999</c:v>
                </c:pt>
                <c:pt idx="77">
                  <c:v>1408.1020000000001</c:v>
                </c:pt>
                <c:pt idx="78">
                  <c:v>1416.269</c:v>
                </c:pt>
                <c:pt idx="79">
                  <c:v>1399.6279999999999</c:v>
                </c:pt>
                <c:pt idx="80">
                  <c:v>1168.598</c:v>
                </c:pt>
                <c:pt idx="81">
                  <c:v>1335.2560000000001</c:v>
                </c:pt>
                <c:pt idx="82">
                  <c:v>1291.99</c:v>
                </c:pt>
                <c:pt idx="83">
                  <c:v>1152.0450000000001</c:v>
                </c:pt>
                <c:pt idx="84">
                  <c:v>1531.4760000000001</c:v>
                </c:pt>
                <c:pt idx="85">
                  <c:v>1735.77</c:v>
                </c:pt>
                <c:pt idx="86">
                  <c:v>1965.5630000000001</c:v>
                </c:pt>
                <c:pt idx="87">
                  <c:v>2171.8130000000001</c:v>
                </c:pt>
                <c:pt idx="88">
                  <c:v>2209.4490000000001</c:v>
                </c:pt>
                <c:pt idx="89">
                  <c:v>2349.223</c:v>
                </c:pt>
                <c:pt idx="90">
                  <c:v>2296.6469999999999</c:v>
                </c:pt>
                <c:pt idx="91">
                  <c:v>2367.9259999999999</c:v>
                </c:pt>
                <c:pt idx="92">
                  <c:v>2164.2339999999999</c:v>
                </c:pt>
                <c:pt idx="93">
                  <c:v>2143.0430000000001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Blank'!$Q$6:$Q$99</c:f>
              <c:numCache>
                <c:formatCode>General</c:formatCode>
                <c:ptCount val="94"/>
                <c:pt idx="0">
                  <c:v>1603.2439999999999</c:v>
                </c:pt>
                <c:pt idx="1">
                  <c:v>1549.923</c:v>
                </c:pt>
                <c:pt idx="2">
                  <c:v>1262.865</c:v>
                </c:pt>
                <c:pt idx="3">
                  <c:v>1415.2049999999999</c:v>
                </c:pt>
                <c:pt idx="4">
                  <c:v>1502.6990000000001</c:v>
                </c:pt>
                <c:pt idx="5">
                  <c:v>1358.6469999999999</c:v>
                </c:pt>
                <c:pt idx="6">
                  <c:v>1503.1869999999999</c:v>
                </c:pt>
                <c:pt idx="7">
                  <c:v>1624.046</c:v>
                </c:pt>
                <c:pt idx="8">
                  <c:v>1644.3209999999999</c:v>
                </c:pt>
                <c:pt idx="9">
                  <c:v>1472.923</c:v>
                </c:pt>
                <c:pt idx="10">
                  <c:v>1438.008</c:v>
                </c:pt>
                <c:pt idx="11">
                  <c:v>1601.748</c:v>
                </c:pt>
                <c:pt idx="12">
                  <c:v>1586.2460000000001</c:v>
                </c:pt>
                <c:pt idx="13">
                  <c:v>1340.6659999999999</c:v>
                </c:pt>
                <c:pt idx="14">
                  <c:v>1210.3789999999999</c:v>
                </c:pt>
                <c:pt idx="15">
                  <c:v>1417.644</c:v>
                </c:pt>
                <c:pt idx="16">
                  <c:v>1411.2260000000001</c:v>
                </c:pt>
                <c:pt idx="17">
                  <c:v>1485.63</c:v>
                </c:pt>
                <c:pt idx="18">
                  <c:v>1627.4860000000001</c:v>
                </c:pt>
                <c:pt idx="19">
                  <c:v>1606.02</c:v>
                </c:pt>
                <c:pt idx="20">
                  <c:v>1584.1969999999999</c:v>
                </c:pt>
                <c:pt idx="21">
                  <c:v>1538.6220000000001</c:v>
                </c:pt>
                <c:pt idx="22">
                  <c:v>1721.173</c:v>
                </c:pt>
                <c:pt idx="23">
                  <c:v>1647.9639999999999</c:v>
                </c:pt>
                <c:pt idx="24">
                  <c:v>1679.682</c:v>
                </c:pt>
                <c:pt idx="25">
                  <c:v>1689.0650000000001</c:v>
                </c:pt>
                <c:pt idx="26">
                  <c:v>1620.652</c:v>
                </c:pt>
                <c:pt idx="27">
                  <c:v>1653.394</c:v>
                </c:pt>
                <c:pt idx="28">
                  <c:v>1630.12</c:v>
                </c:pt>
                <c:pt idx="29">
                  <c:v>1255.6780000000001</c:v>
                </c:pt>
                <c:pt idx="30">
                  <c:v>1451.2919999999999</c:v>
                </c:pt>
                <c:pt idx="31">
                  <c:v>1252.0329999999999</c:v>
                </c:pt>
                <c:pt idx="32">
                  <c:v>1210.232</c:v>
                </c:pt>
                <c:pt idx="33">
                  <c:v>1320.173</c:v>
                </c:pt>
                <c:pt idx="34">
                  <c:v>1272.405</c:v>
                </c:pt>
                <c:pt idx="35">
                  <c:v>1269.53</c:v>
                </c:pt>
                <c:pt idx="36">
                  <c:v>1289.222</c:v>
                </c:pt>
                <c:pt idx="37">
                  <c:v>1353.7170000000001</c:v>
                </c:pt>
                <c:pt idx="38">
                  <c:v>1448.3030000000001</c:v>
                </c:pt>
                <c:pt idx="39">
                  <c:v>1464.9159999999999</c:v>
                </c:pt>
                <c:pt idx="40">
                  <c:v>1434.0170000000001</c:v>
                </c:pt>
                <c:pt idx="41">
                  <c:v>1346.499</c:v>
                </c:pt>
                <c:pt idx="42">
                  <c:v>1382.338</c:v>
                </c:pt>
                <c:pt idx="43">
                  <c:v>1277.1690000000001</c:v>
                </c:pt>
                <c:pt idx="44">
                  <c:v>1617.9280000000001</c:v>
                </c:pt>
                <c:pt idx="45">
                  <c:v>1546.395</c:v>
                </c:pt>
                <c:pt idx="46">
                  <c:v>1482.972</c:v>
                </c:pt>
                <c:pt idx="47">
                  <c:v>1669.808</c:v>
                </c:pt>
                <c:pt idx="48">
                  <c:v>1700.002</c:v>
                </c:pt>
                <c:pt idx="49">
                  <c:v>1964.02</c:v>
                </c:pt>
                <c:pt idx="50">
                  <c:v>2014.7370000000001</c:v>
                </c:pt>
                <c:pt idx="51">
                  <c:v>2058.2579999999998</c:v>
                </c:pt>
                <c:pt idx="52">
                  <c:v>1950.097</c:v>
                </c:pt>
                <c:pt idx="53">
                  <c:v>1944.895</c:v>
                </c:pt>
                <c:pt idx="54">
                  <c:v>1809.7670000000001</c:v>
                </c:pt>
                <c:pt idx="55">
                  <c:v>2014.5050000000001</c:v>
                </c:pt>
                <c:pt idx="56">
                  <c:v>2128.299</c:v>
                </c:pt>
                <c:pt idx="57">
                  <c:v>2082.826</c:v>
                </c:pt>
                <c:pt idx="58">
                  <c:v>2070.6120000000001</c:v>
                </c:pt>
                <c:pt idx="59">
                  <c:v>1890.701</c:v>
                </c:pt>
                <c:pt idx="60">
                  <c:v>2031.463</c:v>
                </c:pt>
                <c:pt idx="61">
                  <c:v>2125.75</c:v>
                </c:pt>
                <c:pt idx="62">
                  <c:v>2094.6120000000001</c:v>
                </c:pt>
                <c:pt idx="63">
                  <c:v>2296.989</c:v>
                </c:pt>
                <c:pt idx="64">
                  <c:v>2140.5549999999998</c:v>
                </c:pt>
                <c:pt idx="65">
                  <c:v>2310.3789999999999</c:v>
                </c:pt>
                <c:pt idx="66">
                  <c:v>2034.625</c:v>
                </c:pt>
                <c:pt idx="67">
                  <c:v>2174.241</c:v>
                </c:pt>
                <c:pt idx="68">
                  <c:v>1933.0039999999999</c:v>
                </c:pt>
                <c:pt idx="69">
                  <c:v>2057.681</c:v>
                </c:pt>
                <c:pt idx="70">
                  <c:v>1977.777</c:v>
                </c:pt>
                <c:pt idx="71">
                  <c:v>2039.9960000000001</c:v>
                </c:pt>
                <c:pt idx="72">
                  <c:v>1993.9849999999999</c:v>
                </c:pt>
                <c:pt idx="73">
                  <c:v>2019.2270000000001</c:v>
                </c:pt>
                <c:pt idx="74">
                  <c:v>1910.0930000000001</c:v>
                </c:pt>
                <c:pt idx="75">
                  <c:v>1783.25</c:v>
                </c:pt>
                <c:pt idx="76">
                  <c:v>1815.7909999999999</c:v>
                </c:pt>
                <c:pt idx="77">
                  <c:v>2109.2240000000002</c:v>
                </c:pt>
                <c:pt idx="78">
                  <c:v>1949.325</c:v>
                </c:pt>
                <c:pt idx="79">
                  <c:v>1781.5630000000001</c:v>
                </c:pt>
                <c:pt idx="80">
                  <c:v>1794.96</c:v>
                </c:pt>
                <c:pt idx="81">
                  <c:v>1814.645</c:v>
                </c:pt>
                <c:pt idx="82">
                  <c:v>1743.7170000000001</c:v>
                </c:pt>
                <c:pt idx="83">
                  <c:v>1864.7570000000001</c:v>
                </c:pt>
                <c:pt idx="84">
                  <c:v>1965.338</c:v>
                </c:pt>
                <c:pt idx="85">
                  <c:v>1845.8630000000001</c:v>
                </c:pt>
                <c:pt idx="86">
                  <c:v>1951.107</c:v>
                </c:pt>
                <c:pt idx="87">
                  <c:v>1715.6679999999999</c:v>
                </c:pt>
                <c:pt idx="88">
                  <c:v>1906.559</c:v>
                </c:pt>
                <c:pt idx="89">
                  <c:v>2174.8409999999999</c:v>
                </c:pt>
                <c:pt idx="90">
                  <c:v>2156.7420000000002</c:v>
                </c:pt>
                <c:pt idx="91">
                  <c:v>2107.181</c:v>
                </c:pt>
                <c:pt idx="92">
                  <c:v>2178.134</c:v>
                </c:pt>
                <c:pt idx="93">
                  <c:v>2080.1819999999998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Blank'!$U$6:$U$99</c:f>
              <c:numCache>
                <c:formatCode>General</c:formatCode>
                <c:ptCount val="94"/>
                <c:pt idx="0">
                  <c:v>1381.229</c:v>
                </c:pt>
                <c:pt idx="1">
                  <c:v>1438.4770000000001</c:v>
                </c:pt>
                <c:pt idx="2">
                  <c:v>1228.03</c:v>
                </c:pt>
                <c:pt idx="3">
                  <c:v>1373.5260000000001</c:v>
                </c:pt>
                <c:pt idx="4">
                  <c:v>1373.9580000000001</c:v>
                </c:pt>
                <c:pt idx="5">
                  <c:v>1243.6199999999999</c:v>
                </c:pt>
                <c:pt idx="6">
                  <c:v>1266.8510000000001</c:v>
                </c:pt>
                <c:pt idx="7">
                  <c:v>1333.308</c:v>
                </c:pt>
                <c:pt idx="8">
                  <c:v>1348.7470000000001</c:v>
                </c:pt>
                <c:pt idx="9">
                  <c:v>1241.9639999999999</c:v>
                </c:pt>
                <c:pt idx="10">
                  <c:v>1209.135</c:v>
                </c:pt>
                <c:pt idx="11">
                  <c:v>1274.4059999999999</c:v>
                </c:pt>
                <c:pt idx="12">
                  <c:v>1365.9380000000001</c:v>
                </c:pt>
                <c:pt idx="13">
                  <c:v>1202.673</c:v>
                </c:pt>
                <c:pt idx="14">
                  <c:v>1149.9390000000001</c:v>
                </c:pt>
                <c:pt idx="15">
                  <c:v>1300.4749999999999</c:v>
                </c:pt>
                <c:pt idx="16">
                  <c:v>1375.441</c:v>
                </c:pt>
                <c:pt idx="17">
                  <c:v>1414.0830000000001</c:v>
                </c:pt>
                <c:pt idx="18">
                  <c:v>1468.3879999999999</c:v>
                </c:pt>
                <c:pt idx="19">
                  <c:v>1414.5239999999999</c:v>
                </c:pt>
                <c:pt idx="20">
                  <c:v>1437.702</c:v>
                </c:pt>
                <c:pt idx="21">
                  <c:v>1370.7280000000001</c:v>
                </c:pt>
                <c:pt idx="22">
                  <c:v>1451.192</c:v>
                </c:pt>
                <c:pt idx="23">
                  <c:v>1412.1389999999999</c:v>
                </c:pt>
                <c:pt idx="24">
                  <c:v>1346.471</c:v>
                </c:pt>
                <c:pt idx="25">
                  <c:v>1414.7139999999999</c:v>
                </c:pt>
                <c:pt idx="26">
                  <c:v>1300.271</c:v>
                </c:pt>
                <c:pt idx="27">
                  <c:v>1480.4159999999999</c:v>
                </c:pt>
                <c:pt idx="28">
                  <c:v>1453.2760000000001</c:v>
                </c:pt>
                <c:pt idx="29">
                  <c:v>1161.4469999999999</c:v>
                </c:pt>
                <c:pt idx="30">
                  <c:v>1323.079</c:v>
                </c:pt>
                <c:pt idx="31">
                  <c:v>1262.3810000000001</c:v>
                </c:pt>
                <c:pt idx="32">
                  <c:v>1258.6420000000001</c:v>
                </c:pt>
                <c:pt idx="33">
                  <c:v>1337.634</c:v>
                </c:pt>
                <c:pt idx="34">
                  <c:v>1366.7260000000001</c:v>
                </c:pt>
                <c:pt idx="35">
                  <c:v>1374.982</c:v>
                </c:pt>
                <c:pt idx="36">
                  <c:v>1393.18</c:v>
                </c:pt>
                <c:pt idx="37">
                  <c:v>1581.183</c:v>
                </c:pt>
                <c:pt idx="38">
                  <c:v>1686.44</c:v>
                </c:pt>
                <c:pt idx="39">
                  <c:v>1684.1389999999999</c:v>
                </c:pt>
                <c:pt idx="40">
                  <c:v>1613.4659999999999</c:v>
                </c:pt>
                <c:pt idx="41">
                  <c:v>1606.375</c:v>
                </c:pt>
                <c:pt idx="42">
                  <c:v>1615.5650000000001</c:v>
                </c:pt>
                <c:pt idx="43">
                  <c:v>1548.674</c:v>
                </c:pt>
                <c:pt idx="44">
                  <c:v>1666.588</c:v>
                </c:pt>
                <c:pt idx="45">
                  <c:v>1627.6559999999999</c:v>
                </c:pt>
                <c:pt idx="46">
                  <c:v>1560.0050000000001</c:v>
                </c:pt>
                <c:pt idx="47">
                  <c:v>1605.7239999999999</c:v>
                </c:pt>
                <c:pt idx="48">
                  <c:v>1540.473</c:v>
                </c:pt>
                <c:pt idx="49">
                  <c:v>1701.8630000000001</c:v>
                </c:pt>
                <c:pt idx="50">
                  <c:v>1589.163</c:v>
                </c:pt>
                <c:pt idx="51">
                  <c:v>1624.653</c:v>
                </c:pt>
                <c:pt idx="52">
                  <c:v>1487.6010000000001</c:v>
                </c:pt>
                <c:pt idx="53">
                  <c:v>1435.4849999999999</c:v>
                </c:pt>
                <c:pt idx="54">
                  <c:v>1428.5719999999999</c:v>
                </c:pt>
                <c:pt idx="55">
                  <c:v>1417.6790000000001</c:v>
                </c:pt>
                <c:pt idx="56">
                  <c:v>1418.2719999999999</c:v>
                </c:pt>
                <c:pt idx="57">
                  <c:v>1409.2909999999999</c:v>
                </c:pt>
                <c:pt idx="58">
                  <c:v>1480.904</c:v>
                </c:pt>
                <c:pt idx="59">
                  <c:v>1453.6020000000001</c:v>
                </c:pt>
                <c:pt idx="60">
                  <c:v>1482.961</c:v>
                </c:pt>
                <c:pt idx="61">
                  <c:v>1537.634</c:v>
                </c:pt>
                <c:pt idx="62">
                  <c:v>1468.7539999999999</c:v>
                </c:pt>
                <c:pt idx="63">
                  <c:v>1470.1510000000001</c:v>
                </c:pt>
                <c:pt idx="64">
                  <c:v>1410.2909999999999</c:v>
                </c:pt>
                <c:pt idx="65">
                  <c:v>1581.992</c:v>
                </c:pt>
                <c:pt idx="66">
                  <c:v>1614.04</c:v>
                </c:pt>
                <c:pt idx="67">
                  <c:v>1559.337</c:v>
                </c:pt>
                <c:pt idx="68">
                  <c:v>1536.415</c:v>
                </c:pt>
                <c:pt idx="69">
                  <c:v>1615.5450000000001</c:v>
                </c:pt>
                <c:pt idx="70">
                  <c:v>1528.0830000000001</c:v>
                </c:pt>
                <c:pt idx="71">
                  <c:v>1785.6189999999999</c:v>
                </c:pt>
                <c:pt idx="72">
                  <c:v>1960.259</c:v>
                </c:pt>
                <c:pt idx="73">
                  <c:v>1959.021</c:v>
                </c:pt>
                <c:pt idx="74">
                  <c:v>1835.6610000000001</c:v>
                </c:pt>
                <c:pt idx="75">
                  <c:v>1727.182</c:v>
                </c:pt>
                <c:pt idx="76">
                  <c:v>1773.962</c:v>
                </c:pt>
                <c:pt idx="77">
                  <c:v>1747.43</c:v>
                </c:pt>
                <c:pt idx="78">
                  <c:v>1642.8389999999999</c:v>
                </c:pt>
                <c:pt idx="79">
                  <c:v>1529.585</c:v>
                </c:pt>
                <c:pt idx="80">
                  <c:v>1476.345</c:v>
                </c:pt>
                <c:pt idx="81">
                  <c:v>1469.1469999999999</c:v>
                </c:pt>
                <c:pt idx="82">
                  <c:v>1422.443</c:v>
                </c:pt>
                <c:pt idx="83">
                  <c:v>1425.106</c:v>
                </c:pt>
                <c:pt idx="84">
                  <c:v>1383.6690000000001</c:v>
                </c:pt>
                <c:pt idx="85">
                  <c:v>1304.6890000000001</c:v>
                </c:pt>
                <c:pt idx="86">
                  <c:v>1395.2940000000001</c:v>
                </c:pt>
                <c:pt idx="87">
                  <c:v>1186.249</c:v>
                </c:pt>
                <c:pt idx="88">
                  <c:v>1267.5309999999999</c:v>
                </c:pt>
                <c:pt idx="89">
                  <c:v>1226.723</c:v>
                </c:pt>
                <c:pt idx="90">
                  <c:v>1313.614</c:v>
                </c:pt>
                <c:pt idx="91">
                  <c:v>1332.2670000000001</c:v>
                </c:pt>
                <c:pt idx="92">
                  <c:v>1386.835</c:v>
                </c:pt>
                <c:pt idx="93">
                  <c:v>1293.9079999999999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Blank'!$Y$6:$Y$99</c:f>
              <c:numCache>
                <c:formatCode>General</c:formatCode>
                <c:ptCount val="94"/>
                <c:pt idx="0">
                  <c:v>1575.268</c:v>
                </c:pt>
                <c:pt idx="1">
                  <c:v>1482.9760000000001</c:v>
                </c:pt>
                <c:pt idx="2">
                  <c:v>1235.3520000000001</c:v>
                </c:pt>
                <c:pt idx="3">
                  <c:v>1399.7760000000001</c:v>
                </c:pt>
                <c:pt idx="4">
                  <c:v>1344.3119999999999</c:v>
                </c:pt>
                <c:pt idx="5">
                  <c:v>1209.098</c:v>
                </c:pt>
                <c:pt idx="6">
                  <c:v>1297.691</c:v>
                </c:pt>
                <c:pt idx="7">
                  <c:v>1355.183</c:v>
                </c:pt>
                <c:pt idx="8">
                  <c:v>1390.412</c:v>
                </c:pt>
                <c:pt idx="9">
                  <c:v>1281.579</c:v>
                </c:pt>
                <c:pt idx="10">
                  <c:v>1242.874</c:v>
                </c:pt>
                <c:pt idx="11">
                  <c:v>1421.489</c:v>
                </c:pt>
                <c:pt idx="12">
                  <c:v>1514.761</c:v>
                </c:pt>
                <c:pt idx="13">
                  <c:v>1286.6669999999999</c:v>
                </c:pt>
                <c:pt idx="14">
                  <c:v>1233.944</c:v>
                </c:pt>
                <c:pt idx="15">
                  <c:v>1328.329</c:v>
                </c:pt>
                <c:pt idx="16">
                  <c:v>1350.623</c:v>
                </c:pt>
                <c:pt idx="17">
                  <c:v>1303.8040000000001</c:v>
                </c:pt>
                <c:pt idx="18">
                  <c:v>1351.308</c:v>
                </c:pt>
                <c:pt idx="19">
                  <c:v>1304.704</c:v>
                </c:pt>
                <c:pt idx="20">
                  <c:v>1268.0170000000001</c:v>
                </c:pt>
                <c:pt idx="21">
                  <c:v>1300.491</c:v>
                </c:pt>
                <c:pt idx="22">
                  <c:v>1380.028</c:v>
                </c:pt>
                <c:pt idx="23">
                  <c:v>1372.586</c:v>
                </c:pt>
                <c:pt idx="24">
                  <c:v>1360.3589999999999</c:v>
                </c:pt>
                <c:pt idx="25">
                  <c:v>1471.4159999999999</c:v>
                </c:pt>
                <c:pt idx="26">
                  <c:v>1466.893</c:v>
                </c:pt>
                <c:pt idx="27">
                  <c:v>1570.848</c:v>
                </c:pt>
                <c:pt idx="28">
                  <c:v>1581.5350000000001</c:v>
                </c:pt>
                <c:pt idx="29">
                  <c:v>1269.2570000000001</c:v>
                </c:pt>
                <c:pt idx="30">
                  <c:v>1504.0039999999999</c:v>
                </c:pt>
                <c:pt idx="31">
                  <c:v>1402.8050000000001</c:v>
                </c:pt>
                <c:pt idx="32">
                  <c:v>1399.087</c:v>
                </c:pt>
                <c:pt idx="33">
                  <c:v>1435.74</c:v>
                </c:pt>
                <c:pt idx="34">
                  <c:v>1456.4369999999999</c:v>
                </c:pt>
                <c:pt idx="35">
                  <c:v>1462.81</c:v>
                </c:pt>
                <c:pt idx="36">
                  <c:v>1409.0419999999999</c:v>
                </c:pt>
                <c:pt idx="37">
                  <c:v>1501.3530000000001</c:v>
                </c:pt>
                <c:pt idx="38">
                  <c:v>1593.954</c:v>
                </c:pt>
                <c:pt idx="39">
                  <c:v>1688.819</c:v>
                </c:pt>
                <c:pt idx="40">
                  <c:v>1619.731</c:v>
                </c:pt>
                <c:pt idx="41">
                  <c:v>1513.211</c:v>
                </c:pt>
                <c:pt idx="42">
                  <c:v>1639.325</c:v>
                </c:pt>
                <c:pt idx="43">
                  <c:v>1479.595</c:v>
                </c:pt>
                <c:pt idx="44">
                  <c:v>1681.835</c:v>
                </c:pt>
                <c:pt idx="45">
                  <c:v>1605.3150000000001</c:v>
                </c:pt>
                <c:pt idx="46">
                  <c:v>1680.8040000000001</c:v>
                </c:pt>
                <c:pt idx="47">
                  <c:v>1742.579</c:v>
                </c:pt>
                <c:pt idx="48">
                  <c:v>1673.47</c:v>
                </c:pt>
                <c:pt idx="49">
                  <c:v>1854.627</c:v>
                </c:pt>
                <c:pt idx="50">
                  <c:v>1874.9670000000001</c:v>
                </c:pt>
                <c:pt idx="51">
                  <c:v>1785.251</c:v>
                </c:pt>
                <c:pt idx="52">
                  <c:v>1791.3130000000001</c:v>
                </c:pt>
                <c:pt idx="53">
                  <c:v>1718.4390000000001</c:v>
                </c:pt>
                <c:pt idx="54">
                  <c:v>1696.7650000000001</c:v>
                </c:pt>
                <c:pt idx="55">
                  <c:v>1639.42</c:v>
                </c:pt>
                <c:pt idx="56">
                  <c:v>1720.325</c:v>
                </c:pt>
                <c:pt idx="57">
                  <c:v>1597.8420000000001</c:v>
                </c:pt>
                <c:pt idx="58">
                  <c:v>1579.838</c:v>
                </c:pt>
                <c:pt idx="59">
                  <c:v>1532.2339999999999</c:v>
                </c:pt>
                <c:pt idx="60">
                  <c:v>1668.5150000000001</c:v>
                </c:pt>
                <c:pt idx="61">
                  <c:v>1535.6559999999999</c:v>
                </c:pt>
                <c:pt idx="62">
                  <c:v>1527.7929999999999</c:v>
                </c:pt>
                <c:pt idx="63">
                  <c:v>1518.3630000000001</c:v>
                </c:pt>
                <c:pt idx="64">
                  <c:v>1398.7070000000001</c:v>
                </c:pt>
                <c:pt idx="65">
                  <c:v>1497.278</c:v>
                </c:pt>
                <c:pt idx="66">
                  <c:v>1352.623</c:v>
                </c:pt>
                <c:pt idx="67">
                  <c:v>1377.422</c:v>
                </c:pt>
                <c:pt idx="68">
                  <c:v>1241.8230000000001</c:v>
                </c:pt>
                <c:pt idx="69">
                  <c:v>1325.867</c:v>
                </c:pt>
                <c:pt idx="70">
                  <c:v>1388.1880000000001</c:v>
                </c:pt>
                <c:pt idx="71">
                  <c:v>1491.152</c:v>
                </c:pt>
                <c:pt idx="72">
                  <c:v>1521.788</c:v>
                </c:pt>
                <c:pt idx="73">
                  <c:v>1587.88</c:v>
                </c:pt>
                <c:pt idx="74">
                  <c:v>1438.239</c:v>
                </c:pt>
                <c:pt idx="75">
                  <c:v>1439.184</c:v>
                </c:pt>
                <c:pt idx="76">
                  <c:v>1452.76</c:v>
                </c:pt>
                <c:pt idx="77">
                  <c:v>1550.961</c:v>
                </c:pt>
                <c:pt idx="78">
                  <c:v>1533.6510000000001</c:v>
                </c:pt>
                <c:pt idx="79">
                  <c:v>1379.1869999999999</c:v>
                </c:pt>
                <c:pt idx="80">
                  <c:v>1371.4190000000001</c:v>
                </c:pt>
                <c:pt idx="81">
                  <c:v>1431.453</c:v>
                </c:pt>
                <c:pt idx="82">
                  <c:v>1278.047</c:v>
                </c:pt>
                <c:pt idx="83">
                  <c:v>1299.6610000000001</c:v>
                </c:pt>
                <c:pt idx="84">
                  <c:v>1269.894</c:v>
                </c:pt>
                <c:pt idx="85">
                  <c:v>1230.595</c:v>
                </c:pt>
                <c:pt idx="86">
                  <c:v>1217.229</c:v>
                </c:pt>
                <c:pt idx="87">
                  <c:v>1155.931</c:v>
                </c:pt>
                <c:pt idx="88">
                  <c:v>1274.3140000000001</c:v>
                </c:pt>
                <c:pt idx="89">
                  <c:v>1363.335</c:v>
                </c:pt>
                <c:pt idx="90">
                  <c:v>1472.162</c:v>
                </c:pt>
                <c:pt idx="91">
                  <c:v>1494.567</c:v>
                </c:pt>
                <c:pt idx="92">
                  <c:v>1529.385</c:v>
                </c:pt>
                <c:pt idx="93">
                  <c:v>1531.5119999999999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Blank'!$AD$6:$AD$99</c:f>
              <c:numCache>
                <c:formatCode>General</c:formatCode>
                <c:ptCount val="94"/>
                <c:pt idx="0">
                  <c:v>2200.5700000000002</c:v>
                </c:pt>
                <c:pt idx="1">
                  <c:v>1644.1559999999999</c:v>
                </c:pt>
                <c:pt idx="2">
                  <c:v>1762.297</c:v>
                </c:pt>
                <c:pt idx="3">
                  <c:v>1765.5250000000001</c:v>
                </c:pt>
                <c:pt idx="4">
                  <c:v>1710.9459999999999</c:v>
                </c:pt>
                <c:pt idx="5">
                  <c:v>1629.723</c:v>
                </c:pt>
                <c:pt idx="6">
                  <c:v>1624.2239999999999</c:v>
                </c:pt>
                <c:pt idx="7">
                  <c:v>1331.691</c:v>
                </c:pt>
                <c:pt idx="8">
                  <c:v>1347.2829999999999</c:v>
                </c:pt>
                <c:pt idx="9">
                  <c:v>1504.723</c:v>
                </c:pt>
                <c:pt idx="10">
                  <c:v>1257.934</c:v>
                </c:pt>
                <c:pt idx="11">
                  <c:v>1410.521</c:v>
                </c:pt>
                <c:pt idx="12">
                  <c:v>1386.7</c:v>
                </c:pt>
                <c:pt idx="13">
                  <c:v>1484.3520000000001</c:v>
                </c:pt>
                <c:pt idx="14">
                  <c:v>1346.7950000000001</c:v>
                </c:pt>
                <c:pt idx="15">
                  <c:v>1329.4359999999999</c:v>
                </c:pt>
                <c:pt idx="16">
                  <c:v>1398.473</c:v>
                </c:pt>
                <c:pt idx="17">
                  <c:v>1492.2049999999999</c:v>
                </c:pt>
                <c:pt idx="18">
                  <c:v>1547.375</c:v>
                </c:pt>
                <c:pt idx="19">
                  <c:v>1457.616</c:v>
                </c:pt>
                <c:pt idx="20">
                  <c:v>1548.4960000000001</c:v>
                </c:pt>
                <c:pt idx="21">
                  <c:v>1631.742</c:v>
                </c:pt>
                <c:pt idx="22">
                  <c:v>1616.904</c:v>
                </c:pt>
                <c:pt idx="23">
                  <c:v>1731.886</c:v>
                </c:pt>
                <c:pt idx="24">
                  <c:v>1489.4749999999999</c:v>
                </c:pt>
                <c:pt idx="25">
                  <c:v>1704.7860000000001</c:v>
                </c:pt>
                <c:pt idx="26">
                  <c:v>1608.451</c:v>
                </c:pt>
                <c:pt idx="27">
                  <c:v>1705.787</c:v>
                </c:pt>
                <c:pt idx="28">
                  <c:v>1652.9490000000001</c:v>
                </c:pt>
                <c:pt idx="29">
                  <c:v>1719.327</c:v>
                </c:pt>
                <c:pt idx="30">
                  <c:v>1875.93</c:v>
                </c:pt>
                <c:pt idx="31">
                  <c:v>1923.3489999999999</c:v>
                </c:pt>
                <c:pt idx="32">
                  <c:v>1632.624</c:v>
                </c:pt>
                <c:pt idx="33">
                  <c:v>1776.9059999999999</c:v>
                </c:pt>
                <c:pt idx="34">
                  <c:v>1755.8130000000001</c:v>
                </c:pt>
                <c:pt idx="35">
                  <c:v>1872.125</c:v>
                </c:pt>
                <c:pt idx="36">
                  <c:v>1741.7080000000001</c:v>
                </c:pt>
                <c:pt idx="37">
                  <c:v>1774.8019999999999</c:v>
                </c:pt>
                <c:pt idx="38">
                  <c:v>1820.7650000000001</c:v>
                </c:pt>
                <c:pt idx="39">
                  <c:v>1837.8710000000001</c:v>
                </c:pt>
                <c:pt idx="40">
                  <c:v>1611.145</c:v>
                </c:pt>
                <c:pt idx="41">
                  <c:v>1909.297</c:v>
                </c:pt>
                <c:pt idx="42">
                  <c:v>1549.847</c:v>
                </c:pt>
                <c:pt idx="43">
                  <c:v>1828.97</c:v>
                </c:pt>
                <c:pt idx="44">
                  <c:v>1961.1110000000001</c:v>
                </c:pt>
                <c:pt idx="45">
                  <c:v>2059.33</c:v>
                </c:pt>
                <c:pt idx="46">
                  <c:v>2122.373</c:v>
                </c:pt>
                <c:pt idx="47">
                  <c:v>2210.7460000000001</c:v>
                </c:pt>
                <c:pt idx="48">
                  <c:v>2189.1590000000001</c:v>
                </c:pt>
                <c:pt idx="49">
                  <c:v>2143.4380000000001</c:v>
                </c:pt>
                <c:pt idx="50">
                  <c:v>2247.442</c:v>
                </c:pt>
                <c:pt idx="51">
                  <c:v>2157.6880000000001</c:v>
                </c:pt>
                <c:pt idx="52">
                  <c:v>2081.6930000000002</c:v>
                </c:pt>
                <c:pt idx="53">
                  <c:v>2043.8119999999999</c:v>
                </c:pt>
                <c:pt idx="54">
                  <c:v>1791.61</c:v>
                </c:pt>
                <c:pt idx="55">
                  <c:v>2048.3539999999998</c:v>
                </c:pt>
                <c:pt idx="56">
                  <c:v>1862.636</c:v>
                </c:pt>
                <c:pt idx="57">
                  <c:v>1699.4760000000001</c:v>
                </c:pt>
                <c:pt idx="58">
                  <c:v>1902.7380000000001</c:v>
                </c:pt>
                <c:pt idx="59">
                  <c:v>1679.7090000000001</c:v>
                </c:pt>
                <c:pt idx="60">
                  <c:v>1759.02</c:v>
                </c:pt>
                <c:pt idx="61">
                  <c:v>1744.049</c:v>
                </c:pt>
                <c:pt idx="62">
                  <c:v>1699.221</c:v>
                </c:pt>
                <c:pt idx="63">
                  <c:v>1706.595</c:v>
                </c:pt>
                <c:pt idx="64">
                  <c:v>1670.395</c:v>
                </c:pt>
                <c:pt idx="65">
                  <c:v>1736.415</c:v>
                </c:pt>
                <c:pt idx="66">
                  <c:v>1562.0740000000001</c:v>
                </c:pt>
                <c:pt idx="67">
                  <c:v>1385.2950000000001</c:v>
                </c:pt>
                <c:pt idx="68">
                  <c:v>1663.559</c:v>
                </c:pt>
                <c:pt idx="69">
                  <c:v>1665.3320000000001</c:v>
                </c:pt>
                <c:pt idx="70">
                  <c:v>1542.107</c:v>
                </c:pt>
                <c:pt idx="71">
                  <c:v>1496.376</c:v>
                </c:pt>
                <c:pt idx="72">
                  <c:v>1501.5070000000001</c:v>
                </c:pt>
                <c:pt idx="73">
                  <c:v>1488.606</c:v>
                </c:pt>
                <c:pt idx="74">
                  <c:v>1337.509</c:v>
                </c:pt>
                <c:pt idx="75">
                  <c:v>1391.883</c:v>
                </c:pt>
                <c:pt idx="76">
                  <c:v>1588.192</c:v>
                </c:pt>
                <c:pt idx="77">
                  <c:v>1532.711</c:v>
                </c:pt>
                <c:pt idx="78">
                  <c:v>1597.664</c:v>
                </c:pt>
                <c:pt idx="79">
                  <c:v>1621.329</c:v>
                </c:pt>
                <c:pt idx="80">
                  <c:v>1523.1379999999999</c:v>
                </c:pt>
                <c:pt idx="81">
                  <c:v>1685.4069999999999</c:v>
                </c:pt>
                <c:pt idx="82">
                  <c:v>1628.242</c:v>
                </c:pt>
                <c:pt idx="83">
                  <c:v>1596.4190000000001</c:v>
                </c:pt>
                <c:pt idx="84">
                  <c:v>1701.011</c:v>
                </c:pt>
                <c:pt idx="85">
                  <c:v>1561.5840000000001</c:v>
                </c:pt>
                <c:pt idx="86">
                  <c:v>1535.2639999999999</c:v>
                </c:pt>
                <c:pt idx="87">
                  <c:v>1472.673</c:v>
                </c:pt>
                <c:pt idx="88">
                  <c:v>1514.174</c:v>
                </c:pt>
                <c:pt idx="89">
                  <c:v>1448.921</c:v>
                </c:pt>
                <c:pt idx="90">
                  <c:v>1392.0409999999999</c:v>
                </c:pt>
                <c:pt idx="91">
                  <c:v>1480.558</c:v>
                </c:pt>
                <c:pt idx="92">
                  <c:v>1289.123</c:v>
                </c:pt>
                <c:pt idx="93">
                  <c:v>1314.33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Blank'!$AH$6:$AH$99</c:f>
              <c:numCache>
                <c:formatCode>General</c:formatCode>
                <c:ptCount val="94"/>
                <c:pt idx="0">
                  <c:v>2024.8820000000001</c:v>
                </c:pt>
                <c:pt idx="1">
                  <c:v>1477.3820000000001</c:v>
                </c:pt>
                <c:pt idx="2">
                  <c:v>1581.77</c:v>
                </c:pt>
                <c:pt idx="3">
                  <c:v>1627.48</c:v>
                </c:pt>
                <c:pt idx="4">
                  <c:v>1630.4680000000001</c:v>
                </c:pt>
                <c:pt idx="5">
                  <c:v>1574.0440000000001</c:v>
                </c:pt>
                <c:pt idx="6">
                  <c:v>1606.441</c:v>
                </c:pt>
                <c:pt idx="7">
                  <c:v>1424.288</c:v>
                </c:pt>
                <c:pt idx="8">
                  <c:v>1503.884</c:v>
                </c:pt>
                <c:pt idx="9">
                  <c:v>1583.5029999999999</c:v>
                </c:pt>
                <c:pt idx="10">
                  <c:v>1319.11</c:v>
                </c:pt>
                <c:pt idx="11">
                  <c:v>1501.385</c:v>
                </c:pt>
                <c:pt idx="12">
                  <c:v>1480.9449999999999</c:v>
                </c:pt>
                <c:pt idx="13">
                  <c:v>1643.4860000000001</c:v>
                </c:pt>
                <c:pt idx="14">
                  <c:v>1436.374</c:v>
                </c:pt>
                <c:pt idx="15">
                  <c:v>1412.4169999999999</c:v>
                </c:pt>
                <c:pt idx="16">
                  <c:v>1520.692</c:v>
                </c:pt>
                <c:pt idx="17">
                  <c:v>1741.6210000000001</c:v>
                </c:pt>
                <c:pt idx="18">
                  <c:v>1845.8150000000001</c:v>
                </c:pt>
                <c:pt idx="19">
                  <c:v>1727.12</c:v>
                </c:pt>
                <c:pt idx="20">
                  <c:v>1921.204</c:v>
                </c:pt>
                <c:pt idx="21">
                  <c:v>1867.1489999999999</c:v>
                </c:pt>
                <c:pt idx="22">
                  <c:v>1872.6079999999999</c:v>
                </c:pt>
                <c:pt idx="23">
                  <c:v>1992.6579999999999</c:v>
                </c:pt>
                <c:pt idx="24">
                  <c:v>1448.857</c:v>
                </c:pt>
                <c:pt idx="25">
                  <c:v>1618.5619999999999</c:v>
                </c:pt>
                <c:pt idx="26">
                  <c:v>1637.8530000000001</c:v>
                </c:pt>
                <c:pt idx="27">
                  <c:v>1506.229</c:v>
                </c:pt>
                <c:pt idx="28">
                  <c:v>1532.7180000000001</c:v>
                </c:pt>
                <c:pt idx="29">
                  <c:v>1636.29</c:v>
                </c:pt>
                <c:pt idx="30">
                  <c:v>1712.5309999999999</c:v>
                </c:pt>
                <c:pt idx="31">
                  <c:v>1697.4680000000001</c:v>
                </c:pt>
                <c:pt idx="32">
                  <c:v>1436.0409999999999</c:v>
                </c:pt>
                <c:pt idx="33">
                  <c:v>1550.5160000000001</c:v>
                </c:pt>
                <c:pt idx="34">
                  <c:v>1678.3440000000001</c:v>
                </c:pt>
                <c:pt idx="35">
                  <c:v>1928.934</c:v>
                </c:pt>
                <c:pt idx="36">
                  <c:v>1877.7059999999999</c:v>
                </c:pt>
                <c:pt idx="37">
                  <c:v>1934.979</c:v>
                </c:pt>
                <c:pt idx="38">
                  <c:v>1981.42</c:v>
                </c:pt>
                <c:pt idx="39">
                  <c:v>1960.49</c:v>
                </c:pt>
                <c:pt idx="40">
                  <c:v>1612.77</c:v>
                </c:pt>
                <c:pt idx="41">
                  <c:v>1939.9259999999999</c:v>
                </c:pt>
                <c:pt idx="42">
                  <c:v>1559.84</c:v>
                </c:pt>
                <c:pt idx="43">
                  <c:v>2011.78</c:v>
                </c:pt>
                <c:pt idx="44">
                  <c:v>2036.845</c:v>
                </c:pt>
                <c:pt idx="45">
                  <c:v>1979.5640000000001</c:v>
                </c:pt>
                <c:pt idx="46">
                  <c:v>2028.0229999999999</c:v>
                </c:pt>
                <c:pt idx="47">
                  <c:v>2115.4160000000002</c:v>
                </c:pt>
                <c:pt idx="48">
                  <c:v>2046.6959999999999</c:v>
                </c:pt>
                <c:pt idx="49">
                  <c:v>2025.01</c:v>
                </c:pt>
                <c:pt idx="50">
                  <c:v>2024.454</c:v>
                </c:pt>
                <c:pt idx="51">
                  <c:v>1960.136</c:v>
                </c:pt>
                <c:pt idx="52">
                  <c:v>1837.558</c:v>
                </c:pt>
                <c:pt idx="53">
                  <c:v>1830.1949999999999</c:v>
                </c:pt>
                <c:pt idx="54">
                  <c:v>1557.213</c:v>
                </c:pt>
                <c:pt idx="55">
                  <c:v>1865.6220000000001</c:v>
                </c:pt>
                <c:pt idx="56">
                  <c:v>1783.655</c:v>
                </c:pt>
                <c:pt idx="57">
                  <c:v>1771.259</c:v>
                </c:pt>
                <c:pt idx="58">
                  <c:v>1916.876</c:v>
                </c:pt>
                <c:pt idx="59">
                  <c:v>1814.9839999999999</c:v>
                </c:pt>
                <c:pt idx="60">
                  <c:v>1971.81</c:v>
                </c:pt>
                <c:pt idx="61">
                  <c:v>1958.7429999999999</c:v>
                </c:pt>
                <c:pt idx="62">
                  <c:v>1924.702</c:v>
                </c:pt>
                <c:pt idx="63">
                  <c:v>1895.3409999999999</c:v>
                </c:pt>
                <c:pt idx="64">
                  <c:v>1924.75</c:v>
                </c:pt>
                <c:pt idx="65">
                  <c:v>1929.0119999999999</c:v>
                </c:pt>
                <c:pt idx="66">
                  <c:v>1787.2660000000001</c:v>
                </c:pt>
                <c:pt idx="67">
                  <c:v>1523.6369999999999</c:v>
                </c:pt>
                <c:pt idx="68">
                  <c:v>1897.1590000000001</c:v>
                </c:pt>
                <c:pt idx="69">
                  <c:v>1990.7180000000001</c:v>
                </c:pt>
                <c:pt idx="70">
                  <c:v>1975.6569999999999</c:v>
                </c:pt>
                <c:pt idx="71">
                  <c:v>2020.502</c:v>
                </c:pt>
                <c:pt idx="72">
                  <c:v>2190.837</c:v>
                </c:pt>
                <c:pt idx="73">
                  <c:v>2210.73</c:v>
                </c:pt>
                <c:pt idx="74">
                  <c:v>2007.5350000000001</c:v>
                </c:pt>
                <c:pt idx="75">
                  <c:v>2116.1370000000002</c:v>
                </c:pt>
                <c:pt idx="76">
                  <c:v>2300.404</c:v>
                </c:pt>
                <c:pt idx="77">
                  <c:v>2212.0050000000001</c:v>
                </c:pt>
                <c:pt idx="78">
                  <c:v>2114.915</c:v>
                </c:pt>
                <c:pt idx="79">
                  <c:v>2133.2739999999999</c:v>
                </c:pt>
                <c:pt idx="80">
                  <c:v>2054.5279999999998</c:v>
                </c:pt>
                <c:pt idx="81">
                  <c:v>2056.41</c:v>
                </c:pt>
                <c:pt idx="82">
                  <c:v>1940.153</c:v>
                </c:pt>
                <c:pt idx="83">
                  <c:v>1854.31</c:v>
                </c:pt>
                <c:pt idx="84">
                  <c:v>1809.635</c:v>
                </c:pt>
                <c:pt idx="85">
                  <c:v>1635.4880000000001</c:v>
                </c:pt>
                <c:pt idx="86">
                  <c:v>1602.3240000000001</c:v>
                </c:pt>
                <c:pt idx="87">
                  <c:v>1511.47</c:v>
                </c:pt>
                <c:pt idx="88">
                  <c:v>1553.9880000000001</c:v>
                </c:pt>
                <c:pt idx="89">
                  <c:v>1473.106</c:v>
                </c:pt>
                <c:pt idx="90">
                  <c:v>1430</c:v>
                </c:pt>
                <c:pt idx="91">
                  <c:v>1479.2539999999999</c:v>
                </c:pt>
                <c:pt idx="92">
                  <c:v>1349.37</c:v>
                </c:pt>
                <c:pt idx="93">
                  <c:v>1506.2739999999999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Blank'!$AL$6:$AL$99</c:f>
              <c:numCache>
                <c:formatCode>General</c:formatCode>
                <c:ptCount val="94"/>
                <c:pt idx="0">
                  <c:v>2037.434</c:v>
                </c:pt>
                <c:pt idx="1">
                  <c:v>1476.5219999999999</c:v>
                </c:pt>
                <c:pt idx="2">
                  <c:v>1633.905</c:v>
                </c:pt>
                <c:pt idx="3">
                  <c:v>1624.7750000000001</c:v>
                </c:pt>
                <c:pt idx="4">
                  <c:v>1578.943</c:v>
                </c:pt>
                <c:pt idx="5">
                  <c:v>1588.057</c:v>
                </c:pt>
                <c:pt idx="6">
                  <c:v>1563.9939999999999</c:v>
                </c:pt>
                <c:pt idx="7">
                  <c:v>1332.5840000000001</c:v>
                </c:pt>
                <c:pt idx="8">
                  <c:v>1369.989</c:v>
                </c:pt>
                <c:pt idx="9">
                  <c:v>1378.7750000000001</c:v>
                </c:pt>
                <c:pt idx="10">
                  <c:v>1217.9190000000001</c:v>
                </c:pt>
                <c:pt idx="11">
                  <c:v>1368.4680000000001</c:v>
                </c:pt>
                <c:pt idx="12">
                  <c:v>1352.175</c:v>
                </c:pt>
                <c:pt idx="13">
                  <c:v>1463.1679999999999</c:v>
                </c:pt>
                <c:pt idx="14">
                  <c:v>1343.2940000000001</c:v>
                </c:pt>
                <c:pt idx="15">
                  <c:v>1380.0889999999999</c:v>
                </c:pt>
                <c:pt idx="16">
                  <c:v>1389.192</c:v>
                </c:pt>
                <c:pt idx="17">
                  <c:v>1482.5509999999999</c:v>
                </c:pt>
                <c:pt idx="18">
                  <c:v>1602.885</c:v>
                </c:pt>
                <c:pt idx="19">
                  <c:v>1544.1780000000001</c:v>
                </c:pt>
                <c:pt idx="20">
                  <c:v>1558.768</c:v>
                </c:pt>
                <c:pt idx="21">
                  <c:v>1551.7639999999999</c:v>
                </c:pt>
                <c:pt idx="22">
                  <c:v>1398.0060000000001</c:v>
                </c:pt>
                <c:pt idx="23">
                  <c:v>1508.99</c:v>
                </c:pt>
                <c:pt idx="24">
                  <c:v>1214.885</c:v>
                </c:pt>
                <c:pt idx="25">
                  <c:v>1383.22</c:v>
                </c:pt>
                <c:pt idx="26">
                  <c:v>1397.1980000000001</c:v>
                </c:pt>
                <c:pt idx="27">
                  <c:v>1472.2750000000001</c:v>
                </c:pt>
                <c:pt idx="28">
                  <c:v>1525.8130000000001</c:v>
                </c:pt>
                <c:pt idx="29">
                  <c:v>1529.519</c:v>
                </c:pt>
                <c:pt idx="30">
                  <c:v>1666.4760000000001</c:v>
                </c:pt>
                <c:pt idx="31">
                  <c:v>1680.6179999999999</c:v>
                </c:pt>
                <c:pt idx="32">
                  <c:v>1482.617</c:v>
                </c:pt>
                <c:pt idx="33">
                  <c:v>1645.4570000000001</c:v>
                </c:pt>
                <c:pt idx="34">
                  <c:v>1651.085</c:v>
                </c:pt>
                <c:pt idx="35">
                  <c:v>1810.3869999999999</c:v>
                </c:pt>
                <c:pt idx="36">
                  <c:v>1718.0519999999999</c:v>
                </c:pt>
                <c:pt idx="37">
                  <c:v>1773.7059999999999</c:v>
                </c:pt>
                <c:pt idx="38">
                  <c:v>1660.41</c:v>
                </c:pt>
                <c:pt idx="39">
                  <c:v>1726.6289999999999</c:v>
                </c:pt>
                <c:pt idx="40">
                  <c:v>1541.338</c:v>
                </c:pt>
                <c:pt idx="41">
                  <c:v>1690.546</c:v>
                </c:pt>
                <c:pt idx="42">
                  <c:v>1371.088</c:v>
                </c:pt>
                <c:pt idx="43">
                  <c:v>1783.366</c:v>
                </c:pt>
                <c:pt idx="44">
                  <c:v>1885.163</c:v>
                </c:pt>
                <c:pt idx="45">
                  <c:v>1869.35</c:v>
                </c:pt>
                <c:pt idx="46">
                  <c:v>1966.4659999999999</c:v>
                </c:pt>
                <c:pt idx="47">
                  <c:v>2010.454</c:v>
                </c:pt>
                <c:pt idx="48">
                  <c:v>2077.2420000000002</c:v>
                </c:pt>
                <c:pt idx="49">
                  <c:v>2116.7280000000001</c:v>
                </c:pt>
                <c:pt idx="50">
                  <c:v>2125.2069999999999</c:v>
                </c:pt>
                <c:pt idx="51">
                  <c:v>2162.2489999999998</c:v>
                </c:pt>
                <c:pt idx="52">
                  <c:v>2084.2600000000002</c:v>
                </c:pt>
                <c:pt idx="53">
                  <c:v>2080.0160000000001</c:v>
                </c:pt>
                <c:pt idx="54">
                  <c:v>1770.5840000000001</c:v>
                </c:pt>
                <c:pt idx="55">
                  <c:v>1978.5440000000001</c:v>
                </c:pt>
                <c:pt idx="56">
                  <c:v>1917.2760000000001</c:v>
                </c:pt>
                <c:pt idx="57">
                  <c:v>1904.164</c:v>
                </c:pt>
                <c:pt idx="58">
                  <c:v>1953.47</c:v>
                </c:pt>
                <c:pt idx="59">
                  <c:v>1938.616</c:v>
                </c:pt>
                <c:pt idx="60">
                  <c:v>1826.904</c:v>
                </c:pt>
                <c:pt idx="61">
                  <c:v>1832.8530000000001</c:v>
                </c:pt>
                <c:pt idx="62">
                  <c:v>1829.4870000000001</c:v>
                </c:pt>
                <c:pt idx="63">
                  <c:v>1807.81</c:v>
                </c:pt>
                <c:pt idx="64">
                  <c:v>1852.8420000000001</c:v>
                </c:pt>
                <c:pt idx="65">
                  <c:v>1815.13</c:v>
                </c:pt>
                <c:pt idx="66">
                  <c:v>1699.894</c:v>
                </c:pt>
                <c:pt idx="67">
                  <c:v>1507.9449999999999</c:v>
                </c:pt>
                <c:pt idx="68">
                  <c:v>1604.318</c:v>
                </c:pt>
                <c:pt idx="69">
                  <c:v>1681.86</c:v>
                </c:pt>
                <c:pt idx="70">
                  <c:v>1653.9359999999999</c:v>
                </c:pt>
                <c:pt idx="71">
                  <c:v>1718.452</c:v>
                </c:pt>
                <c:pt idx="72">
                  <c:v>1757.809</c:v>
                </c:pt>
                <c:pt idx="73">
                  <c:v>1716.8969999999999</c:v>
                </c:pt>
                <c:pt idx="74">
                  <c:v>1562.979</c:v>
                </c:pt>
                <c:pt idx="75">
                  <c:v>1598.3050000000001</c:v>
                </c:pt>
                <c:pt idx="76">
                  <c:v>1656.4</c:v>
                </c:pt>
                <c:pt idx="77">
                  <c:v>1577.607</c:v>
                </c:pt>
                <c:pt idx="78">
                  <c:v>1477.02</c:v>
                </c:pt>
                <c:pt idx="79">
                  <c:v>1519.604</c:v>
                </c:pt>
                <c:pt idx="80">
                  <c:v>1540.857</c:v>
                </c:pt>
                <c:pt idx="81">
                  <c:v>1594.4190000000001</c:v>
                </c:pt>
                <c:pt idx="82">
                  <c:v>1618.6489999999999</c:v>
                </c:pt>
                <c:pt idx="83">
                  <c:v>1696.2190000000001</c:v>
                </c:pt>
                <c:pt idx="84">
                  <c:v>1648.01</c:v>
                </c:pt>
                <c:pt idx="85">
                  <c:v>1694.903</c:v>
                </c:pt>
                <c:pt idx="86">
                  <c:v>1572.42</c:v>
                </c:pt>
                <c:pt idx="87">
                  <c:v>1625.35</c:v>
                </c:pt>
                <c:pt idx="88">
                  <c:v>1707.605</c:v>
                </c:pt>
                <c:pt idx="89">
                  <c:v>1635.693</c:v>
                </c:pt>
                <c:pt idx="90">
                  <c:v>1647.2460000000001</c:v>
                </c:pt>
                <c:pt idx="91">
                  <c:v>1677.37</c:v>
                </c:pt>
                <c:pt idx="92">
                  <c:v>1288.748</c:v>
                </c:pt>
                <c:pt idx="93">
                  <c:v>1407.9670000000001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'20140814 Blank'!$C$6:$C$99</c:f>
              <c:numCache>
                <c:formatCode>0_ </c:formatCode>
                <c:ptCount val="9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</c:numCache>
            </c:numRef>
          </c:xVal>
          <c:yVal>
            <c:numRef>
              <c:f>'20140814 Blank'!$AP$6:$AP$99</c:f>
              <c:numCache>
                <c:formatCode>General</c:formatCode>
                <c:ptCount val="94"/>
                <c:pt idx="0">
                  <c:v>1862.096</c:v>
                </c:pt>
                <c:pt idx="1">
                  <c:v>1470.153</c:v>
                </c:pt>
                <c:pt idx="2">
                  <c:v>1698.9649999999999</c:v>
                </c:pt>
                <c:pt idx="3">
                  <c:v>1726.557</c:v>
                </c:pt>
                <c:pt idx="4">
                  <c:v>1738.5530000000001</c:v>
                </c:pt>
                <c:pt idx="5">
                  <c:v>1660.1120000000001</c:v>
                </c:pt>
                <c:pt idx="6">
                  <c:v>1641.454</c:v>
                </c:pt>
                <c:pt idx="7">
                  <c:v>1373.3150000000001</c:v>
                </c:pt>
                <c:pt idx="8">
                  <c:v>1420.0989999999999</c:v>
                </c:pt>
                <c:pt idx="9">
                  <c:v>1451.1010000000001</c:v>
                </c:pt>
                <c:pt idx="10">
                  <c:v>1215.7739999999999</c:v>
                </c:pt>
                <c:pt idx="11">
                  <c:v>1244.925</c:v>
                </c:pt>
                <c:pt idx="12">
                  <c:v>1295.1179999999999</c:v>
                </c:pt>
                <c:pt idx="13">
                  <c:v>1290.0630000000001</c:v>
                </c:pt>
                <c:pt idx="14">
                  <c:v>1194.1279999999999</c:v>
                </c:pt>
                <c:pt idx="15">
                  <c:v>1229.6559999999999</c:v>
                </c:pt>
                <c:pt idx="16">
                  <c:v>1203.258</c:v>
                </c:pt>
                <c:pt idx="17">
                  <c:v>1416.47</c:v>
                </c:pt>
                <c:pt idx="18">
                  <c:v>1450.175</c:v>
                </c:pt>
                <c:pt idx="19">
                  <c:v>1344.797</c:v>
                </c:pt>
                <c:pt idx="20">
                  <c:v>1475.8889999999999</c:v>
                </c:pt>
                <c:pt idx="21">
                  <c:v>1462.8209999999999</c:v>
                </c:pt>
                <c:pt idx="22">
                  <c:v>1459.5440000000001</c:v>
                </c:pt>
                <c:pt idx="23">
                  <c:v>1555.6030000000001</c:v>
                </c:pt>
                <c:pt idx="24">
                  <c:v>1300.547</c:v>
                </c:pt>
                <c:pt idx="25">
                  <c:v>1568.702</c:v>
                </c:pt>
                <c:pt idx="26">
                  <c:v>1517.578</c:v>
                </c:pt>
                <c:pt idx="27">
                  <c:v>1500.914</c:v>
                </c:pt>
                <c:pt idx="28">
                  <c:v>1474.701</c:v>
                </c:pt>
                <c:pt idx="29">
                  <c:v>1555.0450000000001</c:v>
                </c:pt>
                <c:pt idx="30">
                  <c:v>1602.3150000000001</c:v>
                </c:pt>
                <c:pt idx="31">
                  <c:v>1562.4079999999999</c:v>
                </c:pt>
                <c:pt idx="32">
                  <c:v>1310.085</c:v>
                </c:pt>
                <c:pt idx="33">
                  <c:v>1443.162</c:v>
                </c:pt>
                <c:pt idx="34">
                  <c:v>1532.3679999999999</c:v>
                </c:pt>
                <c:pt idx="35">
                  <c:v>1607.722</c:v>
                </c:pt>
                <c:pt idx="36">
                  <c:v>1437.154</c:v>
                </c:pt>
                <c:pt idx="37">
                  <c:v>1513.558</c:v>
                </c:pt>
                <c:pt idx="38">
                  <c:v>1479.546</c:v>
                </c:pt>
                <c:pt idx="39">
                  <c:v>1532.413</c:v>
                </c:pt>
                <c:pt idx="40">
                  <c:v>1361.6759999999999</c:v>
                </c:pt>
                <c:pt idx="41">
                  <c:v>1558.4749999999999</c:v>
                </c:pt>
                <c:pt idx="42">
                  <c:v>1344.845</c:v>
                </c:pt>
                <c:pt idx="43">
                  <c:v>1640.1020000000001</c:v>
                </c:pt>
                <c:pt idx="44">
                  <c:v>1648.327</c:v>
                </c:pt>
                <c:pt idx="45">
                  <c:v>1629.383</c:v>
                </c:pt>
                <c:pt idx="46">
                  <c:v>1677.7760000000001</c:v>
                </c:pt>
                <c:pt idx="47">
                  <c:v>1667.211</c:v>
                </c:pt>
                <c:pt idx="48">
                  <c:v>1673.088</c:v>
                </c:pt>
                <c:pt idx="49">
                  <c:v>1669.1679999999999</c:v>
                </c:pt>
                <c:pt idx="50">
                  <c:v>1716.8710000000001</c:v>
                </c:pt>
                <c:pt idx="51">
                  <c:v>1677.913</c:v>
                </c:pt>
                <c:pt idx="52">
                  <c:v>1588.9010000000001</c:v>
                </c:pt>
                <c:pt idx="53">
                  <c:v>1697.5160000000001</c:v>
                </c:pt>
                <c:pt idx="54">
                  <c:v>1271.173</c:v>
                </c:pt>
                <c:pt idx="55">
                  <c:v>1488.2280000000001</c:v>
                </c:pt>
                <c:pt idx="56">
                  <c:v>1427.731</c:v>
                </c:pt>
                <c:pt idx="57">
                  <c:v>1487.499</c:v>
                </c:pt>
                <c:pt idx="58">
                  <c:v>1616.9649999999999</c:v>
                </c:pt>
                <c:pt idx="59">
                  <c:v>1627.5129999999999</c:v>
                </c:pt>
                <c:pt idx="60">
                  <c:v>1652.85</c:v>
                </c:pt>
                <c:pt idx="61">
                  <c:v>1768.6010000000001</c:v>
                </c:pt>
                <c:pt idx="62">
                  <c:v>1761.896</c:v>
                </c:pt>
                <c:pt idx="63">
                  <c:v>1775.4739999999999</c:v>
                </c:pt>
                <c:pt idx="64">
                  <c:v>1752.624</c:v>
                </c:pt>
                <c:pt idx="65">
                  <c:v>1787.6189999999999</c:v>
                </c:pt>
                <c:pt idx="66">
                  <c:v>1786.97</c:v>
                </c:pt>
                <c:pt idx="67">
                  <c:v>1559.2860000000001</c:v>
                </c:pt>
                <c:pt idx="68">
                  <c:v>1855.491</c:v>
                </c:pt>
                <c:pt idx="69">
                  <c:v>2002.0429999999999</c:v>
                </c:pt>
                <c:pt idx="70">
                  <c:v>1905.0840000000001</c:v>
                </c:pt>
                <c:pt idx="71">
                  <c:v>1834.21</c:v>
                </c:pt>
                <c:pt idx="72">
                  <c:v>1999.8630000000001</c:v>
                </c:pt>
                <c:pt idx="73">
                  <c:v>1958.2249999999999</c:v>
                </c:pt>
                <c:pt idx="74">
                  <c:v>1669.386</c:v>
                </c:pt>
                <c:pt idx="75">
                  <c:v>1791.165</c:v>
                </c:pt>
                <c:pt idx="76">
                  <c:v>2005.8720000000001</c:v>
                </c:pt>
                <c:pt idx="77">
                  <c:v>1895.6079999999999</c:v>
                </c:pt>
                <c:pt idx="78">
                  <c:v>1830.3</c:v>
                </c:pt>
                <c:pt idx="79">
                  <c:v>1951.26</c:v>
                </c:pt>
                <c:pt idx="80">
                  <c:v>1762.7380000000001</c:v>
                </c:pt>
                <c:pt idx="81">
                  <c:v>1812.623</c:v>
                </c:pt>
                <c:pt idx="82">
                  <c:v>1883.845</c:v>
                </c:pt>
                <c:pt idx="83">
                  <c:v>2007.7850000000001</c:v>
                </c:pt>
                <c:pt idx="84">
                  <c:v>1856.1610000000001</c:v>
                </c:pt>
                <c:pt idx="85">
                  <c:v>1854.546</c:v>
                </c:pt>
                <c:pt idx="86">
                  <c:v>1760.528</c:v>
                </c:pt>
                <c:pt idx="87">
                  <c:v>1725.876</c:v>
                </c:pt>
                <c:pt idx="88">
                  <c:v>1845.652</c:v>
                </c:pt>
                <c:pt idx="89">
                  <c:v>1728.4190000000001</c:v>
                </c:pt>
                <c:pt idx="90">
                  <c:v>1621.3</c:v>
                </c:pt>
                <c:pt idx="91">
                  <c:v>1820.29</c:v>
                </c:pt>
                <c:pt idx="92">
                  <c:v>1488.498</c:v>
                </c:pt>
                <c:pt idx="93">
                  <c:v>1652.51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4600176"/>
        <c:axId val="894589296"/>
      </c:scatterChart>
      <c:valAx>
        <c:axId val="894600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589296"/>
        <c:crosses val="autoZero"/>
        <c:crossBetween val="midCat"/>
      </c:valAx>
      <c:valAx>
        <c:axId val="894589296"/>
        <c:scaling>
          <c:orientation val="minMax"/>
          <c:max val="1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6001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20mM</a:t>
            </a:r>
            <a:r>
              <a:rPr lang="en-US" altLang="zh-CN" baseline="0"/>
              <a:t> WT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汇总'!$G$136:$G$220</c:f>
              <c:numCache>
                <c:formatCode>0.000_ </c:formatCode>
                <c:ptCount val="85"/>
                <c:pt idx="0">
                  <c:v>-4.48115758567375</c:v>
                </c:pt>
                <c:pt idx="1">
                  <c:v>-2.8905871319518202</c:v>
                </c:pt>
                <c:pt idx="2">
                  <c:v>-1.8153217964875901</c:v>
                </c:pt>
                <c:pt idx="3">
                  <c:v>-1.11217708036416</c:v>
                </c:pt>
                <c:pt idx="4">
                  <c:v>-0.66612275794170195</c:v>
                </c:pt>
                <c:pt idx="5">
                  <c:v>-0.38645307754409502</c:v>
                </c:pt>
                <c:pt idx="6">
                  <c:v>-0.203307635494305</c:v>
                </c:pt>
                <c:pt idx="7">
                  <c:v>-6.4523167568088596E-2</c:v>
                </c:pt>
                <c:pt idx="8">
                  <c:v>6.7202974411601196E-2</c:v>
                </c:pt>
                <c:pt idx="9">
                  <c:v>0.21685636946433601</c:v>
                </c:pt>
                <c:pt idx="10">
                  <c:v>0.39937428279802001</c:v>
                </c:pt>
                <c:pt idx="11">
                  <c:v>0.62165729092988098</c:v>
                </c:pt>
                <c:pt idx="12">
                  <c:v>0.88434091424910699</c:v>
                </c:pt>
                <c:pt idx="13">
                  <c:v>1.1833438710344899</c:v>
                </c:pt>
                <c:pt idx="14">
                  <c:v>1.51120904328782</c:v>
                </c:pt>
                <c:pt idx="15">
                  <c:v>1.8582527210909301</c:v>
                </c:pt>
                <c:pt idx="16">
                  <c:v>2.21353716854148</c:v>
                </c:pt>
                <c:pt idx="17">
                  <c:v>2.56568103066938</c:v>
                </c:pt>
                <c:pt idx="18">
                  <c:v>2.9035215770836902</c:v>
                </c:pt>
                <c:pt idx="19">
                  <c:v>3.2166422544464699</c:v>
                </c:pt>
                <c:pt idx="20">
                  <c:v>3.4957784962167899</c:v>
                </c:pt>
                <c:pt idx="21">
                  <c:v>3.7331142144567799</c:v>
                </c:pt>
                <c:pt idx="22">
                  <c:v>3.9224808748370301</c:v>
                </c:pt>
                <c:pt idx="23">
                  <c:v>4.0594705323269098</c:v>
                </c:pt>
                <c:pt idx="24">
                  <c:v>4.1414736814023803</c:v>
                </c:pt>
                <c:pt idx="25">
                  <c:v>4.1676522509508303</c:v>
                </c:pt>
                <c:pt idx="26">
                  <c:v>4.13885755039946</c:v>
                </c:pt>
                <c:pt idx="27">
                  <c:v>4.0575024499421097</c:v>
                </c:pt>
                <c:pt idx="28">
                  <c:v>3.9273965540843299</c:v>
                </c:pt>
                <c:pt idx="29">
                  <c:v>3.7535526040766798</c:v>
                </c:pt>
                <c:pt idx="30">
                  <c:v>3.5419718211498199</c:v>
                </c:pt>
                <c:pt idx="31">
                  <c:v>3.29941537881616</c:v>
                </c:pt>
                <c:pt idx="32">
                  <c:v>3.03316866884682</c:v>
                </c:pt>
                <c:pt idx="33">
                  <c:v>2.7508045018804301</c:v>
                </c:pt>
                <c:pt idx="34">
                  <c:v>2.45995085997001</c:v>
                </c:pt>
                <c:pt idx="35">
                  <c:v>2.1680682947163801</c:v>
                </c:pt>
                <c:pt idx="36">
                  <c:v>1.88224154098972</c:v>
                </c:pt>
                <c:pt idx="37">
                  <c:v>1.6089893925830501</c:v>
                </c:pt>
                <c:pt idx="38">
                  <c:v>1.3540963624917901</c:v>
                </c:pt>
                <c:pt idx="39">
                  <c:v>1.1224691268571101</c:v>
                </c:pt>
                <c:pt idx="40">
                  <c:v>0.91802022796701899</c:v>
                </c:pt>
                <c:pt idx="41">
                  <c:v>0.74358098803629502</c:v>
                </c:pt>
                <c:pt idx="42">
                  <c:v>0.60084506186587106</c:v>
                </c:pt>
                <c:pt idx="43">
                  <c:v>0.49034353279213699</c:v>
                </c:pt>
                <c:pt idx="44">
                  <c:v>0.41145193271316799</c:v>
                </c:pt>
                <c:pt idx="45">
                  <c:v>0.36242904331369402</c:v>
                </c:pt>
                <c:pt idx="46">
                  <c:v>0.34048681195317498</c:v>
                </c:pt>
                <c:pt idx="47">
                  <c:v>0.34189019204533999</c:v>
                </c:pt>
                <c:pt idx="48">
                  <c:v>0.362085194078828</c:v>
                </c:pt>
                <c:pt idx="49">
                  <c:v>0.39585290980878401</c:v>
                </c:pt>
                <c:pt idx="50">
                  <c:v>0.43748674846399899</c:v>
                </c:pt>
                <c:pt idx="51">
                  <c:v>0.48098960017933701</c:v>
                </c:pt>
                <c:pt idx="52">
                  <c:v>0.520287118216199</c:v>
                </c:pt>
                <c:pt idx="53">
                  <c:v>0.54945278785183405</c:v>
                </c:pt>
                <c:pt idx="54">
                  <c:v>0.56293992621517797</c:v>
                </c:pt>
                <c:pt idx="55">
                  <c:v>0.55581523362470397</c:v>
                </c:pt>
                <c:pt idx="56">
                  <c:v>0.52398799341235403</c:v>
                </c:pt>
                <c:pt idx="57">
                  <c:v>0.46442849348912602</c:v>
                </c:pt>
                <c:pt idx="58">
                  <c:v>0.37536871931481802</c:v>
                </c:pt>
                <c:pt idx="59">
                  <c:v>0.25647784422220798</c:v>
                </c:pt>
                <c:pt idx="60">
                  <c:v>0.109004519484794</c:v>
                </c:pt>
                <c:pt idx="61">
                  <c:v>-6.4122557287090501E-2</c:v>
                </c:pt>
                <c:pt idx="62">
                  <c:v>-0.25824484028220102</c:v>
                </c:pt>
                <c:pt idx="63">
                  <c:v>-0.46698446886797101</c:v>
                </c:pt>
                <c:pt idx="64">
                  <c:v>-0.68232522849430399</c:v>
                </c:pt>
                <c:pt idx="65">
                  <c:v>-0.89477455495684899</c:v>
                </c:pt>
                <c:pt idx="66">
                  <c:v>-1.09361772178395</c:v>
                </c:pt>
                <c:pt idx="67">
                  <c:v>-1.2672758737607499</c:v>
                </c:pt>
                <c:pt idx="68">
                  <c:v>-1.4037800937185101</c:v>
                </c:pt>
                <c:pt idx="69">
                  <c:v>-1.49137421291809</c:v>
                </c:pt>
                <c:pt idx="70">
                  <c:v>-1.5192595993662401</c:v>
                </c:pt>
                <c:pt idx="71">
                  <c:v>-1.4784956819038499</c:v>
                </c:pt>
                <c:pt idx="72">
                  <c:v>-1.3630704914851199</c:v>
                </c:pt>
                <c:pt idx="73">
                  <c:v>-1.17115602485238</c:v>
                </c:pt>
                <c:pt idx="74">
                  <c:v>-0.90656375950469603</c:v>
                </c:pt>
                <c:pt idx="75">
                  <c:v>-0.58041617221742303</c:v>
                </c:pt>
                <c:pt idx="76">
                  <c:v>-0.213050637410965</c:v>
                </c:pt>
                <c:pt idx="77">
                  <c:v>0.16382739488600101</c:v>
                </c:pt>
                <c:pt idx="78">
                  <c:v>0.50472451825264197</c:v>
                </c:pt>
                <c:pt idx="79">
                  <c:v>0.74765483887733597</c:v>
                </c:pt>
                <c:pt idx="80">
                  <c:v>0.81113232380368605</c:v>
                </c:pt>
                <c:pt idx="81">
                  <c:v>0.590841034330433</c:v>
                </c:pt>
                <c:pt idx="82">
                  <c:v>-4.40362743341449E-2</c:v>
                </c:pt>
                <c:pt idx="83">
                  <c:v>-1.2548512277102599</c:v>
                </c:pt>
                <c:pt idx="84">
                  <c:v>-3.2379051472463698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汇总'!$H$136:$H$220</c:f>
              <c:numCache>
                <c:formatCode>0.000_ </c:formatCode>
                <c:ptCount val="85"/>
                <c:pt idx="0">
                  <c:v>-4.6738726635790799</c:v>
                </c:pt>
                <c:pt idx="1">
                  <c:v>-3.4487646313035101</c:v>
                </c:pt>
                <c:pt idx="2">
                  <c:v>-2.4787386305273702</c:v>
                </c:pt>
                <c:pt idx="3">
                  <c:v>-1.69615441143867</c:v>
                </c:pt>
                <c:pt idx="4">
                  <c:v>-1.04863067682588</c:v>
                </c:pt>
                <c:pt idx="5">
                  <c:v>-0.49660187946602002</c:v>
                </c:pt>
                <c:pt idx="6">
                  <c:v>-1.1135174484227401E-2</c:v>
                </c:pt>
                <c:pt idx="7">
                  <c:v>0.42800920032672701</c:v>
                </c:pt>
                <c:pt idx="8">
                  <c:v>0.83409034636643697</c:v>
                </c:pt>
                <c:pt idx="9">
                  <c:v>1.21488766153348</c:v>
                </c:pt>
                <c:pt idx="10">
                  <c:v>1.5740055693735699</c:v>
                </c:pt>
                <c:pt idx="11">
                  <c:v>1.91199675959201</c:v>
                </c:pt>
                <c:pt idx="12">
                  <c:v>2.2273181825807198</c:v>
                </c:pt>
                <c:pt idx="13">
                  <c:v>2.51713354373836</c:v>
                </c:pt>
                <c:pt idx="14">
                  <c:v>2.7779755464891598</c:v>
                </c:pt>
                <c:pt idx="15">
                  <c:v>3.0062806360346102</c:v>
                </c:pt>
                <c:pt idx="16">
                  <c:v>3.1988084989991701</c:v>
                </c:pt>
                <c:pt idx="17">
                  <c:v>3.3529580772596299</c:v>
                </c:pt>
                <c:pt idx="18">
                  <c:v>3.46699135737492</c:v>
                </c:pt>
                <c:pt idx="19">
                  <c:v>3.5401757001612602</c:v>
                </c:pt>
                <c:pt idx="20">
                  <c:v>3.5728549780854602</c:v>
                </c:pt>
                <c:pt idx="21">
                  <c:v>3.5664592912763902</c:v>
                </c:pt>
                <c:pt idx="22">
                  <c:v>3.5234625360829601</c:v>
                </c:pt>
                <c:pt idx="23">
                  <c:v>3.4472966032346002</c:v>
                </c:pt>
                <c:pt idx="24">
                  <c:v>3.34223048578759</c:v>
                </c:pt>
                <c:pt idx="25">
                  <c:v>3.2132220801690501</c:v>
                </c:pt>
                <c:pt idx="26">
                  <c:v>3.0657499667574801</c:v>
                </c:pt>
                <c:pt idx="27">
                  <c:v>2.9056319595670401</c:v>
                </c:pt>
                <c:pt idx="28">
                  <c:v>2.7388367177301798</c:v>
                </c:pt>
                <c:pt idx="29">
                  <c:v>2.5712942146011799</c:v>
                </c:pt>
                <c:pt idx="30">
                  <c:v>2.4087103634310001</c:v>
                </c:pt>
                <c:pt idx="31">
                  <c:v>2.25639060169103</c:v>
                </c:pt>
                <c:pt idx="32">
                  <c:v>2.1190767392519598</c:v>
                </c:pt>
                <c:pt idx="33">
                  <c:v>2.0008008787517899</c:v>
                </c:pt>
                <c:pt idx="34">
                  <c:v>1.90475971961324</c:v>
                </c:pt>
                <c:pt idx="35">
                  <c:v>1.8332120602998001</c:v>
                </c:pt>
                <c:pt idx="36">
                  <c:v>1.7874018165290899</c:v>
                </c:pt>
                <c:pt idx="37">
                  <c:v>1.7675083762855299</c:v>
                </c:pt>
                <c:pt idx="38">
                  <c:v>1.7726256156064</c:v>
                </c:pt>
                <c:pt idx="39">
                  <c:v>1.8007704022417901</c:v>
                </c:pt>
                <c:pt idx="40">
                  <c:v>1.8489209174141401</c:v>
                </c:pt>
                <c:pt idx="41">
                  <c:v>1.9130846290365899</c:v>
                </c:pt>
                <c:pt idx="42">
                  <c:v>1.98839525286993</c:v>
                </c:pt>
                <c:pt idx="43">
                  <c:v>2.0692375412330799</c:v>
                </c:pt>
                <c:pt idx="44">
                  <c:v>2.1493982420016802</c:v>
                </c:pt>
                <c:pt idx="45">
                  <c:v>2.2222410737653302</c:v>
                </c:pt>
                <c:pt idx="46">
                  <c:v>2.2809030661397802</c:v>
                </c:pt>
                <c:pt idx="47">
                  <c:v>2.3185091173468302</c:v>
                </c:pt>
                <c:pt idx="48">
                  <c:v>2.3284011243246501</c:v>
                </c:pt>
                <c:pt idx="49">
                  <c:v>2.30437754373779</c:v>
                </c:pt>
                <c:pt idx="50">
                  <c:v>2.2409387453960599</c:v>
                </c:pt>
                <c:pt idx="51">
                  <c:v>2.13353302271251</c:v>
                </c:pt>
                <c:pt idx="52">
                  <c:v>1.9787976279667601</c:v>
                </c:pt>
                <c:pt idx="53">
                  <c:v>1.7747887032559599</c:v>
                </c:pt>
                <c:pt idx="54">
                  <c:v>1.52119348116368</c:v>
                </c:pt>
                <c:pt idx="55">
                  <c:v>1.21951763226397</c:v>
                </c:pt>
                <c:pt idx="56">
                  <c:v>0.87324013976203096</c:v>
                </c:pt>
                <c:pt idx="57">
                  <c:v>0.48792758466824698</c:v>
                </c:pt>
                <c:pt idx="58">
                  <c:v>7.1299228005922394E-2</c:v>
                </c:pt>
                <c:pt idx="59">
                  <c:v>-0.36676622027300398</c:v>
                </c:pt>
                <c:pt idx="60">
                  <c:v>-0.81429175284958899</c:v>
                </c:pt>
                <c:pt idx="61">
                  <c:v>-1.25734124124673</c:v>
                </c:pt>
                <c:pt idx="62">
                  <c:v>-1.68024723754073</c:v>
                </c:pt>
                <c:pt idx="63">
                  <c:v>-2.0659384995184298</c:v>
                </c:pt>
                <c:pt idx="64">
                  <c:v>-2.3963788338966499</c:v>
                </c:pt>
                <c:pt idx="65">
                  <c:v>-2.6531293492218202</c:v>
                </c:pt>
                <c:pt idx="66">
                  <c:v>-2.8180467069199899</c:v>
                </c:pt>
                <c:pt idx="67">
                  <c:v>-2.8741304557584999</c:v>
                </c:pt>
                <c:pt idx="68">
                  <c:v>-2.8065330319711501</c:v>
                </c:pt>
                <c:pt idx="69">
                  <c:v>-2.6037465040846901</c:v>
                </c:pt>
                <c:pt idx="70">
                  <c:v>-2.2589806384349602</c:v>
                </c:pt>
                <c:pt idx="71">
                  <c:v>-1.7717473580404499</c:v>
                </c:pt>
                <c:pt idx="72">
                  <c:v>-1.1496671647430201</c:v>
                </c:pt>
                <c:pt idx="73">
                  <c:v>-0.41051359095087803</c:v>
                </c:pt>
                <c:pt idx="74">
                  <c:v>0.41548775543203098</c:v>
                </c:pt>
                <c:pt idx="75">
                  <c:v>1.2830884926772801</c:v>
                </c:pt>
                <c:pt idx="76">
                  <c:v>2.12915755631332</c:v>
                </c:pt>
                <c:pt idx="77">
                  <c:v>2.8695140255167999</c:v>
                </c:pt>
                <c:pt idx="78">
                  <c:v>3.39543413401696</c:v>
                </c:pt>
                <c:pt idx="79">
                  <c:v>3.56981341754443</c:v>
                </c:pt>
                <c:pt idx="80">
                  <c:v>3.2229644534449902</c:v>
                </c:pt>
                <c:pt idx="81">
                  <c:v>2.1480301504553498</c:v>
                </c:pt>
                <c:pt idx="82">
                  <c:v>9.5992050925742603E-2</c:v>
                </c:pt>
                <c:pt idx="83">
                  <c:v>-3.22974739058259</c:v>
                </c:pt>
                <c:pt idx="84">
                  <c:v>-8.1792300838126906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汇总'!$I$136:$I$220</c:f>
              <c:numCache>
                <c:formatCode>0.000_ </c:formatCode>
                <c:ptCount val="85"/>
                <c:pt idx="0">
                  <c:v>-2.9208644609857801</c:v>
                </c:pt>
                <c:pt idx="1">
                  <c:v>-2.5107073100641499</c:v>
                </c:pt>
                <c:pt idx="2">
                  <c:v>-2.02806851836388</c:v>
                </c:pt>
                <c:pt idx="3">
                  <c:v>-1.5054978076319701</c:v>
                </c:pt>
                <c:pt idx="4">
                  <c:v>-0.96946082341559103</c:v>
                </c:pt>
                <c:pt idx="5">
                  <c:v>-0.44106735273081998</c:v>
                </c:pt>
                <c:pt idx="6">
                  <c:v>6.3258814082847198E-2</c:v>
                </c:pt>
                <c:pt idx="7">
                  <c:v>0.53116545860511799</c:v>
                </c:pt>
                <c:pt idx="8">
                  <c:v>0.95381009823986995</c:v>
                </c:pt>
                <c:pt idx="9">
                  <c:v>1.32534796063034</c:v>
                </c:pt>
                <c:pt idx="10">
                  <c:v>1.6424670607148899</c:v>
                </c:pt>
                <c:pt idx="11">
                  <c:v>1.90396774283634</c:v>
                </c:pt>
                <c:pt idx="12">
                  <c:v>2.1103841206002301</c:v>
                </c:pt>
                <c:pt idx="13">
                  <c:v>2.2636449174601299</c:v>
                </c:pt>
                <c:pt idx="14">
                  <c:v>2.36677128129039</c:v>
                </c:pt>
                <c:pt idx="15">
                  <c:v>2.4236092164896501</c:v>
                </c:pt>
                <c:pt idx="16">
                  <c:v>2.4385943474404201</c:v>
                </c:pt>
                <c:pt idx="17">
                  <c:v>2.41654679743325</c:v>
                </c:pt>
                <c:pt idx="18">
                  <c:v>2.3624940374458698</c:v>
                </c:pt>
                <c:pt idx="19">
                  <c:v>2.28151962945079</c:v>
                </c:pt>
                <c:pt idx="20">
                  <c:v>2.1786358592069601</c:v>
                </c:pt>
                <c:pt idx="21">
                  <c:v>2.05867832377404</c:v>
                </c:pt>
                <c:pt idx="22">
                  <c:v>1.9262206092698799</c:v>
                </c:pt>
                <c:pt idx="23">
                  <c:v>1.78550726467485</c:v>
                </c:pt>
                <c:pt idx="24">
                  <c:v>1.64040334776879</c:v>
                </c:pt>
                <c:pt idx="25">
                  <c:v>1.4943588895692601</c:v>
                </c:pt>
                <c:pt idx="26">
                  <c:v>1.35038669392196</c:v>
                </c:pt>
                <c:pt idx="27">
                  <c:v>1.21105195917693</c:v>
                </c:pt>
                <c:pt idx="28">
                  <c:v>1.0784722791666099</c:v>
                </c:pt>
                <c:pt idx="29">
                  <c:v>0.95432665098470804</c:v>
                </c:pt>
                <c:pt idx="30">
                  <c:v>0.83987218734645397</c:v>
                </c:pt>
                <c:pt idx="31">
                  <c:v>0.73596730159449697</c:v>
                </c:pt>
                <c:pt idx="32">
                  <c:v>0.64310020369680099</c:v>
                </c:pt>
                <c:pt idx="33">
                  <c:v>0.56142161586467398</c:v>
                </c:pt>
                <c:pt idx="34">
                  <c:v>0.49078068670293301</c:v>
                </c:pt>
                <c:pt idx="35">
                  <c:v>0.43076315308620999</c:v>
                </c:pt>
                <c:pt idx="36">
                  <c:v>0.380730869236514</c:v>
                </c:pt>
                <c:pt idx="37">
                  <c:v>0.33986189276355999</c:v>
                </c:pt>
                <c:pt idx="38">
                  <c:v>0.30719038770633</c:v>
                </c:pt>
                <c:pt idx="39">
                  <c:v>0.28164567490208098</c:v>
                </c:pt>
                <c:pt idx="40">
                  <c:v>0.262089830289438</c:v>
                </c:pt>
                <c:pt idx="41">
                  <c:v>0.247353302032366</c:v>
                </c:pt>
                <c:pt idx="42">
                  <c:v>0.236268087640054</c:v>
                </c:pt>
                <c:pt idx="43">
                  <c:v>0.22769808253410501</c:v>
                </c:pt>
                <c:pt idx="44">
                  <c:v>0.22056628180127599</c:v>
                </c:pt>
                <c:pt idx="45">
                  <c:v>0.213878587151312</c:v>
                </c:pt>
                <c:pt idx="46">
                  <c:v>0.206744041379887</c:v>
                </c:pt>
                <c:pt idx="47">
                  <c:v>0.19839138292236</c:v>
                </c:pt>
                <c:pt idx="48">
                  <c:v>0.18818188336758901</c:v>
                </c:pt>
                <c:pt idx="49">
                  <c:v>0.17561850107522001</c:v>
                </c:pt>
                <c:pt idx="50">
                  <c:v>0.160351454333474</c:v>
                </c:pt>
                <c:pt idx="51">
                  <c:v>0.14218038777264499</c:v>
                </c:pt>
                <c:pt idx="52">
                  <c:v>0.121053376026365</c:v>
                </c:pt>
                <c:pt idx="53">
                  <c:v>9.7063078924306101E-2</c:v>
                </c:pt>
                <c:pt idx="54">
                  <c:v>7.0440432777322898E-2</c:v>
                </c:pt>
                <c:pt idx="55">
                  <c:v>4.15463326003662E-2</c:v>
                </c:pt>
                <c:pt idx="56">
                  <c:v>1.0861830400203099E-2</c:v>
                </c:pt>
                <c:pt idx="57">
                  <c:v>-2.1022555066639199E-2</c:v>
                </c:pt>
                <c:pt idx="58">
                  <c:v>-5.3417751361693799E-2</c:v>
                </c:pt>
                <c:pt idx="59">
                  <c:v>-8.5546532299138403E-2</c:v>
                </c:pt>
                <c:pt idx="60">
                  <c:v>-0.116552598476937</c:v>
                </c:pt>
                <c:pt idx="61">
                  <c:v>-0.14550746186768901</c:v>
                </c:pt>
                <c:pt idx="62">
                  <c:v>-0.17141418765611999</c:v>
                </c:pt>
                <c:pt idx="63">
                  <c:v>-0.19320697619607599</c:v>
                </c:pt>
                <c:pt idx="64">
                  <c:v>-0.209745497736603</c:v>
                </c:pt>
                <c:pt idx="65">
                  <c:v>-0.21980282219098199</c:v>
                </c:pt>
                <c:pt idx="66">
                  <c:v>-0.222045716066229</c:v>
                </c:pt>
                <c:pt idx="67">
                  <c:v>-0.21500600825025101</c:v>
                </c:pt>
                <c:pt idx="68">
                  <c:v>-0.19704165618702901</c:v>
                </c:pt>
                <c:pt idx="69">
                  <c:v>-0.16628607361805101</c:v>
                </c:pt>
                <c:pt idx="70">
                  <c:v>-0.120584210806816</c:v>
                </c:pt>
                <c:pt idx="71">
                  <c:v>-5.7413807887739303E-2</c:v>
                </c:pt>
                <c:pt idx="72">
                  <c:v>2.6209828303036999E-2</c:v>
                </c:pt>
                <c:pt idx="73">
                  <c:v>0.133847243871549</c:v>
                </c:pt>
                <c:pt idx="74">
                  <c:v>0.26976824415803002</c:v>
                </c:pt>
                <c:pt idx="75">
                  <c:v>0.439107147204023</c:v>
                </c:pt>
                <c:pt idx="76">
                  <c:v>0.64804181516954595</c:v>
                </c:pt>
                <c:pt idx="77">
                  <c:v>0.90399846473660905</c:v>
                </c:pt>
                <c:pt idx="78">
                  <c:v>1.2158843278740199</c:v>
                </c:pt>
                <c:pt idx="79">
                  <c:v>1.5943503045684799</c:v>
                </c:pt>
                <c:pt idx="80">
                  <c:v>2.05208581943528</c:v>
                </c:pt>
                <c:pt idx="81">
                  <c:v>2.6041481643982198</c:v>
                </c:pt>
                <c:pt idx="82">
                  <c:v>3.26832867992499</c:v>
                </c:pt>
                <c:pt idx="83">
                  <c:v>4.0655581975440098</c:v>
                </c:pt>
                <c:pt idx="84">
                  <c:v>5.02035423672692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汇总'!$J$136:$J$220</c:f>
              <c:numCache>
                <c:formatCode>0.000_ </c:formatCode>
                <c:ptCount val="85"/>
                <c:pt idx="0">
                  <c:v>-18.946482689371901</c:v>
                </c:pt>
                <c:pt idx="1">
                  <c:v>-10.2457604376986</c:v>
                </c:pt>
                <c:pt idx="2">
                  <c:v>-4.1375823276649104</c:v>
                </c:pt>
                <c:pt idx="3">
                  <c:v>-5.2688564742045002E-2</c:v>
                </c:pt>
                <c:pt idx="4">
                  <c:v>2.4859356521467801</c:v>
                </c:pt>
                <c:pt idx="5">
                  <c:v>3.8739301178869598</c:v>
                </c:pt>
                <c:pt idx="6">
                  <c:v>4.4355385321828296</c:v>
                </c:pt>
                <c:pt idx="7">
                  <c:v>4.4327421966124199</c:v>
                </c:pt>
                <c:pt idx="8">
                  <c:v>4.0735932353303301</c:v>
                </c:pt>
                <c:pt idx="9">
                  <c:v>3.5197909523306499</c:v>
                </c:pt>
                <c:pt idx="10">
                  <c:v>2.8935438134911</c:v>
                </c:pt>
                <c:pt idx="11">
                  <c:v>2.2837584169272001</c:v>
                </c:pt>
                <c:pt idx="12">
                  <c:v>1.75159569049452</c:v>
                </c:pt>
                <c:pt idx="13">
                  <c:v>1.33543343058582</c:v>
                </c:pt>
                <c:pt idx="14">
                  <c:v>1.0552731716775601</c:v>
                </c:pt>
                <c:pt idx="15">
                  <c:v>0.91662825138958903</c:v>
                </c:pt>
                <c:pt idx="16">
                  <c:v>0.91392881113073399</c:v>
                </c:pt>
                <c:pt idx="17">
                  <c:v>1.0334783477099401</c:v>
                </c:pt>
                <c:pt idx="18">
                  <c:v>1.2559953066036</c:v>
                </c:pt>
                <c:pt idx="19">
                  <c:v>1.5587720828763001</c:v>
                </c:pt>
                <c:pt idx="20">
                  <c:v>1.9174826710606101</c:v>
                </c:pt>
                <c:pt idx="21">
                  <c:v>2.3076690806139202</c:v>
                </c:pt>
                <c:pt idx="22">
                  <c:v>2.7059355088724901</c:v>
                </c:pt>
                <c:pt idx="23">
                  <c:v>3.0908781387359201</c:v>
                </c:pt>
                <c:pt idx="24">
                  <c:v>3.4437773036260202</c:v>
                </c:pt>
                <c:pt idx="25">
                  <c:v>3.7490776375651</c:v>
                </c:pt>
                <c:pt idx="26">
                  <c:v>3.9946807035316998</c:v>
                </c:pt>
                <c:pt idx="27">
                  <c:v>4.1720734685674001</c:v>
                </c:pt>
                <c:pt idx="28">
                  <c:v>4.2763148693989299</c:v>
                </c:pt>
                <c:pt idx="29">
                  <c:v>4.3059015876668596</c:v>
                </c:pt>
                <c:pt idx="30">
                  <c:v>4.2625330291552599</c:v>
                </c:pt>
                <c:pt idx="31">
                  <c:v>4.1507943767089701</c:v>
                </c:pt>
                <c:pt idx="32">
                  <c:v>3.9777754618722199</c:v>
                </c:pt>
                <c:pt idx="33">
                  <c:v>3.7526420755370999</c:v>
                </c:pt>
                <c:pt idx="34">
                  <c:v>3.4861752132581398</c:v>
                </c:pt>
                <c:pt idx="35">
                  <c:v>3.19029262614269</c:v>
                </c:pt>
                <c:pt idx="36">
                  <c:v>2.8775659235811002</c:v>
                </c:pt>
                <c:pt idx="37">
                  <c:v>2.5607453493517198</c:v>
                </c:pt>
                <c:pt idx="38">
                  <c:v>2.25230322797435</c:v>
                </c:pt>
                <c:pt idx="39">
                  <c:v>1.9640059534807299</c:v>
                </c:pt>
                <c:pt idx="40">
                  <c:v>1.70652326806828</c:v>
                </c:pt>
                <c:pt idx="41">
                  <c:v>1.4890824534388301</c:v>
                </c:pt>
                <c:pt idx="42">
                  <c:v>1.31917393291257</c:v>
                </c:pt>
                <c:pt idx="43">
                  <c:v>1.2023136576977</c:v>
                </c:pt>
                <c:pt idx="44">
                  <c:v>1.1418665260963601</c:v>
                </c:pt>
                <c:pt idx="45">
                  <c:v>1.1389339595682799</c:v>
                </c:pt>
                <c:pt idx="46">
                  <c:v>1.1923076350669199</c:v>
                </c:pt>
                <c:pt idx="47">
                  <c:v>1.29849024824226</c:v>
                </c:pt>
                <c:pt idx="48">
                  <c:v>1.4517830574881101</c:v>
                </c:pt>
                <c:pt idx="49">
                  <c:v>1.6444388340263001</c:v>
                </c:pt>
                <c:pt idx="50">
                  <c:v>1.8668777186789101</c:v>
                </c:pt>
                <c:pt idx="51">
                  <c:v>2.10796236114611</c:v>
                </c:pt>
                <c:pt idx="52">
                  <c:v>2.3553275929551698</c:v>
                </c:pt>
                <c:pt idx="53">
                  <c:v>2.5957587606380699</c:v>
                </c:pt>
                <c:pt idx="54">
                  <c:v>2.8156117208640201</c:v>
                </c:pt>
                <c:pt idx="55">
                  <c:v>3.0012663746768902</c:v>
                </c:pt>
                <c:pt idx="56">
                  <c:v>3.1396044932270302</c:v>
                </c:pt>
                <c:pt idx="57">
                  <c:v>3.2185014627549302</c:v>
                </c:pt>
                <c:pt idx="58">
                  <c:v>3.2273204518452201</c:v>
                </c:pt>
                <c:pt idx="59">
                  <c:v>3.1573963792153998</c:v>
                </c:pt>
                <c:pt idx="60">
                  <c:v>3.0024959358579002</c:v>
                </c:pt>
                <c:pt idx="61">
                  <c:v>2.7592387903554298</c:v>
                </c:pt>
                <c:pt idx="62">
                  <c:v>2.4274639816067101</c:v>
                </c:pt>
                <c:pt idx="63">
                  <c:v>2.0105243787637601</c:v>
                </c:pt>
                <c:pt idx="64">
                  <c:v>1.51549096291778</c:v>
                </c:pt>
                <c:pt idx="65">
                  <c:v>0.95324756110599296</c:v>
                </c:pt>
                <c:pt idx="66">
                  <c:v>0.33845553774196402</c:v>
                </c:pt>
                <c:pt idx="67">
                  <c:v>-0.31063317526420797</c:v>
                </c:pt>
                <c:pt idx="68">
                  <c:v>-0.97253745406583303</c:v>
                </c:pt>
                <c:pt idx="69">
                  <c:v>-1.6231066322818899</c:v>
                </c:pt>
                <c:pt idx="70">
                  <c:v>-2.23630341776115</c:v>
                </c:pt>
                <c:pt idx="71">
                  <c:v>-2.7852361945684998</c:v>
                </c:pt>
                <c:pt idx="72">
                  <c:v>-3.2434679527790302</c:v>
                </c:pt>
                <c:pt idx="73">
                  <c:v>-3.5866302136968198</c:v>
                </c:pt>
                <c:pt idx="74">
                  <c:v>-3.7943714420007901</c:v>
                </c:pt>
                <c:pt idx="75">
                  <c:v>-3.8526705621533499</c:v>
                </c:pt>
                <c:pt idx="76">
                  <c:v>-3.7565473200617299</c:v>
                </c:pt>
                <c:pt idx="77">
                  <c:v>-3.5132023562241099</c:v>
                </c:pt>
                <c:pt idx="78">
                  <c:v>-3.1456209812436899</c:v>
                </c:pt>
                <c:pt idx="79">
                  <c:v>-2.6966757689960299</c:v>
                </c:pt>
                <c:pt idx="80">
                  <c:v>-2.2337642078180702</c:v>
                </c:pt>
                <c:pt idx="81">
                  <c:v>-1.8540187745560299</c:v>
                </c:pt>
                <c:pt idx="82">
                  <c:v>-1.6901279208917399</c:v>
                </c:pt>
                <c:pt idx="83">
                  <c:v>-1.9168075864060801</c:v>
                </c:pt>
                <c:pt idx="84">
                  <c:v>-2.7579639771869902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汇总'!$K$136:$K$220</c:f>
              <c:numCache>
                <c:formatCode>0.000_ </c:formatCode>
                <c:ptCount val="85"/>
                <c:pt idx="0">
                  <c:v>-2.9358978290497499</c:v>
                </c:pt>
                <c:pt idx="1">
                  <c:v>-2.0655074338464101</c:v>
                </c:pt>
                <c:pt idx="2">
                  <c:v>-1.45005289298125</c:v>
                </c:pt>
                <c:pt idx="3">
                  <c:v>-1.0123273152763299</c:v>
                </c:pt>
                <c:pt idx="4">
                  <c:v>-0.69182423234090895</c:v>
                </c:pt>
                <c:pt idx="5">
                  <c:v>-0.44228484754930802</c:v>
                </c:pt>
                <c:pt idx="6">
                  <c:v>-0.22948457302016001</c:v>
                </c:pt>
                <c:pt idx="7">
                  <c:v>-2.92445994635195E-2</c:v>
                </c:pt>
                <c:pt idx="8">
                  <c:v>0.174345358388868</c:v>
                </c:pt>
                <c:pt idx="9">
                  <c:v>0.39050660020593497</c:v>
                </c:pt>
                <c:pt idx="10">
                  <c:v>0.62316632391920701</c:v>
                </c:pt>
                <c:pt idx="11">
                  <c:v>0.87218051876234404</c:v>
                </c:pt>
                <c:pt idx="12">
                  <c:v>1.1343971333773899</c:v>
                </c:pt>
                <c:pt idx="13">
                  <c:v>1.4045713870280701</c:v>
                </c:pt>
                <c:pt idx="14">
                  <c:v>1.6761446941114699</c:v>
                </c:pt>
                <c:pt idx="15">
                  <c:v>1.9418982743106701</c:v>
                </c:pt>
                <c:pt idx="16">
                  <c:v>2.1944921228818002</c:v>
                </c:pt>
                <c:pt idx="17">
                  <c:v>2.4268996177205202</c:v>
                </c:pt>
                <c:pt idx="18">
                  <c:v>2.6327476420034901</c:v>
                </c:pt>
                <c:pt idx="19">
                  <c:v>2.8065717033519899</c:v>
                </c:pt>
                <c:pt idx="20">
                  <c:v>2.9439951326156999</c:v>
                </c:pt>
                <c:pt idx="21">
                  <c:v>3.0418410475259599</c:v>
                </c:pt>
                <c:pt idx="22">
                  <c:v>3.0981853686185401</c:v>
                </c:pt>
                <c:pt idx="23">
                  <c:v>3.1123587769777998</c:v>
                </c:pt>
                <c:pt idx="24">
                  <c:v>3.0849051055044399</c:v>
                </c:pt>
                <c:pt idx="25">
                  <c:v>3.0175032575605698</c:v>
                </c:pt>
                <c:pt idx="26">
                  <c:v>2.9128593489970198</c:v>
                </c:pt>
                <c:pt idx="27">
                  <c:v>2.7745753717188402</c:v>
                </c:pt>
                <c:pt idx="28">
                  <c:v>2.6070002790958</c:v>
                </c:pt>
                <c:pt idx="29">
                  <c:v>2.4150689956760001</c:v>
                </c:pt>
                <c:pt idx="30">
                  <c:v>2.20413445581223</c:v>
                </c:pt>
                <c:pt idx="31">
                  <c:v>1.9797973779612801</c:v>
                </c:pt>
                <c:pt idx="32">
                  <c:v>1.7477380835669101</c:v>
                </c:pt>
                <c:pt idx="33">
                  <c:v>1.5135542715908801</c:v>
                </c:pt>
                <c:pt idx="34">
                  <c:v>1.2826082619041199</c:v>
                </c:pt>
                <c:pt idx="35">
                  <c:v>1.0598868229034899</c:v>
                </c:pt>
                <c:pt idx="36">
                  <c:v>0.84987630086931398</c:v>
                </c:pt>
                <c:pt idx="37">
                  <c:v>0.65645537073404703</c:v>
                </c:pt>
                <c:pt idx="38">
                  <c:v>0.48280733007376098</c:v>
                </c:pt>
                <c:pt idx="39">
                  <c:v>0.33135346029877</c:v>
                </c:pt>
                <c:pt idx="40">
                  <c:v>0.20370858116212701</c:v>
                </c:pt>
                <c:pt idx="41">
                  <c:v>0.10065952684910801</c:v>
                </c:pt>
                <c:pt idx="42">
                  <c:v>2.2166874088111101E-2</c:v>
                </c:pt>
                <c:pt idx="43">
                  <c:v>-3.2610145165566297E-2</c:v>
                </c:pt>
                <c:pt idx="44">
                  <c:v>-6.5266011725185105E-2</c:v>
                </c:pt>
                <c:pt idx="45">
                  <c:v>-7.8079430991850399E-2</c:v>
                </c:pt>
                <c:pt idx="46">
                  <c:v>-7.3923249555311696E-2</c:v>
                </c:pt>
                <c:pt idx="47">
                  <c:v>-5.6155435408693097E-2</c:v>
                </c:pt>
                <c:pt idx="48">
                  <c:v>-2.8493178437270401E-2</c:v>
                </c:pt>
                <c:pt idx="49">
                  <c:v>5.1274342872220701E-3</c:v>
                </c:pt>
                <c:pt idx="50">
                  <c:v>4.0703316050616903E-2</c:v>
                </c:pt>
                <c:pt idx="51">
                  <c:v>7.4324600650989198E-2</c:v>
                </c:pt>
                <c:pt idx="52">
                  <c:v>0.10233953709854</c:v>
                </c:pt>
                <c:pt idx="53">
                  <c:v>0.12152001296148</c:v>
                </c:pt>
                <c:pt idx="54">
                  <c:v>0.12922326257295499</c:v>
                </c:pt>
                <c:pt idx="55">
                  <c:v>0.123544918490241</c:v>
                </c:pt>
                <c:pt idx="56">
                  <c:v>0.103458166764351</c:v>
                </c:pt>
                <c:pt idx="57">
                  <c:v>6.8933368675592202E-2</c:v>
                </c:pt>
                <c:pt idx="58">
                  <c:v>2.10321138095515E-2</c:v>
                </c:pt>
                <c:pt idx="59">
                  <c:v>-3.8030728549594398E-2</c:v>
                </c:pt>
                <c:pt idx="60">
                  <c:v>-0.104863790591425</c:v>
                </c:pt>
                <c:pt idx="61">
                  <c:v>-0.174922048347466</c:v>
                </c:pt>
                <c:pt idx="62">
                  <c:v>-0.24258335192855601</c:v>
                </c:pt>
                <c:pt idx="63">
                  <c:v>-0.30128666790225</c:v>
                </c:pt>
                <c:pt idx="64">
                  <c:v>-0.34374045617537002</c:v>
                </c:pt>
                <c:pt idx="65">
                  <c:v>-0.36221000139676202</c:v>
                </c:pt>
                <c:pt idx="66">
                  <c:v>-0.34889291691011398</c:v>
                </c:pt>
                <c:pt idx="67">
                  <c:v>-0.296392437003485</c:v>
                </c:pt>
                <c:pt idx="68">
                  <c:v>-0.19829851109055299</c:v>
                </c:pt>
                <c:pt idx="69">
                  <c:v>-4.98871113740154E-2</c:v>
                </c:pt>
                <c:pt idx="70">
                  <c:v>0.15105143668467999</c:v>
                </c:pt>
                <c:pt idx="71">
                  <c:v>0.403243893929985</c:v>
                </c:pt>
                <c:pt idx="72">
                  <c:v>0.70081371199953602</c:v>
                </c:pt>
                <c:pt idx="73">
                  <c:v>1.0319967999008399</c:v>
                </c:pt>
                <c:pt idx="74">
                  <c:v>1.37768105191971</c:v>
                </c:pt>
                <c:pt idx="75">
                  <c:v>1.70975683824657</c:v>
                </c:pt>
                <c:pt idx="76">
                  <c:v>1.98926526192546</c:v>
                </c:pt>
                <c:pt idx="77">
                  <c:v>2.1643305877323802</c:v>
                </c:pt>
                <c:pt idx="78">
                  <c:v>2.1678628510810101</c:v>
                </c:pt>
                <c:pt idx="79">
                  <c:v>1.91501625660609</c:v>
                </c:pt>
                <c:pt idx="80">
                  <c:v>1.30038857898587</c:v>
                </c:pt>
                <c:pt idx="81">
                  <c:v>0.194946380022087</c:v>
                </c:pt>
                <c:pt idx="82">
                  <c:v>-1.55733954141856</c:v>
                </c:pt>
                <c:pt idx="83">
                  <c:v>-4.1431644480168899</c:v>
                </c:pt>
                <c:pt idx="84">
                  <c:v>-7.7838820903914803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汇总'!$L$136:$L$220</c:f>
              <c:numCache>
                <c:formatCode>0.000_ </c:formatCode>
                <c:ptCount val="85"/>
                <c:pt idx="0">
                  <c:v>5.3135037375145604</c:v>
                </c:pt>
                <c:pt idx="1">
                  <c:v>1.93874483721024</c:v>
                </c:pt>
                <c:pt idx="2">
                  <c:v>-0.15623043120438601</c:v>
                </c:pt>
                <c:pt idx="3">
                  <c:v>-1.27937623668628</c:v>
                </c:pt>
                <c:pt idx="4">
                  <c:v>-1.6862869250552499</c:v>
                </c:pt>
                <c:pt idx="5">
                  <c:v>-1.5865969998779299</c:v>
                </c:pt>
                <c:pt idx="6">
                  <c:v>-1.14983796859527</c:v>
                </c:pt>
                <c:pt idx="7">
                  <c:v>-0.51078102491284005</c:v>
                </c:pt>
                <c:pt idx="8">
                  <c:v>0.22570619931555799</c:v>
                </c:pt>
                <c:pt idx="9">
                  <c:v>0.98026131726861598</c:v>
                </c:pt>
                <c:pt idx="10">
                  <c:v>1.69506054774924</c:v>
                </c:pt>
                <c:pt idx="11">
                  <c:v>2.3302577333220702</c:v>
                </c:pt>
                <c:pt idx="12">
                  <c:v>2.8608037339205499</c:v>
                </c:pt>
                <c:pt idx="13">
                  <c:v>3.27362165163533</c:v>
                </c:pt>
                <c:pt idx="14">
                  <c:v>3.56511408018505</c:v>
                </c:pt>
                <c:pt idx="15">
                  <c:v>3.7389793103584701</c:v>
                </c:pt>
                <c:pt idx="16">
                  <c:v>3.80431416050549</c:v>
                </c:pt>
                <c:pt idx="17">
                  <c:v>3.77398183894412</c:v>
                </c:pt>
                <c:pt idx="18">
                  <c:v>3.6632239829372701</c:v>
                </c:pt>
                <c:pt idx="19">
                  <c:v>3.4884967566835998</c:v>
                </c:pt>
                <c:pt idx="20">
                  <c:v>3.2665116285540701</c:v>
                </c:pt>
                <c:pt idx="21">
                  <c:v>3.0134621855943999</c:v>
                </c:pt>
                <c:pt idx="22">
                  <c:v>2.74441908110364</c:v>
                </c:pt>
                <c:pt idx="23">
                  <c:v>2.4728759488849801</c:v>
                </c:pt>
                <c:pt idx="24">
                  <c:v>2.2104298555558</c:v>
                </c:pt>
                <c:pt idx="25">
                  <c:v>1.9665806000919399</c:v>
                </c:pt>
                <c:pt idx="26">
                  <c:v>1.7486339075695101</c:v>
                </c:pt>
                <c:pt idx="27">
                  <c:v>1.5616943018546201</c:v>
                </c:pt>
                <c:pt idx="28">
                  <c:v>1.4087341797841899</c:v>
                </c:pt>
                <c:pt idx="29">
                  <c:v>1.2907263471633501</c:v>
                </c:pt>
                <c:pt idx="30">
                  <c:v>1.2068280147005701</c:v>
                </c:pt>
                <c:pt idx="31">
                  <c:v>1.1546049897841899</c:v>
                </c:pt>
                <c:pt idx="32">
                  <c:v>1.1302855377944501</c:v>
                </c:pt>
                <c:pt idx="33">
                  <c:v>1.1290341244372299</c:v>
                </c:pt>
                <c:pt idx="34">
                  <c:v>1.1452359883691501</c:v>
                </c:pt>
                <c:pt idx="35">
                  <c:v>1.17278423117236</c:v>
                </c:pt>
                <c:pt idx="36">
                  <c:v>1.2053618495326199</c:v>
                </c:pt>
                <c:pt idx="37">
                  <c:v>1.23671187225457</c:v>
                </c:pt>
                <c:pt idx="38">
                  <c:v>1.26088950254057</c:v>
                </c:pt>
                <c:pt idx="39">
                  <c:v>1.27249090374818</c:v>
                </c:pt>
                <c:pt idx="40">
                  <c:v>1.2668540046304499</c:v>
                </c:pt>
                <c:pt idx="41">
                  <c:v>1.2402274378502101</c:v>
                </c:pt>
                <c:pt idx="42">
                  <c:v>1.18990446333866</c:v>
                </c:pt>
                <c:pt idx="43">
                  <c:v>1.1143194658959801</c:v>
                </c:pt>
                <c:pt idx="44">
                  <c:v>1.0131053541439701</c:v>
                </c:pt>
                <c:pt idx="45">
                  <c:v>0.88711092583685303</c:v>
                </c:pt>
                <c:pt idx="46">
                  <c:v>0.73837800219178196</c:v>
                </c:pt>
                <c:pt idx="47">
                  <c:v>0.57007887184688399</c:v>
                </c:pt>
                <c:pt idx="48">
                  <c:v>0.38641532267008799</c:v>
                </c:pt>
                <c:pt idx="49">
                  <c:v>0.192481277598397</c:v>
                </c:pt>
                <c:pt idx="50">
                  <c:v>-5.9082116702251497E-3</c:v>
                </c:pt>
                <c:pt idx="51">
                  <c:v>-0.202418121398943</c:v>
                </c:pt>
                <c:pt idx="52">
                  <c:v>-0.39042053353158601</c:v>
                </c:pt>
                <c:pt idx="53">
                  <c:v>-0.56324266711224502</c:v>
                </c:pt>
                <c:pt idx="54">
                  <c:v>-0.71443015839895996</c:v>
                </c:pt>
                <c:pt idx="55">
                  <c:v>-0.83801914681618805</c:v>
                </c:pt>
                <c:pt idx="56">
                  <c:v>-0.92880998611939902</c:v>
                </c:pt>
                <c:pt idx="57">
                  <c:v>-0.98263466241452102</c:v>
                </c:pt>
                <c:pt idx="58">
                  <c:v>-0.99660926275880402</c:v>
                </c:pt>
                <c:pt idx="59">
                  <c:v>-0.96936210041077597</c:v>
                </c:pt>
                <c:pt idx="60">
                  <c:v>-0.90122736494578903</c:v>
                </c:pt>
                <c:pt idx="61">
                  <c:v>-0.79439342768676102</c:v>
                </c:pt>
                <c:pt idx="62">
                  <c:v>-0.65299419503213696</c:v>
                </c:pt>
                <c:pt idx="63">
                  <c:v>-0.48313116461904598</c:v>
                </c:pt>
                <c:pt idx="64">
                  <c:v>-0.29281310139817501</c:v>
                </c:pt>
                <c:pt idx="65">
                  <c:v>-9.1799512818330001E-2</c:v>
                </c:pt>
                <c:pt idx="66">
                  <c:v>0.108666635307389</c:v>
                </c:pt>
                <c:pt idx="67">
                  <c:v>0.296252258612278</c:v>
                </c:pt>
                <c:pt idx="68">
                  <c:v>0.45806958358480798</c:v>
                </c:pt>
                <c:pt idx="69">
                  <c:v>0.58137043875764705</c:v>
                </c:pt>
                <c:pt idx="70">
                  <c:v>0.65441691698339699</c:v>
                </c:pt>
                <c:pt idx="71">
                  <c:v>0.66754665647811395</c:v>
                </c:pt>
                <c:pt idx="72">
                  <c:v>0.61445172584785601</c:v>
                </c:pt>
                <c:pt idx="73">
                  <c:v>0.49369083592229002</c:v>
                </c:pt>
                <c:pt idx="74">
                  <c:v>0.310455339592485</c:v>
                </c:pt>
                <c:pt idx="75">
                  <c:v>7.8610217774718605E-2</c:v>
                </c:pt>
                <c:pt idx="76">
                  <c:v>-0.17696801165422599</c:v>
                </c:pt>
                <c:pt idx="77">
                  <c:v>-0.41773378801072802</c:v>
                </c:pt>
                <c:pt idx="78">
                  <c:v>-0.58847199323490895</c:v>
                </c:pt>
                <c:pt idx="79">
                  <c:v>-0.61393027835793601</c:v>
                </c:pt>
                <c:pt idx="80">
                  <c:v>-0.39505934393682102</c:v>
                </c:pt>
                <c:pt idx="81">
                  <c:v>0.195164451117434</c:v>
                </c:pt>
                <c:pt idx="82">
                  <c:v>1.31636051537751</c:v>
                </c:pt>
                <c:pt idx="83">
                  <c:v>3.1658365863960398</c:v>
                </c:pt>
                <c:pt idx="84">
                  <c:v>5.9841802661631798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汇总'!$M$136:$M$220</c:f>
              <c:numCache>
                <c:formatCode>0.000_ </c:formatCode>
                <c:ptCount val="85"/>
                <c:pt idx="0">
                  <c:v>-4.7359857767394899</c:v>
                </c:pt>
                <c:pt idx="1">
                  <c:v>-1.7098312129244</c:v>
                </c:pt>
                <c:pt idx="2">
                  <c:v>-0.36327809521411902</c:v>
                </c:pt>
                <c:pt idx="3">
                  <c:v>-0.115362434724307</c:v>
                </c:pt>
                <c:pt idx="4">
                  <c:v>-0.50993540654412495</c:v>
                </c:pt>
                <c:pt idx="5">
                  <c:v>-1.19797057931827</c:v>
                </c:pt>
                <c:pt idx="6">
                  <c:v>-1.92152448986772</c:v>
                </c:pt>
                <c:pt idx="7">
                  <c:v>-2.4992564821331502</c:v>
                </c:pt>
                <c:pt idx="8">
                  <c:v>-2.81341623520058</c:v>
                </c:pt>
                <c:pt idx="9">
                  <c:v>-2.7982099106441298</c:v>
                </c:pt>
                <c:pt idx="10">
                  <c:v>-2.4294583548962598</c:v>
                </c:pt>
                <c:pt idx="11">
                  <c:v>-1.7154632978315201</c:v>
                </c:pt>
                <c:pt idx="12">
                  <c:v>-0.68899999422494196</c:v>
                </c:pt>
                <c:pt idx="13">
                  <c:v>0.59964273977786997</c:v>
                </c:pt>
                <c:pt idx="14">
                  <c:v>2.0886516375670601</c:v>
                </c:pt>
                <c:pt idx="15">
                  <c:v>3.7097812772627399</c:v>
                </c:pt>
                <c:pt idx="16">
                  <c:v>5.3926210926350002</c:v>
                </c:pt>
                <c:pt idx="17">
                  <c:v>7.06810612570996</c:v>
                </c:pt>
                <c:pt idx="18">
                  <c:v>8.6713380415482497</c:v>
                </c:pt>
                <c:pt idx="19">
                  <c:v>10.1437804202065</c:v>
                </c:pt>
                <c:pt idx="20">
                  <c:v>11.434889835416</c:v>
                </c:pt>
                <c:pt idx="21">
                  <c:v>12.5032417240391</c:v>
                </c:pt>
                <c:pt idx="22">
                  <c:v>13.317207544885701</c:v>
                </c:pt>
                <c:pt idx="23">
                  <c:v>13.855237220000101</c:v>
                </c:pt>
                <c:pt idx="24">
                  <c:v>14.105798346050101</c:v>
                </c:pt>
                <c:pt idx="25">
                  <c:v>14.067021157977001</c:v>
                </c:pt>
                <c:pt idx="26">
                  <c:v>13.746095721586199</c:v>
                </c:pt>
                <c:pt idx="27">
                  <c:v>13.1584653262882</c:v>
                </c:pt>
                <c:pt idx="28">
                  <c:v>12.326857543719299</c:v>
                </c:pt>
                <c:pt idx="29">
                  <c:v>11.2801919124988</c:v>
                </c:pt>
                <c:pt idx="30">
                  <c:v>10.052400703899901</c:v>
                </c:pt>
                <c:pt idx="31">
                  <c:v>8.68119671774366</c:v>
                </c:pt>
                <c:pt idx="32">
                  <c:v>7.2068195523421403</c:v>
                </c:pt>
                <c:pt idx="33">
                  <c:v>5.6707892868464</c:v>
                </c:pt>
                <c:pt idx="34">
                  <c:v>4.11469400887467</c:v>
                </c:pt>
                <c:pt idx="35">
                  <c:v>2.5790351148277102</c:v>
                </c:pt>
                <c:pt idx="36">
                  <c:v>1.10215180481644</c:v>
                </c:pt>
                <c:pt idx="37">
                  <c:v>-0.28075631134968398</c:v>
                </c:pt>
                <c:pt idx="38">
                  <c:v>-1.5384920861242199</c:v>
                </c:pt>
                <c:pt idx="39">
                  <c:v>-2.6445952786495899</c:v>
                </c:pt>
                <c:pt idx="40">
                  <c:v>-3.5779371716226702</c:v>
                </c:pt>
                <c:pt idx="41">
                  <c:v>-4.3231664660261799</c:v>
                </c:pt>
                <c:pt idx="42">
                  <c:v>-4.8710000646801204</c:v>
                </c:pt>
                <c:pt idx="43">
                  <c:v>-5.2183548609952899</c:v>
                </c:pt>
                <c:pt idx="44">
                  <c:v>-5.3683191548112603</c:v>
                </c:pt>
                <c:pt idx="45">
                  <c:v>-5.3299648226883098</c:v>
                </c:pt>
                <c:pt idx="46">
                  <c:v>-5.1180038754385802</c:v>
                </c:pt>
                <c:pt idx="47">
                  <c:v>-4.7522955412193202</c:v>
                </c:pt>
                <c:pt idx="48">
                  <c:v>-4.2572125180217002</c:v>
                </c:pt>
                <c:pt idx="49">
                  <c:v>-3.6608775446879398</c:v>
                </c:pt>
                <c:pt idx="50">
                  <c:v>-2.9942839453102401</c:v>
                </c:pt>
                <c:pt idx="51">
                  <c:v>-2.2903163071343799</c:v>
                </c:pt>
                <c:pt idx="52">
                  <c:v>-1.5826899576782101</c:v>
                </c:pt>
                <c:pt idx="53">
                  <c:v>-0.90483041224139005</c:v>
                </c:pt>
                <c:pt idx="54">
                  <c:v>-0.28871646838771198</c:v>
                </c:pt>
                <c:pt idx="55">
                  <c:v>0.23628687050226699</c:v>
                </c:pt>
                <c:pt idx="56">
                  <c:v>0.64457695486108202</c:v>
                </c:pt>
                <c:pt idx="57">
                  <c:v>0.915412338991199</c:v>
                </c:pt>
                <c:pt idx="58">
                  <c:v>1.0339282227081501</c:v>
                </c:pt>
                <c:pt idx="59">
                  <c:v>0.99203228079732997</c:v>
                </c:pt>
                <c:pt idx="60">
                  <c:v>0.78914217058647096</c:v>
                </c:pt>
                <c:pt idx="61">
                  <c:v>0.43272350289183997</c:v>
                </c:pt>
                <c:pt idx="62">
                  <c:v>-6.1415444151254703E-2</c:v>
                </c:pt>
                <c:pt idx="63">
                  <c:v>-0.66911849456807904</c:v>
                </c:pt>
                <c:pt idx="64">
                  <c:v>-1.35821455822425</c:v>
                </c:pt>
                <c:pt idx="65">
                  <c:v>-2.08924006601009</c:v>
                </c:pt>
                <c:pt idx="66">
                  <c:v>-2.8166045984362098</c:v>
                </c:pt>
                <c:pt idx="67">
                  <c:v>-3.4902559561046398</c:v>
                </c:pt>
                <c:pt idx="68">
                  <c:v>-4.05790342453182</c:v>
                </c:pt>
                <c:pt idx="69">
                  <c:v>-4.4678604927354</c:v>
                </c:pt>
                <c:pt idx="70">
                  <c:v>-4.6725707893370299</c:v>
                </c:pt>
                <c:pt idx="71">
                  <c:v>-4.6328835066427798</c:v>
                </c:pt>
                <c:pt idx="72">
                  <c:v>-4.3231470866826598</c:v>
                </c:pt>
                <c:pt idx="73">
                  <c:v>-3.7371924511411101</c:v>
                </c:pt>
                <c:pt idx="74">
                  <c:v>-2.8952795605279902</c:v>
                </c:pt>
                <c:pt idx="75">
                  <c:v>-1.85208359439169</c:v>
                </c:pt>
                <c:pt idx="76">
                  <c:v>-0.70579954977039405</c:v>
                </c:pt>
                <c:pt idx="77">
                  <c:v>0.39155343943234799</c:v>
                </c:pt>
                <c:pt idx="78">
                  <c:v>1.2225442547031899</c:v>
                </c:pt>
                <c:pt idx="79">
                  <c:v>1.49137210262803</c:v>
                </c:pt>
                <c:pt idx="80">
                  <c:v>0.80945016306534501</c:v>
                </c:pt>
                <c:pt idx="81">
                  <c:v>-1.32056074776041</c:v>
                </c:pt>
                <c:pt idx="82">
                  <c:v>-5.52236233077085</c:v>
                </c:pt>
                <c:pt idx="83">
                  <c:v>-12.565369107950801</c:v>
                </c:pt>
                <c:pt idx="84">
                  <c:v>-23.385897718327001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汇总'!$N$136:$N$220</c:f>
              <c:numCache>
                <c:formatCode>0.000_ </c:formatCode>
                <c:ptCount val="85"/>
                <c:pt idx="0">
                  <c:v>-2.7481451675247301</c:v>
                </c:pt>
                <c:pt idx="1">
                  <c:v>-2.1468015075785498</c:v>
                </c:pt>
                <c:pt idx="2">
                  <c:v>-1.6370226250397799</c:v>
                </c:pt>
                <c:pt idx="3">
                  <c:v>-1.1939325964207901</c:v>
                </c:pt>
                <c:pt idx="4">
                  <c:v>-0.79839159272398297</c:v>
                </c:pt>
                <c:pt idx="5">
                  <c:v>-0.43611511764322197</c:v>
                </c:pt>
                <c:pt idx="6">
                  <c:v>-9.6880846078413199E-2</c:v>
                </c:pt>
                <c:pt idx="7">
                  <c:v>0.22618217191790499</c:v>
                </c:pt>
                <c:pt idx="8">
                  <c:v>0.537227031482297</c:v>
                </c:pt>
                <c:pt idx="9">
                  <c:v>0.83825016213002101</c:v>
                </c:pt>
                <c:pt idx="10">
                  <c:v>1.1295849851911499</c:v>
                </c:pt>
                <c:pt idx="11">
                  <c:v>1.41033269373109</c:v>
                </c:pt>
                <c:pt idx="12">
                  <c:v>1.67873466403256</c:v>
                </c:pt>
                <c:pt idx="13">
                  <c:v>1.93249086255521</c:v>
                </c:pt>
                <c:pt idx="14">
                  <c:v>2.1690284671282698</c:v>
                </c:pt>
                <c:pt idx="15">
                  <c:v>2.3857247759708899</c:v>
                </c:pt>
                <c:pt idx="16">
                  <c:v>2.5800883329736899</c:v>
                </c:pt>
                <c:pt idx="17">
                  <c:v>2.7499020525147602</c:v>
                </c:pt>
                <c:pt idx="18">
                  <c:v>2.89333198192181</c:v>
                </c:pt>
                <c:pt idx="19">
                  <c:v>3.0090051945321701</c:v>
                </c:pt>
                <c:pt idx="20">
                  <c:v>3.0960601611406302</c:v>
                </c:pt>
                <c:pt idx="21">
                  <c:v>3.1541728024651099</c:v>
                </c:pt>
                <c:pt idx="22">
                  <c:v>3.18356128009877</c:v>
                </c:pt>
                <c:pt idx="23">
                  <c:v>3.1849724382564801</c:v>
                </c:pt>
                <c:pt idx="24">
                  <c:v>3.1596526634629201</c:v>
                </c:pt>
                <c:pt idx="25">
                  <c:v>3.1093057841686198</c:v>
                </c:pt>
                <c:pt idx="26">
                  <c:v>3.0360404871192102</c:v>
                </c:pt>
                <c:pt idx="27">
                  <c:v>2.9423095821429901</c:v>
                </c:pt>
                <c:pt idx="28">
                  <c:v>2.8308433018600101</c:v>
                </c:pt>
                <c:pt idx="29">
                  <c:v>2.70457867765644</c:v>
                </c:pt>
                <c:pt idx="30">
                  <c:v>2.5665868881056202</c:v>
                </c:pt>
                <c:pt idx="31">
                  <c:v>2.4200003308580702</c:v>
                </c:pt>
                <c:pt idx="32">
                  <c:v>2.2679410238599802</c:v>
                </c:pt>
                <c:pt idx="33">
                  <c:v>2.1134517966006698</c:v>
                </c:pt>
                <c:pt idx="34">
                  <c:v>1.9594315869277099</c:v>
                </c:pt>
                <c:pt idx="35">
                  <c:v>1.80857601380746</c:v>
                </c:pt>
                <c:pt idx="36">
                  <c:v>1.6633242512488999</c:v>
                </c:pt>
                <c:pt idx="37">
                  <c:v>1.5258130834461201</c:v>
                </c:pt>
                <c:pt idx="38">
                  <c:v>1.39783887603664</c:v>
                </c:pt>
                <c:pt idx="39">
                  <c:v>1.2808280532084799</c:v>
                </c:pt>
                <c:pt idx="40">
                  <c:v>1.17581652523161</c:v>
                </c:pt>
                <c:pt idx="41">
                  <c:v>1.0834383658254001</c:v>
                </c:pt>
                <c:pt idx="42">
                  <c:v>1.00392389361568</c:v>
                </c:pt>
                <c:pt idx="43">
                  <c:v>0.93710716677221495</c:v>
                </c:pt>
                <c:pt idx="44">
                  <c:v>0.88244275475693501</c:v>
                </c:pt>
                <c:pt idx="45">
                  <c:v>0.83903150595325005</c:v>
                </c:pt>
                <c:pt idx="46">
                  <c:v>0.80565488478601199</c:v>
                </c:pt>
                <c:pt idx="47">
                  <c:v>0.78081730677793304</c:v>
                </c:pt>
                <c:pt idx="48">
                  <c:v>0.76279575483290696</c:v>
                </c:pt>
                <c:pt idx="49">
                  <c:v>0.749695814871426</c:v>
                </c:pt>
                <c:pt idx="50">
                  <c:v>0.73951312378221101</c:v>
                </c:pt>
                <c:pt idx="51">
                  <c:v>0.73019907749643398</c:v>
                </c:pt>
                <c:pt idx="52">
                  <c:v>0.71972950183261197</c:v>
                </c:pt>
                <c:pt idx="53">
                  <c:v>0.70617484358256499</c:v>
                </c:pt>
                <c:pt idx="54">
                  <c:v>0.68777029417902302</c:v>
                </c:pt>
                <c:pt idx="55">
                  <c:v>0.66298411309189098</c:v>
                </c:pt>
                <c:pt idx="56">
                  <c:v>0.63058227295861802</c:v>
                </c:pt>
                <c:pt idx="57">
                  <c:v>0.58968740329121905</c:v>
                </c:pt>
                <c:pt idx="58">
                  <c:v>0.53982986443447001</c:v>
                </c:pt>
                <c:pt idx="59">
                  <c:v>0.480988638298186</c:v>
                </c:pt>
                <c:pt idx="60">
                  <c:v>0.41361957721840098</c:v>
                </c:pt>
                <c:pt idx="61">
                  <c:v>0.33866840714041102</c:v>
                </c:pt>
                <c:pt idx="62">
                  <c:v>0.25756573616873801</c:v>
                </c:pt>
                <c:pt idx="63">
                  <c:v>0.172201174353111</c:v>
                </c:pt>
                <c:pt idx="64">
                  <c:v>8.4873525415945797E-2</c:v>
                </c:pt>
                <c:pt idx="65">
                  <c:v>-1.7861340002807099E-3</c:v>
                </c:pt>
                <c:pt idx="66">
                  <c:v>-8.4921817199173202E-2</c:v>
                </c:pt>
                <c:pt idx="67">
                  <c:v>-0.161593907174306</c:v>
                </c:pt>
                <c:pt idx="68">
                  <c:v>-0.228957973136967</c:v>
                </c:pt>
                <c:pt idx="69">
                  <c:v>-0.284484888953427</c:v>
                </c:pt>
                <c:pt idx="70">
                  <c:v>-0.32622616370484597</c:v>
                </c:pt>
                <c:pt idx="71">
                  <c:v>-0.35312853982304099</c:v>
                </c:pt>
                <c:pt idx="72">
                  <c:v>-0.36540205933415099</c:v>
                </c:pt>
                <c:pt idx="73">
                  <c:v>-0.36494594396509999</c:v>
                </c:pt>
                <c:pt idx="74">
                  <c:v>-0.355836780004674</c:v>
                </c:pt>
                <c:pt idx="75">
                  <c:v>-0.34488364398768701</c:v>
                </c:pt>
                <c:pt idx="76">
                  <c:v>-0.34225495037499298</c:v>
                </c:pt>
                <c:pt idx="77">
                  <c:v>-0.36218194764925099</c:v>
                </c:pt>
                <c:pt idx="78">
                  <c:v>-0.423743934355852</c:v>
                </c:pt>
                <c:pt idx="79">
                  <c:v>-0.55174041176805999</c:v>
                </c:pt>
                <c:pt idx="80">
                  <c:v>-0.77765553504398799</c:v>
                </c:pt>
                <c:pt idx="81">
                  <c:v>-1.14072036992575</c:v>
                </c:pt>
                <c:pt idx="82">
                  <c:v>-1.6890786070964401</c:v>
                </c:pt>
                <c:pt idx="83">
                  <c:v>-2.4810615315993498</c:v>
                </c:pt>
                <c:pt idx="84">
                  <c:v>-3.5865781897867799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汇总'!$O$136:$O$220</c:f>
              <c:numCache>
                <c:formatCode>0.000_ </c:formatCode>
                <c:ptCount val="85"/>
                <c:pt idx="0">
                  <c:v>-1.35176741328407</c:v>
                </c:pt>
                <c:pt idx="1">
                  <c:v>-2.02031116521266</c:v>
                </c:pt>
                <c:pt idx="2">
                  <c:v>-2.3064834746721599</c:v>
                </c:pt>
                <c:pt idx="3">
                  <c:v>-2.2662803388861201</c:v>
                </c:pt>
                <c:pt idx="4">
                  <c:v>-1.9542785456421801</c:v>
                </c:pt>
                <c:pt idx="5">
                  <c:v>-1.4229026710586301</c:v>
                </c:pt>
                <c:pt idx="6">
                  <c:v>-0.72181814880255502</c:v>
                </c:pt>
                <c:pt idx="7">
                  <c:v>0.10255904915768201</c:v>
                </c:pt>
                <c:pt idx="8">
                  <c:v>1.0074452840302699</c:v>
                </c:pt>
                <c:pt idx="9">
                  <c:v>1.95397354152015</c:v>
                </c:pt>
                <c:pt idx="10">
                  <c:v>2.90738771445133</c:v>
                </c:pt>
                <c:pt idx="11">
                  <c:v>3.8371551519984002</c:v>
                </c:pt>
                <c:pt idx="12">
                  <c:v>4.7170054546817601</c:v>
                </c:pt>
                <c:pt idx="13">
                  <c:v>5.5249031981289098</c:v>
                </c:pt>
                <c:pt idx="14">
                  <c:v>6.24296197245115</c:v>
                </c:pt>
                <c:pt idx="15">
                  <c:v>6.8573068279329501</c:v>
                </c:pt>
                <c:pt idx="16">
                  <c:v>7.3578919215785099</c:v>
                </c:pt>
                <c:pt idx="17">
                  <c:v>7.7382798629076204</c:v>
                </c:pt>
                <c:pt idx="18">
                  <c:v>7.9953889612403799</c:v>
                </c:pt>
                <c:pt idx="19">
                  <c:v>8.1292142805577399</c:v>
                </c:pt>
                <c:pt idx="20">
                  <c:v>8.1425281118727106</c:v>
                </c:pt>
                <c:pt idx="21">
                  <c:v>8.04056517689388</c:v>
                </c:pt>
                <c:pt idx="22">
                  <c:v>7.8306975806110897</c:v>
                </c:pt>
                <c:pt idx="23">
                  <c:v>7.5221042342802802</c:v>
                </c:pt>
                <c:pt idx="24">
                  <c:v>7.12543917413175</c:v>
                </c:pt>
                <c:pt idx="25">
                  <c:v>6.6525029049742299</c:v>
                </c:pt>
                <c:pt idx="26">
                  <c:v>6.1159206017140404</c:v>
                </c:pt>
                <c:pt idx="27">
                  <c:v>5.52883070565621</c:v>
                </c:pt>
                <c:pt idx="28">
                  <c:v>4.9045871563025498</c:v>
                </c:pt>
                <c:pt idx="29">
                  <c:v>4.2564782032080997</c:v>
                </c:pt>
                <c:pt idx="30">
                  <c:v>3.5974644463056298</c:v>
                </c:pt>
                <c:pt idx="31">
                  <c:v>2.9399384569553302</c:v>
                </c:pt>
                <c:pt idx="32">
                  <c:v>2.2955080358240898</c:v>
                </c:pt>
                <c:pt idx="33">
                  <c:v>1.67480486754585</c:v>
                </c:pt>
                <c:pt idx="34">
                  <c:v>1.08732003596325</c:v>
                </c:pt>
                <c:pt idx="35">
                  <c:v>0.54126756759706895</c:v>
                </c:pt>
                <c:pt idx="36">
                  <c:v>4.3476874837821602E-2</c:v>
                </c:pt>
                <c:pt idx="37">
                  <c:v>-0.40068532579878502</c:v>
                </c:pt>
                <c:pt idx="38">
                  <c:v>-0.78736334116177997</c:v>
                </c:pt>
                <c:pt idx="39">
                  <c:v>-1.1142310916658</c:v>
                </c:pt>
                <c:pt idx="40">
                  <c:v>-1.3804812773155499</c:v>
                </c:pt>
                <c:pt idx="41">
                  <c:v>-1.5867857288246501</c:v>
                </c:pt>
                <c:pt idx="42">
                  <c:v>-1.7352278492478901</c:v>
                </c:pt>
                <c:pt idx="43">
                  <c:v>-1.82920834770003</c:v>
                </c:pt>
                <c:pt idx="44">
                  <c:v>-1.87332576288831</c:v>
                </c:pt>
                <c:pt idx="45">
                  <c:v>-1.87323357033425</c:v>
                </c:pt>
                <c:pt idx="46">
                  <c:v>-1.8354759633172599</c:v>
                </c:pt>
                <c:pt idx="47">
                  <c:v>-1.7673046937258801</c:v>
                </c:pt>
                <c:pt idx="48">
                  <c:v>-1.6764796551418999</c:v>
                </c:pt>
                <c:pt idx="49">
                  <c:v>-1.57105618666209</c:v>
                </c:pt>
                <c:pt idx="50">
                  <c:v>-1.45916237208028</c:v>
                </c:pt>
                <c:pt idx="51">
                  <c:v>-1.34876990524075</c:v>
                </c:pt>
                <c:pt idx="52">
                  <c:v>-1.2474623884888001</c:v>
                </c:pt>
                <c:pt idx="53">
                  <c:v>-1.16220522733733</c:v>
                </c:pt>
                <c:pt idx="54">
                  <c:v>-1.0991215805878101</c:v>
                </c:pt>
                <c:pt idx="55">
                  <c:v>-1.06327912130494</c:v>
                </c:pt>
                <c:pt idx="56">
                  <c:v>-1.05849266021666</c:v>
                </c:pt>
                <c:pt idx="57">
                  <c:v>-1.0871479792290399</c:v>
                </c:pt>
                <c:pt idx="58">
                  <c:v>-1.1500525189375801</c:v>
                </c:pt>
                <c:pt idx="59">
                  <c:v>-1.2463188601231601</c:v>
                </c:pt>
                <c:pt idx="60">
                  <c:v>-1.3732872354230501</c:v>
                </c:pt>
                <c:pt idx="61">
                  <c:v>-1.5264936034779699</c:v>
                </c:pt>
                <c:pt idx="62">
                  <c:v>-1.69969011403031</c:v>
                </c:pt>
                <c:pt idx="63">
                  <c:v>-1.88492508860883</c:v>
                </c:pt>
                <c:pt idx="64">
                  <c:v>-2.0726899375504999</c:v>
                </c:pt>
                <c:pt idx="65">
                  <c:v>-2.2521407303187502</c:v>
                </c:pt>
                <c:pt idx="66">
                  <c:v>-2.4114024321643699</c:v>
                </c:pt>
                <c:pt idx="67">
                  <c:v>-2.53796411640249</c:v>
                </c:pt>
                <c:pt idx="68">
                  <c:v>-2.6191737576486598</c:v>
                </c:pt>
                <c:pt idx="69">
                  <c:v>-2.6428415075915899</c:v>
                </c:pt>
                <c:pt idx="70">
                  <c:v>-2.5979606509611401</c:v>
                </c:pt>
                <c:pt idx="71">
                  <c:v>-2.47555573555224</c:v>
                </c:pt>
                <c:pt idx="72">
                  <c:v>-2.2696676663076398</c:v>
                </c:pt>
                <c:pt idx="73">
                  <c:v>-1.9784858495933999</c:v>
                </c:pt>
                <c:pt idx="74">
                  <c:v>-1.60563776995275</c:v>
                </c:pt>
                <c:pt idx="75">
                  <c:v>-1.16164667784234</c:v>
                </c:pt>
                <c:pt idx="76">
                  <c:v>-0.66556836290628496</c:v>
                </c:pt>
                <c:pt idx="77">
                  <c:v>-0.146818283567939</c:v>
                </c:pt>
                <c:pt idx="78">
                  <c:v>0.35279938014198198</c:v>
                </c:pt>
                <c:pt idx="79">
                  <c:v>0.776848887485729</c:v>
                </c:pt>
                <c:pt idx="80">
                  <c:v>1.05179415239346</c:v>
                </c:pt>
                <c:pt idx="81">
                  <c:v>1.08429155796008</c:v>
                </c:pt>
                <c:pt idx="82">
                  <c:v>0.75823161862484101</c:v>
                </c:pt>
                <c:pt idx="83">
                  <c:v>-6.8483557904933004E-2</c:v>
                </c:pt>
                <c:pt idx="84">
                  <c:v>-1.5674403523720599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汇总'!$P$136:$P$220</c:f>
              <c:numCache>
                <c:formatCode>0.000_ </c:formatCode>
                <c:ptCount val="85"/>
                <c:pt idx="0">
                  <c:v>-16.8151401668528</c:v>
                </c:pt>
                <c:pt idx="1">
                  <c:v>-9.8597065166336098</c:v>
                </c:pt>
                <c:pt idx="2">
                  <c:v>-4.81483256421365</c:v>
                </c:pt>
                <c:pt idx="3">
                  <c:v>-1.29772249311919</c:v>
                </c:pt>
                <c:pt idx="4">
                  <c:v>1.01932325303725</c:v>
                </c:pt>
                <c:pt idx="5">
                  <c:v>2.4145489900024</c:v>
                </c:pt>
                <c:pt idx="6">
                  <c:v>3.1219880627880299</c:v>
                </c:pt>
                <c:pt idx="7">
                  <c:v>3.3363278157881502</c:v>
                </c:pt>
                <c:pt idx="8">
                  <c:v>3.2174123460332198</c:v>
                </c:pt>
                <c:pt idx="9">
                  <c:v>2.8943997556804399</c:v>
                </c:pt>
                <c:pt idx="10">
                  <c:v>2.4695902530137501</c:v>
                </c:pt>
                <c:pt idx="11">
                  <c:v>2.02194108440098</c:v>
                </c:pt>
                <c:pt idx="12">
                  <c:v>1.6102839128295401</c:v>
                </c:pt>
                <c:pt idx="13">
                  <c:v>1.27625989181649</c:v>
                </c:pt>
                <c:pt idx="14">
                  <c:v>1.0469873166622801</c:v>
                </c:pt>
                <c:pt idx="15">
                  <c:v>0.93747636819204105</c:v>
                </c:pt>
                <c:pt idx="16">
                  <c:v>0.95280509730202601</c:v>
                </c:pt>
                <c:pt idx="17">
                  <c:v>1.0900704318032</c:v>
                </c:pt>
                <c:pt idx="18">
                  <c:v>1.3401276202272301</c:v>
                </c:pt>
                <c:pt idx="19">
                  <c:v>1.6891311604355901</c:v>
                </c:pt>
                <c:pt idx="20">
                  <c:v>2.1198898940442601</c:v>
                </c:pt>
                <c:pt idx="21">
                  <c:v>2.61304858085464</c:v>
                </c:pt>
                <c:pt idx="22">
                  <c:v>3.1481079006480899</c:v>
                </c:pt>
                <c:pt idx="23">
                  <c:v>3.7042944628864398</c:v>
                </c:pt>
                <c:pt idx="24">
                  <c:v>4.2612920380219199</c:v>
                </c:pt>
                <c:pt idx="25">
                  <c:v>4.7998448573056098</c:v>
                </c:pt>
                <c:pt idx="26">
                  <c:v>5.30224346115061</c:v>
                </c:pt>
                <c:pt idx="27">
                  <c:v>5.7527032092815</c:v>
                </c:pt>
                <c:pt idx="28">
                  <c:v>6.1376451990778902</c:v>
                </c:pt>
                <c:pt idx="29">
                  <c:v>6.44588897169145</c:v>
                </c:pt>
                <c:pt idx="30">
                  <c:v>6.66876601869168</c:v>
                </c:pt>
                <c:pt idx="31">
                  <c:v>6.8001627351662997</c:v>
                </c:pt>
                <c:pt idx="32">
                  <c:v>6.8365010983835601</c:v>
                </c:pt>
                <c:pt idx="33">
                  <c:v>6.7766649842875397</c:v>
                </c:pt>
                <c:pt idx="34">
                  <c:v>6.6218796672792504</c:v>
                </c:pt>
                <c:pt idx="35">
                  <c:v>6.3755516819112401</c:v>
                </c:pt>
                <c:pt idx="36">
                  <c:v>6.0430758582888302</c:v>
                </c:pt>
                <c:pt idx="37">
                  <c:v>5.6316159761554196</c:v>
                </c:pt>
                <c:pt idx="38">
                  <c:v>5.1498651158018403</c:v>
                </c:pt>
                <c:pt idx="39">
                  <c:v>4.6077914171350596</c:v>
                </c:pt>
                <c:pt idx="40">
                  <c:v>4.0163745913768203</c:v>
                </c:pt>
                <c:pt idx="41">
                  <c:v>3.3873381630922399</c:v>
                </c:pt>
                <c:pt idx="42">
                  <c:v>2.7328820533589102</c:v>
                </c:pt>
                <c:pt idx="43">
                  <c:v>2.0654197481205001</c:v>
                </c:pt>
                <c:pt idx="44">
                  <c:v>1.3973239289031301</c:v>
                </c:pt>
                <c:pt idx="45">
                  <c:v>0.74068407624740495</c:v>
                </c:pt>
                <c:pt idx="46">
                  <c:v>0.10707918943281999</c:v>
                </c:pt>
                <c:pt idx="47">
                  <c:v>-0.49263160083345903</c:v>
                </c:pt>
                <c:pt idx="48">
                  <c:v>-1.0484981168605401</c:v>
                </c:pt>
                <c:pt idx="49">
                  <c:v>-1.55164587247335</c:v>
                </c:pt>
                <c:pt idx="50">
                  <c:v>-1.99441878936285</c:v>
                </c:pt>
                <c:pt idx="51">
                  <c:v>-2.3704965818419899</c:v>
                </c:pt>
                <c:pt idx="52">
                  <c:v>-2.67498586747476</c:v>
                </c:pt>
                <c:pt idx="53">
                  <c:v>-2.9044844277455502</c:v>
                </c:pt>
                <c:pt idx="54">
                  <c:v>-3.05711840993217</c:v>
                </c:pt>
                <c:pt idx="55">
                  <c:v>-3.1325526279736202</c:v>
                </c:pt>
                <c:pt idx="56">
                  <c:v>-3.1319744871491801</c:v>
                </c:pt>
                <c:pt idx="57">
                  <c:v>-3.0580524240605098</c:v>
                </c:pt>
                <c:pt idx="58">
                  <c:v>-2.9148701202666998</c:v>
                </c:pt>
                <c:pt idx="59">
                  <c:v>-2.7078381148619002</c:v>
                </c:pt>
                <c:pt idx="60">
                  <c:v>-2.4435848078997702</c:v>
                </c:pt>
                <c:pt idx="61">
                  <c:v>-2.1298292136444101</c:v>
                </c:pt>
                <c:pt idx="62">
                  <c:v>-1.7752381892036699</c:v>
                </c:pt>
                <c:pt idx="63">
                  <c:v>-1.3892712310751101</c:v>
                </c:pt>
                <c:pt idx="64">
                  <c:v>-0.98201629908172505</c:v>
                </c:pt>
                <c:pt idx="65">
                  <c:v>-0.56402049357752004</c:v>
                </c:pt>
                <c:pt idx="66">
                  <c:v>-0.14611977914318799</c:v>
                </c:pt>
                <c:pt idx="67">
                  <c:v>0.26072768554898901</c:v>
                </c:pt>
                <c:pt idx="68">
                  <c:v>0.64559968502037501</c:v>
                </c:pt>
                <c:pt idx="69">
                  <c:v>0.99775425795586903</c:v>
                </c:pt>
                <c:pt idx="70">
                  <c:v>1.30675452165335</c:v>
                </c:pt>
                <c:pt idx="71">
                  <c:v>1.5625679827267001</c:v>
                </c:pt>
                <c:pt idx="72">
                  <c:v>1.75563394022698</c:v>
                </c:pt>
                <c:pt idx="73">
                  <c:v>1.87689222034203</c:v>
                </c:pt>
                <c:pt idx="74">
                  <c:v>1.9177661151599401</c:v>
                </c:pt>
                <c:pt idx="75">
                  <c:v>1.87009203099581</c:v>
                </c:pt>
                <c:pt idx="76">
                  <c:v>1.7259879851543101</c:v>
                </c:pt>
                <c:pt idx="77">
                  <c:v>1.47765272298064</c:v>
                </c:pt>
                <c:pt idx="78">
                  <c:v>1.11708686026681</c:v>
                </c:pt>
                <c:pt idx="79">
                  <c:v>0.63572708948714796</c:v>
                </c:pt>
                <c:pt idx="80">
                  <c:v>2.3984121033880298E-2</c:v>
                </c:pt>
                <c:pt idx="81">
                  <c:v>-0.72932533565870705</c:v>
                </c:pt>
                <c:pt idx="82">
                  <c:v>-1.6376626133410701</c:v>
                </c:pt>
                <c:pt idx="83">
                  <c:v>-2.7175775797814099</c:v>
                </c:pt>
                <c:pt idx="84">
                  <c:v>-3.9896563777432199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汇总'!$Q$136:$Q$220</c:f>
              <c:numCache>
                <c:formatCode>0.000_ </c:formatCode>
                <c:ptCount val="85"/>
                <c:pt idx="0">
                  <c:v>-0.38244429959069798</c:v>
                </c:pt>
                <c:pt idx="1">
                  <c:v>-1.9980291002408499</c:v>
                </c:pt>
                <c:pt idx="2">
                  <c:v>-2.64540428201073</c:v>
                </c:pt>
                <c:pt idx="3">
                  <c:v>-2.60143780586953</c:v>
                </c:pt>
                <c:pt idx="4">
                  <c:v>-2.0915397728204499</c:v>
                </c:pt>
                <c:pt idx="5">
                  <c:v>-1.2963144694305899</c:v>
                </c:pt>
                <c:pt idx="6">
                  <c:v>-0.357623223603664</c:v>
                </c:pt>
                <c:pt idx="7">
                  <c:v>0.61590929485171597</c:v>
                </c:pt>
                <c:pt idx="8">
                  <c:v>1.54391355554515</c:v>
                </c:pt>
                <c:pt idx="9">
                  <c:v>2.3697875186454098</c:v>
                </c:pt>
                <c:pt idx="10">
                  <c:v>3.0566728050058201</c:v>
                </c:pt>
                <c:pt idx="11">
                  <c:v>3.5838654956797198</c:v>
                </c:pt>
                <c:pt idx="12">
                  <c:v>3.9436332324721701</c:v>
                </c:pt>
                <c:pt idx="13">
                  <c:v>4.1384111524128802</c:v>
                </c:pt>
                <c:pt idx="14">
                  <c:v>4.1783500502758697</c:v>
                </c:pt>
                <c:pt idx="15">
                  <c:v>4.0791910245103704</c:v>
                </c:pt>
                <c:pt idx="16">
                  <c:v>3.8604417231876398</c:v>
                </c:pt>
                <c:pt idx="17">
                  <c:v>3.5438301678080499</c:v>
                </c:pt>
                <c:pt idx="18">
                  <c:v>3.1520129940519901</c:v>
                </c:pt>
                <c:pt idx="19">
                  <c:v>2.7075158097987799</c:v>
                </c:pt>
                <c:pt idx="20">
                  <c:v>2.2318842319760299</c:v>
                </c:pt>
                <c:pt idx="21">
                  <c:v>1.7450250250439401</c:v>
                </c:pt>
                <c:pt idx="22">
                  <c:v>1.26471762515541</c:v>
                </c:pt>
                <c:pt idx="23">
                  <c:v>0.80627719527597597</c:v>
                </c:pt>
                <c:pt idx="24">
                  <c:v>0.38235121778491199</c:v>
                </c:pt>
                <c:pt idx="25">
                  <c:v>2.83249231948257E-3</c:v>
                </c:pt>
                <c:pt idx="26">
                  <c:v>-0.32512773213568802</c:v>
                </c:pt>
                <c:pt idx="27">
                  <c:v>-0.597021900674783</c:v>
                </c:pt>
                <c:pt idx="28">
                  <c:v>-0.81081811992713904</c:v>
                </c:pt>
                <c:pt idx="29">
                  <c:v>-0.96673563682980201</c:v>
                </c:pt>
                <c:pt idx="30">
                  <c:v>-1.0669766547483099</c:v>
                </c:pt>
                <c:pt idx="31">
                  <c:v>-1.1154264517531101</c:v>
                </c:pt>
                <c:pt idx="32">
                  <c:v>-1.1173329046056499</c:v>
                </c:pt>
                <c:pt idx="33">
                  <c:v>-1.07897566077928</c:v>
                </c:pt>
                <c:pt idx="34">
                  <c:v>-1.00733433959151</c:v>
                </c:pt>
                <c:pt idx="35">
                  <c:v>-0.90976428229444095</c:v>
                </c:pt>
                <c:pt idx="36">
                  <c:v>-0.79368750971895896</c:v>
                </c:pt>
                <c:pt idx="37">
                  <c:v>-0.66630568483686103</c:v>
                </c:pt>
                <c:pt idx="38">
                  <c:v>-0.53434101636582798</c:v>
                </c:pt>
                <c:pt idx="39">
                  <c:v>-0.40381017829174098</c:v>
                </c:pt>
                <c:pt idx="40">
                  <c:v>-0.27983545896546902</c:v>
                </c:pt>
                <c:pt idx="41">
                  <c:v>-0.16649649215552201</c:v>
                </c:pt>
                <c:pt idx="42">
                  <c:v>-6.67250612421285E-2</c:v>
                </c:pt>
                <c:pt idx="43">
                  <c:v>1.7755393541572E-2</c:v>
                </c:pt>
                <c:pt idx="44">
                  <c:v>8.6444796120207307E-2</c:v>
                </c:pt>
                <c:pt idx="45">
                  <c:v>0.140036076414424</c:v>
                </c:pt>
                <c:pt idx="46">
                  <c:v>0.18034038678667599</c:v>
                </c:pt>
                <c:pt idx="47">
                  <c:v>0.21016970813435901</c:v>
                </c:pt>
                <c:pt idx="48">
                  <c:v>0.233179521901344</c:v>
                </c:pt>
                <c:pt idx="49">
                  <c:v>0.25367508554593399</c:v>
                </c:pt>
                <c:pt idx="50">
                  <c:v>0.276385710178709</c:v>
                </c:pt>
                <c:pt idx="51">
                  <c:v>0.30621230039432401</c:v>
                </c:pt>
                <c:pt idx="52">
                  <c:v>0.34795427752205299</c:v>
                </c:pt>
                <c:pt idx="53">
                  <c:v>0.40602286879493199</c:v>
                </c:pt>
                <c:pt idx="54">
                  <c:v>0.48414860605325699</c:v>
                </c:pt>
                <c:pt idx="55">
                  <c:v>0.58509173912378198</c:v>
                </c:pt>
                <c:pt idx="56">
                  <c:v>0.71036512981543398</c:v>
                </c:pt>
                <c:pt idx="57">
                  <c:v>0.85998005421773205</c:v>
                </c:pt>
                <c:pt idx="58">
                  <c:v>1.0322262017781101</c:v>
                </c:pt>
                <c:pt idx="59">
                  <c:v>1.22349802118163</c:v>
                </c:pt>
                <c:pt idx="60">
                  <c:v>1.4281804241512699</c:v>
                </c:pt>
                <c:pt idx="61">
                  <c:v>1.63860771952386</c:v>
                </c:pt>
                <c:pt idx="62">
                  <c:v>1.8451105113330399</c:v>
                </c:pt>
                <c:pt idx="63">
                  <c:v>2.0361661556094899</c:v>
                </c:pt>
                <c:pt idx="64">
                  <c:v>2.1986692322260599</c:v>
                </c:pt>
                <c:pt idx="65">
                  <c:v>2.3183393488828301</c:v>
                </c:pt>
                <c:pt idx="66">
                  <c:v>2.3802844560466498</c:v>
                </c:pt>
                <c:pt idx="67">
                  <c:v>2.3697387125438301</c:v>
                </c:pt>
                <c:pt idx="68">
                  <c:v>2.2729948029152198</c:v>
                </c:pt>
                <c:pt idx="69">
                  <c:v>2.0785514688709799</c:v>
                </c:pt>
                <c:pt idx="70">
                  <c:v>1.7784978782944301</c:v>
                </c:pt>
                <c:pt idx="71">
                  <c:v>1.37015731669978</c:v>
                </c:pt>
                <c:pt idx="72">
                  <c:v>0.85801354713718303</c:v>
                </c:pt>
                <c:pt idx="73">
                  <c:v>0.25594404578714902</c:v>
                </c:pt>
                <c:pt idx="74">
                  <c:v>-0.41021481834434298</c:v>
                </c:pt>
                <c:pt idx="75">
                  <c:v>-1.0997447295818801</c:v>
                </c:pt>
                <c:pt idx="76">
                  <c:v>-1.75373770687492</c:v>
                </c:pt>
                <c:pt idx="77">
                  <c:v>-2.29137606813158</c:v>
                </c:pt>
                <c:pt idx="78">
                  <c:v>-2.6057715634859999</c:v>
                </c:pt>
                <c:pt idx="79">
                  <c:v>-2.5593343036606102</c:v>
                </c:pt>
                <c:pt idx="80">
                  <c:v>-1.9786412468416701</c:v>
                </c:pt>
                <c:pt idx="81">
                  <c:v>-0.64877314691306198</c:v>
                </c:pt>
                <c:pt idx="82">
                  <c:v>1.69291199465609</c:v>
                </c:pt>
                <c:pt idx="83">
                  <c:v>5.3636017942740004</c:v>
                </c:pt>
                <c:pt idx="84">
                  <c:v>10.742482348307901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汇总'!$R$136:$R$220</c:f>
              <c:numCache>
                <c:formatCode>0.000_ </c:formatCode>
                <c:ptCount val="85"/>
                <c:pt idx="0">
                  <c:v>3.3397009066898802</c:v>
                </c:pt>
                <c:pt idx="1">
                  <c:v>1.25678063115344</c:v>
                </c:pt>
                <c:pt idx="2">
                  <c:v>-0.24445256961353401</c:v>
                </c:pt>
                <c:pt idx="3">
                  <c:v>-1.2230383306753301</c:v>
                </c:pt>
                <c:pt idx="4">
                  <c:v>-1.7413078158509501</c:v>
                </c:pt>
                <c:pt idx="5">
                  <c:v>-1.86313904152798</c:v>
                </c:pt>
                <c:pt idx="6">
                  <c:v>-1.6524458190682401</c:v>
                </c:pt>
                <c:pt idx="7">
                  <c:v>-1.1718846846964099</c:v>
                </c:pt>
                <c:pt idx="8">
                  <c:v>-0.481764634679267</c:v>
                </c:pt>
                <c:pt idx="9">
                  <c:v>0.36085506748074297</c:v>
                </c:pt>
                <c:pt idx="10">
                  <c:v>1.30289329619737</c:v>
                </c:pt>
                <c:pt idx="11">
                  <c:v>2.2958155167416501</c:v>
                </c:pt>
                <c:pt idx="12">
                  <c:v>3.2960556724996901</c:v>
                </c:pt>
                <c:pt idx="13">
                  <c:v>4.2653044441581702</c:v>
                </c:pt>
                <c:pt idx="14">
                  <c:v>5.1706763695126199</c:v>
                </c:pt>
                <c:pt idx="15">
                  <c:v>5.9847678636772201</c:v>
                </c:pt>
                <c:pt idx="16">
                  <c:v>6.6856177305582696</c:v>
                </c:pt>
                <c:pt idx="17">
                  <c:v>7.2565813075378802</c:v>
                </c:pt>
                <c:pt idx="18">
                  <c:v>7.6861289363975498</c:v>
                </c:pt>
                <c:pt idx="19">
                  <c:v>7.9675790045953896</c:v>
                </c:pt>
                <c:pt idx="20">
                  <c:v>8.0987753520944903</c:v>
                </c:pt>
                <c:pt idx="21">
                  <c:v>8.0817183900235303</c:v>
                </c:pt>
                <c:pt idx="22">
                  <c:v>7.92215882853466</c:v>
                </c:pt>
                <c:pt idx="23">
                  <c:v>7.6291624623071703</c:v>
                </c:pt>
                <c:pt idx="24">
                  <c:v>7.2146540132296</c:v>
                </c:pt>
                <c:pt idx="25">
                  <c:v>6.6929475808763703</c:v>
                </c:pt>
                <c:pt idx="26">
                  <c:v>6.0802708024787497</c:v>
                </c:pt>
                <c:pt idx="27">
                  <c:v>5.3942893751743304</c:v>
                </c:pt>
                <c:pt idx="28">
                  <c:v>4.6536381444013601</c:v>
                </c:pt>
                <c:pt idx="29">
                  <c:v>3.8774645133907999</c:v>
                </c:pt>
                <c:pt idx="30">
                  <c:v>3.0849894797895701</c:v>
                </c:pt>
                <c:pt idx="31">
                  <c:v>2.29509115653397</c:v>
                </c:pt>
                <c:pt idx="32">
                  <c:v>1.52591518517651</c:v>
                </c:pt>
                <c:pt idx="33">
                  <c:v>0.79451600095145603</c:v>
                </c:pt>
                <c:pt idx="34">
                  <c:v>0.116532459949658</c:v>
                </c:pt>
                <c:pt idx="35">
                  <c:v>-0.49409911014459601</c:v>
                </c:pt>
                <c:pt idx="36">
                  <c:v>-1.0253918232158901</c:v>
                </c:pt>
                <c:pt idx="37">
                  <c:v>-1.46751294815862</c:v>
                </c:pt>
                <c:pt idx="38">
                  <c:v>-1.8129447078926599</c:v>
                </c:pt>
                <c:pt idx="39">
                  <c:v>-2.0565998981631499</c:v>
                </c:pt>
                <c:pt idx="40">
                  <c:v>-2.1958915092526299</c:v>
                </c:pt>
                <c:pt idx="41">
                  <c:v>-2.23075598265096</c:v>
                </c:pt>
                <c:pt idx="42">
                  <c:v>-2.16363018363927</c:v>
                </c:pt>
                <c:pt idx="43">
                  <c:v>-1.99938261967048</c:v>
                </c:pt>
                <c:pt idx="44">
                  <c:v>-1.74519988333135</c:v>
                </c:pt>
                <c:pt idx="45">
                  <c:v>-1.4104297475988801</c:v>
                </c:pt>
                <c:pt idx="46">
                  <c:v>-1.00638279002048</c:v>
                </c:pt>
                <c:pt idx="47">
                  <c:v>-0.54609487134854395</c:v>
                </c:pt>
                <c:pt idx="48">
                  <c:v>-4.4053243096160898E-2</c:v>
                </c:pt>
                <c:pt idx="49">
                  <c:v>0.48411049261651201</c:v>
                </c:pt>
                <c:pt idx="50">
                  <c:v>1.02195689863037</c:v>
                </c:pt>
                <c:pt idx="51">
                  <c:v>1.5526005725333001</c:v>
                </c:pt>
                <c:pt idx="52">
                  <c:v>2.0590928005321398</c:v>
                </c:pt>
                <c:pt idx="53">
                  <c:v>2.5248199763736898</c:v>
                </c:pt>
                <c:pt idx="54">
                  <c:v>2.93391231736486</c:v>
                </c:pt>
                <c:pt idx="55">
                  <c:v>3.2716569606127099</c:v>
                </c:pt>
                <c:pt idx="56">
                  <c:v>3.5249090737100901</c:v>
                </c:pt>
                <c:pt idx="57">
                  <c:v>3.6824941651328902</c:v>
                </c:pt>
                <c:pt idx="58">
                  <c:v>3.7355943307828401</c:v>
                </c:pt>
                <c:pt idx="59">
                  <c:v>3.67811072407404</c:v>
                </c:pt>
                <c:pt idx="60">
                  <c:v>3.5069940881721799</c:v>
                </c:pt>
                <c:pt idx="61">
                  <c:v>3.2225347399554098</c:v>
                </c:pt>
                <c:pt idx="62">
                  <c:v>2.82860294648412</c:v>
                </c:pt>
                <c:pt idx="63">
                  <c:v>2.3328301857039699</c:v>
                </c:pt>
                <c:pt idx="64">
                  <c:v>1.74672133433678</c:v>
                </c:pt>
                <c:pt idx="65">
                  <c:v>1.0856873768372399</c:v>
                </c:pt>
                <c:pt idx="66">
                  <c:v>0.36898778058620502</c:v>
                </c:pt>
                <c:pt idx="67">
                  <c:v>-0.380428766685735</c:v>
                </c:pt>
                <c:pt idx="68">
                  <c:v>-1.13619700990673</c:v>
                </c:pt>
                <c:pt idx="69">
                  <c:v>-1.86893337186264</c:v>
                </c:pt>
                <c:pt idx="70">
                  <c:v>-2.54677244122345</c:v>
                </c:pt>
                <c:pt idx="71">
                  <c:v>-3.1360548028418598</c:v>
                </c:pt>
                <c:pt idx="72">
                  <c:v>-3.60217975886271</c:v>
                </c:pt>
                <c:pt idx="73">
                  <c:v>-3.91063693795792</c:v>
                </c:pt>
                <c:pt idx="74">
                  <c:v>-4.0282312390140502</c:v>
                </c:pt>
                <c:pt idx="75">
                  <c:v>-3.9245160043467302</c:v>
                </c:pt>
                <c:pt idx="76">
                  <c:v>-3.5734497667512199</c:v>
                </c:pt>
                <c:pt idx="77">
                  <c:v>-2.9552923632090899</c:v>
                </c:pt>
                <c:pt idx="78">
                  <c:v>-2.0587566573959899</c:v>
                </c:pt>
                <c:pt idx="79">
                  <c:v>-0.88343256162100603</c:v>
                </c:pt>
                <c:pt idx="80">
                  <c:v>0.557499501717162</c:v>
                </c:pt>
                <c:pt idx="81">
                  <c:v>2.2342481108619001</c:v>
                </c:pt>
                <c:pt idx="82">
                  <c:v>4.0970652895728801</c:v>
                </c:pt>
                <c:pt idx="83">
                  <c:v>6.0725573999924602</c:v>
                </c:pt>
                <c:pt idx="84">
                  <c:v>8.0596335477246104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汇总'!$S$136:$S$220</c:f>
              <c:numCache>
                <c:formatCode>0.000_ </c:formatCode>
                <c:ptCount val="85"/>
                <c:pt idx="0">
                  <c:v>5.5486106478781796</c:v>
                </c:pt>
                <c:pt idx="1">
                  <c:v>0.62704653046758796</c:v>
                </c:pt>
                <c:pt idx="2">
                  <c:v>-1.80805398927617</c:v>
                </c:pt>
                <c:pt idx="3">
                  <c:v>-2.5029357491702902</c:v>
                </c:pt>
                <c:pt idx="4">
                  <c:v>-2.0524801879746799</c:v>
                </c:pt>
                <c:pt idx="5">
                  <c:v>-0.92153294836639699</c:v>
                </c:pt>
                <c:pt idx="6">
                  <c:v>0.53580158338902095</c:v>
                </c:pt>
                <c:pt idx="7">
                  <c:v>2.0587793937369798</c:v>
                </c:pt>
                <c:pt idx="8">
                  <c:v>3.4644335027275202</c:v>
                </c:pt>
                <c:pt idx="9">
                  <c:v>4.6336753540823796</c:v>
                </c:pt>
                <c:pt idx="10">
                  <c:v>5.4989714149706996</c:v>
                </c:pt>
                <c:pt idx="11">
                  <c:v>6.0334887619834197</c:v>
                </c:pt>
                <c:pt idx="12">
                  <c:v>6.2416067257535399</c:v>
                </c:pt>
                <c:pt idx="13">
                  <c:v>6.1506949626236898</c:v>
                </c:pt>
                <c:pt idx="14">
                  <c:v>5.8040616177194799</c:v>
                </c:pt>
                <c:pt idx="15">
                  <c:v>5.2549785397416597</c:v>
                </c:pt>
                <c:pt idx="16">
                  <c:v>4.5616938037470103</c:v>
                </c:pt>
                <c:pt idx="17">
                  <c:v>3.7833450941426801</c:v>
                </c:pt>
                <c:pt idx="18">
                  <c:v>2.9766907960745401</c:v>
                </c:pt>
                <c:pt idx="19">
                  <c:v>2.19357893934782</c:v>
                </c:pt>
                <c:pt idx="20">
                  <c:v>1.4790774349678999</c:v>
                </c:pt>
                <c:pt idx="21">
                  <c:v>0.87019234035672699</c:v>
                </c:pt>
                <c:pt idx="22">
                  <c:v>0.395104185239955</c:v>
                </c:pt>
                <c:pt idx="23">
                  <c:v>7.2855686171039699E-2</c:v>
                </c:pt>
                <c:pt idx="24">
                  <c:v>-8.6572526395421803E-2</c:v>
                </c:pt>
                <c:pt idx="25">
                  <c:v>-8.1858248610759105E-2</c:v>
                </c:pt>
                <c:pt idx="26">
                  <c:v>8.0337104510663296E-2</c:v>
                </c:pt>
                <c:pt idx="27">
                  <c:v>0.38626096685949401</c:v>
                </c:pt>
                <c:pt idx="28">
                  <c:v>0.81612955677336996</c:v>
                </c:pt>
                <c:pt idx="29">
                  <c:v>1.34530838403519</c:v>
                </c:pt>
                <c:pt idx="30">
                  <c:v>1.9455697279859501</c:v>
                </c:pt>
                <c:pt idx="31">
                  <c:v>2.58638678235268</c:v>
                </c:pt>
                <c:pt idx="32">
                  <c:v>3.2362274583600401</c:v>
                </c:pt>
                <c:pt idx="33">
                  <c:v>3.8638141336245302</c:v>
                </c:pt>
                <c:pt idx="34">
                  <c:v>4.43931893032806</c:v>
                </c:pt>
                <c:pt idx="35">
                  <c:v>4.9354674020815903</c:v>
                </c:pt>
                <c:pt idx="36">
                  <c:v>5.3285268048714398</c:v>
                </c:pt>
                <c:pt idx="37">
                  <c:v>5.5991584234154699</c:v>
                </c:pt>
                <c:pt idx="38">
                  <c:v>5.7331167202578799</c:v>
                </c:pt>
                <c:pt idx="39">
                  <c:v>5.7217813707940204</c:v>
                </c:pt>
                <c:pt idx="40">
                  <c:v>5.5625115434977896</c:v>
                </c:pt>
                <c:pt idx="41">
                  <c:v>5.2588150804853599</c:v>
                </c:pt>
                <c:pt idx="42">
                  <c:v>4.82032852950808</c:v>
                </c:pt>
                <c:pt idx="43">
                  <c:v>4.2626072744912298</c:v>
                </c:pt>
                <c:pt idx="44">
                  <c:v>3.60672830764653</c:v>
                </c:pt>
                <c:pt idx="45">
                  <c:v>2.87871148208301</c:v>
                </c:pt>
                <c:pt idx="46">
                  <c:v>2.1087683799654</c:v>
                </c:pt>
                <c:pt idx="47">
                  <c:v>1.3303912269846001</c:v>
                </c:pt>
                <c:pt idx="48">
                  <c:v>0.57929758013784205</c:v>
                </c:pt>
                <c:pt idx="49">
                  <c:v>-0.107750188502149</c:v>
                </c:pt>
                <c:pt idx="50">
                  <c:v>-0.69422829319923096</c:v>
                </c:pt>
                <c:pt idx="51">
                  <c:v>-1.14521220643767</c:v>
                </c:pt>
                <c:pt idx="52">
                  <c:v>-1.4287856905429599</c:v>
                </c:pt>
                <c:pt idx="53">
                  <c:v>-1.5174659825654599</c:v>
                </c:pt>
                <c:pt idx="54">
                  <c:v>-1.38960962968562</c:v>
                </c:pt>
                <c:pt idx="55">
                  <c:v>-1.0307601766466099</c:v>
                </c:pt>
                <c:pt idx="56">
                  <c:v>-0.43489561075002198</c:v>
                </c:pt>
                <c:pt idx="57">
                  <c:v>0.39446982606376502</c:v>
                </c:pt>
                <c:pt idx="58">
                  <c:v>1.4433781445543199</c:v>
                </c:pt>
                <c:pt idx="59">
                  <c:v>2.6867664170313299</c:v>
                </c:pt>
                <c:pt idx="60">
                  <c:v>4.0881071664994897</c:v>
                </c:pt>
                <c:pt idx="61">
                  <c:v>5.5994089096896698</c:v>
                </c:pt>
                <c:pt idx="62">
                  <c:v>7.16163872507473</c:v>
                </c:pt>
                <c:pt idx="63">
                  <c:v>8.7056320113845107</c:v>
                </c:pt>
                <c:pt idx="64">
                  <c:v>10.153557898739299</c:v>
                </c:pt>
                <c:pt idx="65">
                  <c:v>11.4210120713447</c:v>
                </c:pt>
                <c:pt idx="66">
                  <c:v>12.4198120544612</c:v>
                </c:pt>
                <c:pt idx="67">
                  <c:v>13.061573317195201</c:v>
                </c:pt>
                <c:pt idx="68">
                  <c:v>13.26214783568</c:v>
                </c:pt>
                <c:pt idx="69">
                  <c:v>12.947010059167001</c:v>
                </c:pt>
                <c:pt idx="70">
                  <c:v>12.057678517589601</c:v>
                </c:pt>
                <c:pt idx="71">
                  <c:v>10.5592646029426</c:v>
                </c:pt>
                <c:pt idx="72">
                  <c:v>8.4492433555814195</c:v>
                </c:pt>
                <c:pt idx="73">
                  <c:v>5.7675443805110698</c:v>
                </c:pt>
                <c:pt idx="74">
                  <c:v>2.6080643156151302</c:v>
                </c:pt>
                <c:pt idx="75">
                  <c:v>-0.86829443049343502</c:v>
                </c:pt>
                <c:pt idx="76">
                  <c:v>-4.4189506579250901</c:v>
                </c:pt>
                <c:pt idx="77">
                  <c:v>-7.70322576147597</c:v>
                </c:pt>
                <c:pt idx="78">
                  <c:v>-10.26406491919</c:v>
                </c:pt>
                <c:pt idx="79">
                  <c:v>-11.507780180686501</c:v>
                </c:pt>
                <c:pt idx="80">
                  <c:v>-10.6816942581787</c:v>
                </c:pt>
                <c:pt idx="81">
                  <c:v>-6.8495605277121703</c:v>
                </c:pt>
                <c:pt idx="82">
                  <c:v>1.1353685503639499</c:v>
                </c:pt>
                <c:pt idx="83">
                  <c:v>14.659755675530199</c:v>
                </c:pt>
                <c:pt idx="84">
                  <c:v>35.3822099978971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汇总'!$T$136:$T$220</c:f>
              <c:numCache>
                <c:formatCode>0.000_ </c:formatCode>
                <c:ptCount val="85"/>
                <c:pt idx="0">
                  <c:v>-13.0690545597593</c:v>
                </c:pt>
                <c:pt idx="1">
                  <c:v>-5.7099365491152803</c:v>
                </c:pt>
                <c:pt idx="2">
                  <c:v>-1.19494719983011</c:v>
                </c:pt>
                <c:pt idx="3">
                  <c:v>1.2566404071443</c:v>
                </c:pt>
                <c:pt idx="4">
                  <c:v>2.2753803317805898</c:v>
                </c:pt>
                <c:pt idx="5">
                  <c:v>2.3618875564828001</c:v>
                </c:pt>
                <c:pt idx="6">
                  <c:v>1.90522150456512</c:v>
                </c:pt>
                <c:pt idx="7">
                  <c:v>1.19952381443524</c:v>
                </c:pt>
                <c:pt idx="8">
                  <c:v>0.45901210563705802</c:v>
                </c:pt>
                <c:pt idx="9">
                  <c:v>-0.16857130966978101</c:v>
                </c:pt>
                <c:pt idx="10">
                  <c:v>-0.58995959879412896</c:v>
                </c:pt>
                <c:pt idx="11">
                  <c:v>-0.75571707573921998</c:v>
                </c:pt>
                <c:pt idx="12">
                  <c:v>-0.65085975772662497</c:v>
                </c:pt>
                <c:pt idx="13">
                  <c:v>-0.28665298775070402</c:v>
                </c:pt>
                <c:pt idx="14">
                  <c:v>0.30649891752398201</c:v>
                </c:pt>
                <c:pt idx="15">
                  <c:v>1.0851532526345999</c:v>
                </c:pt>
                <c:pt idx="16">
                  <c:v>1.9979992164939</c:v>
                </c:pt>
                <c:pt idx="17">
                  <c:v>2.99017460682236</c:v>
                </c:pt>
                <c:pt idx="18">
                  <c:v>4.0068028262161297</c:v>
                </c:pt>
                <c:pt idx="19">
                  <c:v>4.9958213276520604</c:v>
                </c:pt>
                <c:pt idx="20">
                  <c:v>5.9101698446505697</c:v>
                </c:pt>
                <c:pt idx="21">
                  <c:v>6.7094039687449296</c:v>
                </c:pt>
                <c:pt idx="22">
                  <c:v>7.3607968543194504</c:v>
                </c:pt>
                <c:pt idx="23">
                  <c:v>7.8399890483118897</c:v>
                </c:pt>
                <c:pt idx="24">
                  <c:v>8.1312436596849498</c:v>
                </c:pt>
                <c:pt idx="25">
                  <c:v>8.2273613010086208</c:v>
                </c:pt>
                <c:pt idx="26">
                  <c:v>8.1293064519073397</c:v>
                </c:pt>
                <c:pt idx="27">
                  <c:v>7.8455941115440702</c:v>
                </c:pt>
                <c:pt idx="28">
                  <c:v>7.3914828247547399</c:v>
                </c:pt>
                <c:pt idx="29">
                  <c:v>6.7880173838487199</c:v>
                </c:pt>
                <c:pt idx="30">
                  <c:v>6.0609617255202499</c:v>
                </c:pt>
                <c:pt idx="31">
                  <c:v>5.2396597597423096</c:v>
                </c:pt>
                <c:pt idx="32">
                  <c:v>4.35585908493728</c:v>
                </c:pt>
                <c:pt idx="33">
                  <c:v>3.4425297611207002</c:v>
                </c:pt>
                <c:pt idx="34">
                  <c:v>2.5327075301835502</c:v>
                </c:pt>
                <c:pt idx="35">
                  <c:v>1.65838808983254</c:v>
                </c:pt>
                <c:pt idx="36">
                  <c:v>0.84949624519640399</c:v>
                </c:pt>
                <c:pt idx="37">
                  <c:v>0.13295097949540499</c:v>
                </c:pt>
                <c:pt idx="38">
                  <c:v>-0.46815529741733802</c:v>
                </c:pt>
                <c:pt idx="39">
                  <c:v>-0.93524784637070602</c:v>
                </c:pt>
                <c:pt idx="40">
                  <c:v>-1.2548183484053199</c:v>
                </c:pt>
                <c:pt idx="41">
                  <c:v>-1.41882139540081</c:v>
                </c:pt>
                <c:pt idx="42">
                  <c:v>-1.42491159331115</c:v>
                </c:pt>
                <c:pt idx="43">
                  <c:v>-1.2765169320374099</c:v>
                </c:pt>
                <c:pt idx="44">
                  <c:v>-0.98274685864563704</c:v>
                </c:pt>
                <c:pt idx="45">
                  <c:v>-0.55813627306189095</c:v>
                </c:pt>
                <c:pt idx="46">
                  <c:v>-2.22294481014895E-2</c:v>
                </c:pt>
                <c:pt idx="47">
                  <c:v>0.60098934179984198</c:v>
                </c:pt>
                <c:pt idx="48">
                  <c:v>1.2838089162197099</c:v>
                </c:pt>
                <c:pt idx="49">
                  <c:v>1.9956356591915201</c:v>
                </c:pt>
                <c:pt idx="50">
                  <c:v>2.70395423238653</c:v>
                </c:pt>
                <c:pt idx="51">
                  <c:v>3.3753866162973098</c:v>
                </c:pt>
                <c:pt idx="52">
                  <c:v>3.9768287822281501</c:v>
                </c:pt>
                <c:pt idx="53">
                  <c:v>4.4766415151718801</c:v>
                </c:pt>
                <c:pt idx="54">
                  <c:v>4.8458691252081101</c:v>
                </c:pt>
                <c:pt idx="55">
                  <c:v>5.0594570023860896</c:v>
                </c:pt>
                <c:pt idx="56">
                  <c:v>5.0974361876910397</c:v>
                </c:pt>
                <c:pt idx="57">
                  <c:v>4.9460403494883503</c:v>
                </c:pt>
                <c:pt idx="58">
                  <c:v>4.5987177733692297</c:v>
                </c:pt>
                <c:pt idx="59">
                  <c:v>4.0569981895270502</c:v>
                </c:pt>
                <c:pt idx="60">
                  <c:v>3.33117148004537</c:v>
                </c:pt>
                <c:pt idx="61">
                  <c:v>2.4407325256697701</c:v>
                </c:pt>
                <c:pt idx="62">
                  <c:v>1.41454366881469</c:v>
                </c:pt>
                <c:pt idx="63">
                  <c:v>0.29066348727670299</c:v>
                </c:pt>
                <c:pt idx="64">
                  <c:v>-0.88421220913453202</c:v>
                </c:pt>
                <c:pt idx="65">
                  <c:v>-2.0557540307155699</c:v>
                </c:pt>
                <c:pt idx="66">
                  <c:v>-3.1635069612010098</c:v>
                </c:pt>
                <c:pt idx="67">
                  <c:v>-4.14296504885142</c:v>
                </c:pt>
                <c:pt idx="68">
                  <c:v>-4.9282780530814803</c:v>
                </c:pt>
                <c:pt idx="69">
                  <c:v>-5.4556580488877202</c:v>
                </c:pt>
                <c:pt idx="70">
                  <c:v>-5.6675567715014799</c:v>
                </c:pt>
                <c:pt idx="71">
                  <c:v>-5.5176872681556102</c:v>
                </c:pt>
                <c:pt idx="72">
                  <c:v>-4.9769662056681199</c:v>
                </c:pt>
                <c:pt idx="73">
                  <c:v>-4.0404559654899304</c:v>
                </c:pt>
                <c:pt idx="74">
                  <c:v>-2.7353884394307402</c:v>
                </c:pt>
                <c:pt idx="75">
                  <c:v>-1.13035522359531</c:v>
                </c:pt>
                <c:pt idx="76">
                  <c:v>0.65424831107371495</c:v>
                </c:pt>
                <c:pt idx="77">
                  <c:v>2.4344348097208499</c:v>
                </c:pt>
                <c:pt idx="78">
                  <c:v>3.9493995416209899</c:v>
                </c:pt>
                <c:pt idx="79">
                  <c:v>4.8467619980137302</c:v>
                </c:pt>
                <c:pt idx="80">
                  <c:v>4.66617587217661</c:v>
                </c:pt>
                <c:pt idx="81">
                  <c:v>2.8212060260554801</c:v>
                </c:pt>
                <c:pt idx="82">
                  <c:v>-1.4206317258835099</c:v>
                </c:pt>
                <c:pt idx="83">
                  <c:v>-8.9597749786962702</c:v>
                </c:pt>
                <c:pt idx="84">
                  <c:v>-20.888572979899902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汇总'!$U$136:$U$220</c:f>
              <c:numCache>
                <c:formatCode>0.000_ </c:formatCode>
                <c:ptCount val="85"/>
                <c:pt idx="0" formatCode="0.00_);[Red]\(0.00\)">
                  <c:v>734.64099999999996</c:v>
                </c:pt>
                <c:pt idx="1">
                  <c:v>6.6050967210563298</c:v>
                </c:pt>
                <c:pt idx="2">
                  <c:v>2.64674663302802</c:v>
                </c:pt>
                <c:pt idx="3">
                  <c:v>-0.135527948914028</c:v>
                </c:pt>
                <c:pt idx="4">
                  <c:v>-1.9179803484595199</c:v>
                </c:pt>
                <c:pt idx="5">
                  <c:v>-2.86232923587405</c:v>
                </c:pt>
                <c:pt idx="6">
                  <c:v>-3.1161417812874599</c:v>
                </c:pt>
                <c:pt idx="7">
                  <c:v>-2.81326739769725</c:v>
                </c:pt>
                <c:pt idx="8">
                  <c:v>-2.0743162914808901</c:v>
                </c:pt>
                <c:pt idx="9">
                  <c:v>-1.0071772405585699</c:v>
                </c:pt>
                <c:pt idx="10">
                  <c:v>0.29243077730431499</c:v>
                </c:pt>
                <c:pt idx="11">
                  <c:v>1.74037828121849</c:v>
                </c:pt>
                <c:pt idx="12">
                  <c:v>3.26352128173122</c:v>
                </c:pt>
                <c:pt idx="13">
                  <c:v>4.7990783436940401</c:v>
                </c:pt>
                <c:pt idx="14">
                  <c:v>6.29399328555834</c:v>
                </c:pt>
                <c:pt idx="15">
                  <c:v>7.7042878808712203</c:v>
                </c:pt>
                <c:pt idx="16">
                  <c:v>8.9944087253974505</c:v>
                </c:pt>
                <c:pt idx="17">
                  <c:v>10.136572230944401</c:v>
                </c:pt>
                <c:pt idx="18">
                  <c:v>11.1101115046205</c:v>
                </c:pt>
                <c:pt idx="19">
                  <c:v>11.9008286699097</c:v>
                </c:pt>
                <c:pt idx="20">
                  <c:v>12.5003559835957</c:v>
                </c:pt>
                <c:pt idx="21">
                  <c:v>12.905528900225001</c:v>
                </c:pt>
                <c:pt idx="22">
                  <c:v>13.1177740334461</c:v>
                </c:pt>
                <c:pt idx="23">
                  <c:v>13.1425147612188</c:v>
                </c:pt>
                <c:pt idx="24">
                  <c:v>12.9885970195364</c:v>
                </c:pt>
                <c:pt idx="25">
                  <c:v>12.667737626959299</c:v>
                </c:pt>
                <c:pt idx="26">
                  <c:v>12.193997279906601</c:v>
                </c:pt>
                <c:pt idx="27">
                  <c:v>11.5832801563107</c:v>
                </c:pt>
                <c:pt idx="28">
                  <c:v>10.8528618628846</c:v>
                </c:pt>
                <c:pt idx="29">
                  <c:v>10.020947258912599</c:v>
                </c:pt>
                <c:pt idx="30">
                  <c:v>9.1062594871199796</c:v>
                </c:pt>
                <c:pt idx="31">
                  <c:v>8.1276613398340896</c:v>
                </c:pt>
                <c:pt idx="32">
                  <c:v>7.1038098862996701</c:v>
                </c:pt>
                <c:pt idx="33">
                  <c:v>6.0528450846659201</c:v>
                </c:pt>
                <c:pt idx="34">
                  <c:v>4.9921128998111097</c:v>
                </c:pt>
                <c:pt idx="35">
                  <c:v>3.9379232458272599</c:v>
                </c:pt>
                <c:pt idx="36">
                  <c:v>2.9053428696380799</c:v>
                </c:pt>
                <c:pt idx="37">
                  <c:v>1.9080230898742601</c:v>
                </c:pt>
                <c:pt idx="38">
                  <c:v>0.95806210278478299</c:v>
                </c:pt>
                <c:pt idx="39">
                  <c:v>6.5901364615029906E-2</c:v>
                </c:pt>
                <c:pt idx="40">
                  <c:v>-0.75974464246620399</c:v>
                </c:pt>
                <c:pt idx="41">
                  <c:v>-1.51192615615659</c:v>
                </c:pt>
                <c:pt idx="42">
                  <c:v>-2.1854644891377002</c:v>
                </c:pt>
                <c:pt idx="43">
                  <c:v>-2.7769282934814701</c:v>
                </c:pt>
                <c:pt idx="44">
                  <c:v>-3.2845812366532998</c:v>
                </c:pt>
                <c:pt idx="45">
                  <c:v>-3.7083027937665198</c:v>
                </c:pt>
                <c:pt idx="46">
                  <c:v>-4.0494840630931703</c:v>
                </c:pt>
                <c:pt idx="47">
                  <c:v>-4.3109007141785103</c:v>
                </c:pt>
                <c:pt idx="48">
                  <c:v>-4.4965653802587697</c:v>
                </c:pt>
                <c:pt idx="49">
                  <c:v>-4.6115620090310898</c:v>
                </c:pt>
                <c:pt idx="50">
                  <c:v>-4.6618648881629499</c:v>
                </c:pt>
                <c:pt idx="51">
                  <c:v>-4.65414526428843</c:v>
                </c:pt>
                <c:pt idx="52">
                  <c:v>-4.5955686765733699</c:v>
                </c:pt>
                <c:pt idx="53">
                  <c:v>-4.4935863282936399</c:v>
                </c:pt>
                <c:pt idx="54">
                  <c:v>-4.3557240222009197</c:v>
                </c:pt>
                <c:pt idx="55">
                  <c:v>-4.1893723878171798</c:v>
                </c:pt>
                <c:pt idx="56">
                  <c:v>-4.00158233112984</c:v>
                </c:pt>
                <c:pt idx="57">
                  <c:v>-3.7988698395135501</c:v>
                </c:pt>
                <c:pt idx="58">
                  <c:v>-3.5870344770615099</c:v>
                </c:pt>
                <c:pt idx="59">
                  <c:v>-3.3709961078430299</c:v>
                </c:pt>
                <c:pt idx="60">
                  <c:v>-3.15465458694311</c:v>
                </c:pt>
                <c:pt idx="61">
                  <c:v>-2.9407773615344301</c:v>
                </c:pt>
                <c:pt idx="62">
                  <c:v>-2.7309201265126801</c:v>
                </c:pt>
                <c:pt idx="63">
                  <c:v>-2.5253858816252599</c:v>
                </c:pt>
                <c:pt idx="64">
                  <c:v>-2.3232279393442301</c:v>
                </c:pt>
                <c:pt idx="65">
                  <c:v>-2.12230263510201</c:v>
                </c:pt>
                <c:pt idx="66">
                  <c:v>-1.91937769384247</c:v>
                </c:pt>
                <c:pt idx="67">
                  <c:v>-1.7103024091719601</c:v>
                </c:pt>
                <c:pt idx="68">
                  <c:v>-1.49024599379181</c:v>
                </c:pt>
                <c:pt idx="69">
                  <c:v>-1.25401066218334</c:v>
                </c:pt>
                <c:pt idx="70">
                  <c:v>-0.99642620889078304</c:v>
                </c:pt>
                <c:pt idx="71">
                  <c:v>-0.71283304814250703</c:v>
                </c:pt>
                <c:pt idx="72">
                  <c:v>-0.39966088276785799</c:v>
                </c:pt>
                <c:pt idx="73">
                  <c:v>-5.5110372880035299E-2</c:v>
                </c:pt>
                <c:pt idx="74">
                  <c:v>0.32005462299277498</c:v>
                </c:pt>
                <c:pt idx="75">
                  <c:v>0.72159645923358096</c:v>
                </c:pt>
                <c:pt idx="76">
                  <c:v>1.14076678943915</c:v>
                </c:pt>
                <c:pt idx="77">
                  <c:v>1.5631351480356599</c:v>
                </c:pt>
                <c:pt idx="78">
                  <c:v>1.96727464492669</c:v>
                </c:pt>
                <c:pt idx="79">
                  <c:v>2.3232961888416401</c:v>
                </c:pt>
                <c:pt idx="80">
                  <c:v>2.5912224524831302</c:v>
                </c:pt>
                <c:pt idx="81">
                  <c:v>2.71919259029234</c:v>
                </c:pt>
                <c:pt idx="82">
                  <c:v>2.6414885174298002</c:v>
                </c:pt>
                <c:pt idx="83">
                  <c:v>2.2763733559157799</c:v>
                </c:pt>
                <c:pt idx="84">
                  <c:v>1.52373245190156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汇总'!$V$136:$V$220</c:f>
              <c:numCache>
                <c:formatCode>0.000_ </c:formatCode>
                <c:ptCount val="85"/>
                <c:pt idx="0">
                  <c:v>2.7717455060587999</c:v>
                </c:pt>
                <c:pt idx="1">
                  <c:v>0.452113399407504</c:v>
                </c:pt>
                <c:pt idx="2">
                  <c:v>-0.78826663825683196</c:v>
                </c:pt>
                <c:pt idx="3">
                  <c:v>-1.2155063101786201</c:v>
                </c:pt>
                <c:pt idx="4">
                  <c:v>-1.0530605098636701</c:v>
                </c:pt>
                <c:pt idx="5">
                  <c:v>-0.48635331702826801</c:v>
                </c:pt>
                <c:pt idx="6">
                  <c:v>0.33292453129701499</c:v>
                </c:pt>
                <c:pt idx="7">
                  <c:v>1.2828330318741099</c:v>
                </c:pt>
                <c:pt idx="8">
                  <c:v>2.2675017496570402</c:v>
                </c:pt>
                <c:pt idx="9">
                  <c:v>3.213736920283</c:v>
                </c:pt>
                <c:pt idx="10">
                  <c:v>4.0679038891706698</c:v>
                </c:pt>
                <c:pt idx="11">
                  <c:v>4.7930721994579297</c:v>
                </c:pt>
                <c:pt idx="12">
                  <c:v>5.3664108847280403</c:v>
                </c:pt>
                <c:pt idx="13">
                  <c:v>5.7768217661899497</c:v>
                </c:pt>
                <c:pt idx="14">
                  <c:v>6.0227987976952804</c:v>
                </c:pt>
                <c:pt idx="15">
                  <c:v>6.1105017456911304</c:v>
                </c:pt>
                <c:pt idx="16">
                  <c:v>6.05203273492444</c:v>
                </c:pt>
                <c:pt idx="17">
                  <c:v>5.8639044344310101</c:v>
                </c:pt>
                <c:pt idx="18">
                  <c:v>5.5656889020578797</c:v>
                </c:pt>
                <c:pt idx="19">
                  <c:v>5.1788363494856204</c:v>
                </c:pt>
                <c:pt idx="20">
                  <c:v>4.7256533334330904</c:v>
                </c:pt>
                <c:pt idx="21">
                  <c:v>4.2284301224442897</c:v>
                </c:pt>
                <c:pt idx="22">
                  <c:v>3.7087072323737398</c:v>
                </c:pt>
                <c:pt idx="23">
                  <c:v>3.1866713674025999</c:v>
                </c:pt>
                <c:pt idx="24">
                  <c:v>2.68067124713619</c:v>
                </c:pt>
                <c:pt idx="25">
                  <c:v>2.2068440440489501</c:v>
                </c:pt>
                <c:pt idx="26">
                  <c:v>1.7788433992589101</c:v>
                </c:pt>
                <c:pt idx="27">
                  <c:v>1.4076602283345601</c:v>
                </c:pt>
                <c:pt idx="28">
                  <c:v>1.1015277725464301</c:v>
                </c:pt>
                <c:pt idx="29">
                  <c:v>0.86590259469946196</c:v>
                </c:pt>
                <c:pt idx="30">
                  <c:v>0.70351346239667201</c:v>
                </c:pt>
                <c:pt idx="31">
                  <c:v>0.61447030529955704</c:v>
                </c:pt>
                <c:pt idx="32">
                  <c:v>0.59642567666694601</c:v>
                </c:pt>
                <c:pt idx="33">
                  <c:v>0.64478139317808802</c:v>
                </c:pt>
                <c:pt idx="34">
                  <c:v>0.75293327074957805</c:v>
                </c:pt>
                <c:pt idx="35">
                  <c:v>0.91254711778589603</c:v>
                </c:pt>
                <c:pt idx="36">
                  <c:v>1.1138593910113199</c:v>
                </c:pt>
                <c:pt idx="37">
                  <c:v>1.34599616274955</c:v>
                </c:pt>
                <c:pt idx="38">
                  <c:v>1.59730429223593</c:v>
                </c:pt>
                <c:pt idx="39">
                  <c:v>1.8556889372637499</c:v>
                </c:pt>
                <c:pt idx="40">
                  <c:v>2.10895178617977</c:v>
                </c:pt>
                <c:pt idx="41">
                  <c:v>2.3451246339632599</c:v>
                </c:pt>
                <c:pt idx="42">
                  <c:v>2.5527931698447901</c:v>
                </c:pt>
                <c:pt idx="43">
                  <c:v>2.7214060876177602</c:v>
                </c:pt>
                <c:pt idx="44">
                  <c:v>2.8415648735488701</c:v>
                </c:pt>
                <c:pt idx="45">
                  <c:v>2.9052898704600998</c:v>
                </c:pt>
                <c:pt idx="46">
                  <c:v>2.90625846033653</c:v>
                </c:pt>
                <c:pt idx="47">
                  <c:v>2.8400114514527099</c:v>
                </c:pt>
                <c:pt idx="48">
                  <c:v>2.70412399980331</c:v>
                </c:pt>
                <c:pt idx="49">
                  <c:v>2.4983376382804399</c:v>
                </c:pt>
                <c:pt idx="50">
                  <c:v>2.2246502308126201</c:v>
                </c:pt>
                <c:pt idx="51">
                  <c:v>1.88736091232188</c:v>
                </c:pt>
                <c:pt idx="52">
                  <c:v>1.4930673191694099</c:v>
                </c:pt>
                <c:pt idx="53">
                  <c:v>1.0506126583565101</c:v>
                </c:pt>
                <c:pt idx="54">
                  <c:v>0.57098040764421099</c:v>
                </c:pt>
                <c:pt idx="55">
                  <c:v>6.7134682202766499E-2</c:v>
                </c:pt>
                <c:pt idx="56">
                  <c:v>-0.44619545257195897</c:v>
                </c:pt>
                <c:pt idx="57">
                  <c:v>-0.95278919896925995</c:v>
                </c:pt>
                <c:pt idx="58">
                  <c:v>-1.4352660086495499</c:v>
                </c:pt>
                <c:pt idx="59">
                  <c:v>-1.8754773174686601</c:v>
                </c:pt>
                <c:pt idx="60">
                  <c:v>-2.2549587791108401</c:v>
                </c:pt>
                <c:pt idx="61">
                  <c:v>-2.5554434994337099</c:v>
                </c:pt>
                <c:pt idx="62">
                  <c:v>-2.7594365297382901</c:v>
                </c:pt>
                <c:pt idx="63">
                  <c:v>-2.8508506335011199</c:v>
                </c:pt>
                <c:pt idx="64">
                  <c:v>-2.8157030973289401</c:v>
                </c:pt>
                <c:pt idx="65">
                  <c:v>-2.64287311316642</c:v>
                </c:pt>
                <c:pt idx="66">
                  <c:v>-2.32491901516424</c:v>
                </c:pt>
                <c:pt idx="67">
                  <c:v>-1.8589544107807701</c:v>
                </c:pt>
                <c:pt idx="68">
                  <c:v>-1.24758200211013</c:v>
                </c:pt>
                <c:pt idx="69">
                  <c:v>-0.49988364950390701</c:v>
                </c:pt>
                <c:pt idx="70">
                  <c:v>0.36753501384338499</c:v>
                </c:pt>
                <c:pt idx="71">
                  <c:v>1.3294473517738901</c:v>
                </c:pt>
                <c:pt idx="72">
                  <c:v>2.35085805838985</c:v>
                </c:pt>
                <c:pt idx="73">
                  <c:v>3.3858074771517401</c:v>
                </c:pt>
                <c:pt idx="74">
                  <c:v>4.3761305725649402</c:v>
                </c:pt>
                <c:pt idx="75">
                  <c:v>5.2501734641328399</c:v>
                </c:pt>
                <c:pt idx="76">
                  <c:v>5.9214706767838097</c:v>
                </c:pt>
                <c:pt idx="77">
                  <c:v>6.2873865051077802</c:v>
                </c:pt>
                <c:pt idx="78">
                  <c:v>6.2277241326053998</c:v>
                </c:pt>
                <c:pt idx="79">
                  <c:v>5.6033063911708902</c:v>
                </c:pt>
                <c:pt idx="80">
                  <c:v>4.2545322890937296</c:v>
                </c:pt>
                <c:pt idx="81">
                  <c:v>1.99991368048605</c:v>
                </c:pt>
                <c:pt idx="82">
                  <c:v>-1.36540330827287</c:v>
                </c:pt>
                <c:pt idx="83">
                  <c:v>-6.0711272347227299</c:v>
                </c:pt>
                <c:pt idx="84">
                  <c:v>-12.373315576150899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汇总'!$W$136:$W$220</c:f>
              <c:numCache>
                <c:formatCode>0.000_ </c:formatCode>
                <c:ptCount val="85"/>
                <c:pt idx="0">
                  <c:v>10.850084846330899</c:v>
                </c:pt>
                <c:pt idx="1">
                  <c:v>3.9461033326703001</c:v>
                </c:pt>
                <c:pt idx="2">
                  <c:v>-0.266591919215733</c:v>
                </c:pt>
                <c:pt idx="3">
                  <c:v>-2.4570289900473301</c:v>
                </c:pt>
                <c:pt idx="4">
                  <c:v>-3.1770760136585299</c:v>
                </c:pt>
                <c:pt idx="5">
                  <c:v>-2.87613726334637</c:v>
                </c:pt>
                <c:pt idx="6">
                  <c:v>-1.9145726850437399</c:v>
                </c:pt>
                <c:pt idx="7">
                  <c:v>-0.57591045231201199</c:v>
                </c:pt>
                <c:pt idx="8">
                  <c:v>0.92207968993010603</c:v>
                </c:pt>
                <c:pt idx="9">
                  <c:v>2.4173863341050099</c:v>
                </c:pt>
                <c:pt idx="10">
                  <c:v>3.7947654203452399</c:v>
                </c:pt>
                <c:pt idx="11">
                  <c:v>4.9776960058563304</c:v>
                </c:pt>
                <c:pt idx="12">
                  <c:v>5.9212222586760896</c:v>
                </c:pt>
                <c:pt idx="13">
                  <c:v>6.6056229493135596</c:v>
                </c:pt>
                <c:pt idx="14">
                  <c:v>7.0308515218296597</c:v>
                </c:pt>
                <c:pt idx="15">
                  <c:v>7.2116916340022801</c:v>
                </c:pt>
                <c:pt idx="16">
                  <c:v>7.1735748642978301</c:v>
                </c:pt>
                <c:pt idx="17">
                  <c:v>6.9490090914513098</c:v>
                </c:pt>
                <c:pt idx="18">
                  <c:v>6.5745678605368898</c:v>
                </c:pt>
                <c:pt idx="19">
                  <c:v>6.0883928574899002</c:v>
                </c:pt>
                <c:pt idx="20">
                  <c:v>5.52816342212272</c:v>
                </c:pt>
                <c:pt idx="21">
                  <c:v>4.9294888377554598</c:v>
                </c:pt>
                <c:pt idx="22">
                  <c:v>4.3246809436615399</c:v>
                </c:pt>
                <c:pt idx="23">
                  <c:v>3.7418664246108602</c:v>
                </c:pt>
                <c:pt idx="24">
                  <c:v>3.2043999398693201</c:v>
                </c:pt>
                <c:pt idx="25">
                  <c:v>2.7305410620971098</c:v>
                </c:pt>
                <c:pt idx="26">
                  <c:v>2.3333598046644899</c:v>
                </c:pt>
                <c:pt idx="27">
                  <c:v>2.0208373239866702</c:v>
                </c:pt>
                <c:pt idx="28">
                  <c:v>1.79613019155426</c:v>
                </c:pt>
                <c:pt idx="29">
                  <c:v>1.65796843842721</c:v>
                </c:pt>
                <c:pt idx="30">
                  <c:v>1.6011593830200599</c:v>
                </c:pt>
                <c:pt idx="31">
                  <c:v>1.6171710611085</c:v>
                </c:pt>
                <c:pt idx="32">
                  <c:v>1.69477088504926</c:v>
                </c:pt>
                <c:pt idx="33">
                  <c:v>1.82069696730056</c:v>
                </c:pt>
                <c:pt idx="34">
                  <c:v>1.98034135138787</c:v>
                </c:pt>
                <c:pt idx="35">
                  <c:v>2.15842620157076</c:v>
                </c:pt>
                <c:pt idx="36">
                  <c:v>2.3396558105163798</c:v>
                </c:pt>
                <c:pt idx="37">
                  <c:v>2.5093290923856202</c:v>
                </c:pt>
                <c:pt idx="38">
                  <c:v>2.6538990368002402</c:v>
                </c:pt>
                <c:pt idx="39">
                  <c:v>2.7614674072655201</c:v>
                </c:pt>
                <c:pt idx="40">
                  <c:v>2.8222047756679198</c:v>
                </c:pt>
                <c:pt idx="41">
                  <c:v>2.8286877925823899</c:v>
                </c:pt>
                <c:pt idx="42">
                  <c:v>2.7761474011573801</c:v>
                </c:pt>
                <c:pt idx="43">
                  <c:v>2.6626235105037601</c:v>
                </c:pt>
                <c:pt idx="44">
                  <c:v>2.4890234525022001</c:v>
                </c:pt>
                <c:pt idx="45">
                  <c:v>2.2590833540705599</c:v>
                </c:pt>
                <c:pt idx="46">
                  <c:v>1.9792333650299001</c:v>
                </c:pt>
                <c:pt idx="47">
                  <c:v>1.65836948974929</c:v>
                </c:pt>
                <c:pt idx="48">
                  <c:v>1.3075365788559099</c:v>
                </c:pt>
                <c:pt idx="49">
                  <c:v>0.939528845337815</c:v>
                </c:pt>
                <c:pt idx="50">
                  <c:v>0.56841607751132295</c:v>
                </c:pt>
                <c:pt idx="51">
                  <c:v>0.209005529376183</c:v>
                </c:pt>
                <c:pt idx="52">
                  <c:v>-0.123748723107536</c:v>
                </c:pt>
                <c:pt idx="53">
                  <c:v>-0.41537536309106898</c:v>
                </c:pt>
                <c:pt idx="54">
                  <c:v>-0.65253894649797095</c:v>
                </c:pt>
                <c:pt idx="55">
                  <c:v>-0.823699335491343</c:v>
                </c:pt>
                <c:pt idx="56">
                  <c:v>-0.91975843076420605</c:v>
                </c:pt>
                <c:pt idx="57">
                  <c:v>-0.93467337371404702</c:v>
                </c:pt>
                <c:pt idx="58">
                  <c:v>-0.86601358142124396</c:v>
                </c:pt>
                <c:pt idx="59">
                  <c:v>-0.71543716922557399</c:v>
                </c:pt>
                <c:pt idx="60">
                  <c:v>-0.48906050769943799</c:v>
                </c:pt>
                <c:pt idx="61">
                  <c:v>-0.19769285281878601</c:v>
                </c:pt>
                <c:pt idx="62">
                  <c:v>0.14309382034249801</c:v>
                </c:pt>
                <c:pt idx="63">
                  <c:v>0.51309145759619301</c:v>
                </c:pt>
                <c:pt idx="64">
                  <c:v>0.88781252496537599</c:v>
                </c:pt>
                <c:pt idx="65">
                  <c:v>1.2391118609766201</c:v>
                </c:pt>
                <c:pt idx="66">
                  <c:v>1.5361108836364199</c:v>
                </c:pt>
                <c:pt idx="67">
                  <c:v>1.7464630619461201</c:v>
                </c:pt>
                <c:pt idx="68">
                  <c:v>1.83800136958435</c:v>
                </c:pt>
                <c:pt idx="69">
                  <c:v>1.7808102470825</c:v>
                </c:pt>
                <c:pt idx="70">
                  <c:v>1.5497664062287899</c:v>
                </c:pt>
                <c:pt idx="71">
                  <c:v>1.1275946189514101</c:v>
                </c:pt>
                <c:pt idx="72">
                  <c:v>0.50848644073973204</c:v>
                </c:pt>
                <c:pt idx="73">
                  <c:v>-0.29766837284700298</c:v>
                </c:pt>
                <c:pt idx="74">
                  <c:v>-1.2603861906807701</c:v>
                </c:pt>
                <c:pt idx="75">
                  <c:v>-2.3229761964360902</c:v>
                </c:pt>
                <c:pt idx="76">
                  <c:v>-3.3961542635439201</c:v>
                </c:pt>
                <c:pt idx="77">
                  <c:v>-4.3508270222909804</c:v>
                </c:pt>
                <c:pt idx="78">
                  <c:v>-5.0099873224728002</c:v>
                </c:pt>
                <c:pt idx="79">
                  <c:v>-5.1396604831451</c:v>
                </c:pt>
                <c:pt idx="80">
                  <c:v>-4.4388389156571799</c:v>
                </c:pt>
                <c:pt idx="81">
                  <c:v>-2.5283408967527201</c:v>
                </c:pt>
                <c:pt idx="82">
                  <c:v>1.06147253948688</c:v>
                </c:pt>
                <c:pt idx="83">
                  <c:v>6.9041904294030196</c:v>
                </c:pt>
                <c:pt idx="84">
                  <c:v>15.6921240751435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汇总'!$X$136:$X$220</c:f>
              <c:numCache>
                <c:formatCode>0.000_ </c:formatCode>
                <c:ptCount val="85"/>
                <c:pt idx="0">
                  <c:v>-7.0413843900076802</c:v>
                </c:pt>
                <c:pt idx="1">
                  <c:v>-5.1869150739291197</c:v>
                </c:pt>
                <c:pt idx="2">
                  <c:v>-3.1784995299090602</c:v>
                </c:pt>
                <c:pt idx="3">
                  <c:v>-1.1663550486099099</c:v>
                </c:pt>
                <c:pt idx="4">
                  <c:v>0.73713879850632102</c:v>
                </c:pt>
                <c:pt idx="5">
                  <c:v>2.4517960186649002</c:v>
                </c:pt>
                <c:pt idx="6">
                  <c:v>3.9245184661126098</c:v>
                </c:pt>
                <c:pt idx="7">
                  <c:v>5.1246976476062001</c:v>
                </c:pt>
                <c:pt idx="8">
                  <c:v>6.0400940156082603</c:v>
                </c:pt>
                <c:pt idx="9">
                  <c:v>6.6731645219897997</c:v>
                </c:pt>
                <c:pt idx="10">
                  <c:v>7.0378100272853104</c:v>
                </c:pt>
                <c:pt idx="11">
                  <c:v>7.1565149827920704</c:v>
                </c:pt>
                <c:pt idx="12">
                  <c:v>7.0578526250517797</c:v>
                </c:pt>
                <c:pt idx="13">
                  <c:v>6.7743297444990898</c:v>
                </c:pt>
                <c:pt idx="14">
                  <c:v>6.3405459123073102</c:v>
                </c:pt>
                <c:pt idx="15">
                  <c:v>5.7916428717083601</c:v>
                </c:pt>
                <c:pt idx="16">
                  <c:v>5.1620206223100098</c:v>
                </c:pt>
                <c:pt idx="17">
                  <c:v>4.48429754817976</c:v>
                </c:pt>
                <c:pt idx="18">
                  <c:v>3.7884927627106602</c:v>
                </c:pt>
                <c:pt idx="19">
                  <c:v>3.1014096655312602</c:v>
                </c:pt>
                <c:pt idx="20">
                  <c:v>2.44620052896747</c:v>
                </c:pt>
                <c:pt idx="21">
                  <c:v>1.8420927538109</c:v>
                </c:pt>
                <c:pt idx="22">
                  <c:v>1.3042582563935201</c:v>
                </c:pt>
                <c:pt idx="23">
                  <c:v>0.84380827121665403</c:v>
                </c:pt>
                <c:pt idx="24">
                  <c:v>0.46789667562571902</c:v>
                </c:pt>
                <c:pt idx="25">
                  <c:v>0.179915765271636</c:v>
                </c:pt>
                <c:pt idx="26">
                  <c:v>-2.0230768657118099E-2</c:v>
                </c:pt>
                <c:pt idx="27">
                  <c:v>-0.13579208719876601</c:v>
                </c:pt>
                <c:pt idx="28">
                  <c:v>-0.172785280902367</c:v>
                </c:pt>
                <c:pt idx="29">
                  <c:v>-0.13957405890462099</c:v>
                </c:pt>
                <c:pt idx="30">
                  <c:v>-4.64230098342409E-2</c:v>
                </c:pt>
                <c:pt idx="31">
                  <c:v>9.4961427679779206E-2</c:v>
                </c:pt>
                <c:pt idx="32">
                  <c:v>0.27189296935243601</c:v>
                </c:pt>
                <c:pt idx="33">
                  <c:v>0.47116097115267103</c:v>
                </c:pt>
                <c:pt idx="34">
                  <c:v>0.67947072573464995</c:v>
                </c:pt>
                <c:pt idx="35">
                  <c:v>0.88386072058758902</c:v>
                </c:pt>
                <c:pt idx="36">
                  <c:v>1.07208983135862</c:v>
                </c:pt>
                <c:pt idx="37">
                  <c:v>1.2329882460355099</c:v>
                </c:pt>
                <c:pt idx="38">
                  <c:v>1.35676673793905</c:v>
                </c:pt>
                <c:pt idx="39">
                  <c:v>1.4352797277000799</c:v>
                </c:pt>
                <c:pt idx="40">
                  <c:v>1.4622383966644701</c:v>
                </c:pt>
                <c:pt idx="41">
                  <c:v>1.43337093639746</c:v>
                </c:pt>
                <c:pt idx="42">
                  <c:v>1.34652784122179</c:v>
                </c:pt>
                <c:pt idx="43">
                  <c:v>1.20173097294849</c:v>
                </c:pt>
                <c:pt idx="44">
                  <c:v>1.0011659492311</c:v>
                </c:pt>
                <c:pt idx="45">
                  <c:v>0.74911822919387105</c:v>
                </c:pt>
                <c:pt idx="46">
                  <c:v>0.451854092265908</c:v>
                </c:pt>
                <c:pt idx="47">
                  <c:v>0.117448528347692</c:v>
                </c:pt>
                <c:pt idx="48">
                  <c:v>-0.24443712026425901</c:v>
                </c:pt>
                <c:pt idx="49">
                  <c:v>-0.622824102541367</c:v>
                </c:pt>
                <c:pt idx="50">
                  <c:v>-1.0057273031162499</c:v>
                </c:pt>
                <c:pt idx="51">
                  <c:v>-1.3805030802106</c:v>
                </c:pt>
                <c:pt idx="52">
                  <c:v>-1.7342277677600599</c:v>
                </c:pt>
                <c:pt idx="53">
                  <c:v>-2.0540998900740699</c:v>
                </c:pt>
                <c:pt idx="54">
                  <c:v>-2.3278583151465502</c:v>
                </c:pt>
                <c:pt idx="55">
                  <c:v>-2.5442077504961298</c:v>
                </c:pt>
                <c:pt idx="56">
                  <c:v>-2.6932421632213899</c:v>
                </c:pt>
                <c:pt idx="57">
                  <c:v>-2.7668558835036898</c:v>
                </c:pt>
                <c:pt idx="58">
                  <c:v>-2.75913132888157</c:v>
                </c:pt>
                <c:pt idx="59">
                  <c:v>-2.6666914640359298</c:v>
                </c:pt>
                <c:pt idx="60">
                  <c:v>-2.4890042887810702</c:v>
                </c:pt>
                <c:pt idx="61">
                  <c:v>-2.22862582471735</c:v>
                </c:pt>
                <c:pt idx="62">
                  <c:v>-1.89136724854914</c:v>
                </c:pt>
                <c:pt idx="63">
                  <c:v>-1.48637099813138</c:v>
                </c:pt>
                <c:pt idx="64">
                  <c:v>-1.02607985480287</c:v>
                </c:pt>
                <c:pt idx="65">
                  <c:v>-0.52608218348352198</c:v>
                </c:pt>
                <c:pt idx="66">
                  <c:v>-4.8156895398197E-3</c:v>
                </c:pt>
                <c:pt idx="67">
                  <c:v>0.51688877032846903</c:v>
                </c:pt>
                <c:pt idx="68">
                  <c:v>1.0164426089731</c:v>
                </c:pt>
                <c:pt idx="69">
                  <c:v>1.47033426852807</c:v>
                </c:pt>
                <c:pt idx="70">
                  <c:v>1.8551842492549599</c:v>
                </c:pt>
                <c:pt idx="71">
                  <c:v>2.1490421592203002</c:v>
                </c:pt>
                <c:pt idx="72">
                  <c:v>2.3329483593762101</c:v>
                </c:pt>
                <c:pt idx="73">
                  <c:v>2.39278360038674</c:v>
                </c:pt>
                <c:pt idx="74">
                  <c:v>2.32143087017635</c:v>
                </c:pt>
                <c:pt idx="75">
                  <c:v>2.1212744932598602</c:v>
                </c:pt>
                <c:pt idx="76">
                  <c:v>1.80706234483007</c:v>
                </c:pt>
                <c:pt idx="77">
                  <c:v>1.4091578656986301</c:v>
                </c:pt>
                <c:pt idx="78">
                  <c:v>0.97720938527974799</c:v>
                </c:pt>
                <c:pt idx="79">
                  <c:v>0.58426508323083604</c:v>
                </c:pt>
                <c:pt idx="80">
                  <c:v>0.33136274151495299</c:v>
                </c:pt>
                <c:pt idx="81">
                  <c:v>0.35262426190294599</c:v>
                </c:pt>
                <c:pt idx="82">
                  <c:v>0.82088574502252198</c:v>
                </c:pt>
                <c:pt idx="83">
                  <c:v>1.9538947508617699</c:v>
                </c:pt>
                <c:pt idx="84">
                  <c:v>4.0211071813404997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汇总'!$Y$136:$Y$220</c:f>
              <c:numCache>
                <c:formatCode>0.000_ </c:formatCode>
                <c:ptCount val="85"/>
                <c:pt idx="0">
                  <c:v>19.647124787891499</c:v>
                </c:pt>
                <c:pt idx="1">
                  <c:v>8.8183979546305498</c:v>
                </c:pt>
                <c:pt idx="2">
                  <c:v>1.6065110287294999</c:v>
                </c:pt>
                <c:pt idx="3">
                  <c:v>-2.7507333129479901</c:v>
                </c:pt>
                <c:pt idx="4">
                  <c:v>-4.9029346260330096</c:v>
                </c:pt>
                <c:pt idx="5">
                  <c:v>-5.3990634180918704</c:v>
                </c:pt>
                <c:pt idx="6">
                  <c:v>-4.6985394363108401</c:v>
                </c:pt>
                <c:pt idx="7">
                  <c:v>-3.1814616853900901</c:v>
                </c:pt>
                <c:pt idx="8">
                  <c:v>-1.1580313701243801</c:v>
                </c:pt>
                <c:pt idx="9">
                  <c:v>1.1227920103396301</c:v>
                </c:pt>
                <c:pt idx="10">
                  <c:v>3.4653621570664002</c:v>
                </c:pt>
                <c:pt idx="11">
                  <c:v>5.7201067626997304</c:v>
                </c:pt>
                <c:pt idx="12">
                  <c:v>7.7769402751082399</c:v>
                </c:pt>
                <c:pt idx="13">
                  <c:v>9.5592922762675201</c:v>
                </c:pt>
                <c:pt idx="14">
                  <c:v>11.018716086825799</c:v>
                </c:pt>
                <c:pt idx="15">
                  <c:v>12.130043174287101</c:v>
                </c:pt>
                <c:pt idx="16">
                  <c:v>12.887049910234399</c:v>
                </c:pt>
                <c:pt idx="17">
                  <c:v>13.298604189500001</c:v>
                </c:pt>
                <c:pt idx="18">
                  <c:v>13.385260391682399</c:v>
                </c:pt>
                <c:pt idx="19">
                  <c:v>13.1762721328901</c:v>
                </c:pt>
                <c:pt idx="20">
                  <c:v>12.7069932230854</c:v>
                </c:pt>
                <c:pt idx="21">
                  <c:v>12.0166382118878</c:v>
                </c:pt>
                <c:pt idx="22">
                  <c:v>11.146374873180299</c:v>
                </c:pt>
                <c:pt idx="23">
                  <c:v>10.1377219463535</c:v>
                </c:pt>
                <c:pt idx="24">
                  <c:v>9.0312264195085294</c:v>
                </c:pt>
                <c:pt idx="25">
                  <c:v>7.8653956074269402</c:v>
                </c:pt>
                <c:pt idx="26">
                  <c:v>6.6758602446009201</c:v>
                </c:pt>
                <c:pt idx="27">
                  <c:v>5.4947457811093896</c:v>
                </c:pt>
                <c:pt idx="28">
                  <c:v>4.3502300366111699</c:v>
                </c:pt>
                <c:pt idx="29">
                  <c:v>3.2662663352069101</c:v>
                </c:pt>
                <c:pt idx="30">
                  <c:v>2.2624522114232</c:v>
                </c:pt>
                <c:pt idx="31">
                  <c:v>1.35402474504285</c:v>
                </c:pt>
                <c:pt idx="32">
                  <c:v>0.55196455001290501</c:v>
                </c:pt>
                <c:pt idx="33">
                  <c:v>-0.13680858988166</c:v>
                </c:pt>
                <c:pt idx="34">
                  <c:v>-0.70916447835728802</c:v>
                </c:pt>
                <c:pt idx="35">
                  <c:v>-1.1654307293322701</c:v>
                </c:pt>
                <c:pt idx="36">
                  <c:v>-1.5090145597904501</c:v>
                </c:pt>
                <c:pt idx="37">
                  <c:v>-1.7459912901719901</c:v>
                </c:pt>
                <c:pt idx="38">
                  <c:v>-1.88467172213779</c:v>
                </c:pt>
                <c:pt idx="39">
                  <c:v>-1.93515959607574</c:v>
                </c:pt>
                <c:pt idx="40">
                  <c:v>-1.9089093632352301</c:v>
                </c:pt>
                <c:pt idx="41">
                  <c:v>-1.8182935398756499</c:v>
                </c:pt>
                <c:pt idx="42">
                  <c:v>-1.6761879433461799</c:v>
                </c:pt>
                <c:pt idx="43">
                  <c:v>-1.49558214249687</c:v>
                </c:pt>
                <c:pt idx="44">
                  <c:v>-1.2892214873840699</c:v>
                </c:pt>
                <c:pt idx="45">
                  <c:v>-1.06928611566751</c:v>
                </c:pt>
                <c:pt idx="46">
                  <c:v>-0.84711136571756596</c:v>
                </c:pt>
                <c:pt idx="47">
                  <c:v>-0.63295305883312702</c:v>
                </c:pt>
                <c:pt idx="48">
                  <c:v>-0.43580014560681901</c:v>
                </c:pt>
                <c:pt idx="49">
                  <c:v>-0.26323624391139</c:v>
                </c:pt>
                <c:pt idx="50">
                  <c:v>-0.121350628505766</c:v>
                </c:pt>
                <c:pt idx="51">
                  <c:v>-1.46982647934202E-2</c:v>
                </c:pt>
                <c:pt idx="52">
                  <c:v>5.3692488247403303E-2</c:v>
                </c:pt>
                <c:pt idx="53">
                  <c:v>8.2266848368927697E-2</c:v>
                </c:pt>
                <c:pt idx="54">
                  <c:v>7.0848563644226203E-2</c:v>
                </c:pt>
                <c:pt idx="55">
                  <c:v>2.0507126655001401E-2</c:v>
                </c:pt>
                <c:pt idx="56">
                  <c:v>-6.6607505764650896E-2</c:v>
                </c:pt>
                <c:pt idx="57">
                  <c:v>-0.18745647477116401</c:v>
                </c:pt>
                <c:pt idx="58">
                  <c:v>-0.33832268394549903</c:v>
                </c:pt>
                <c:pt idx="59">
                  <c:v>-0.51503241841810499</c:v>
                </c:pt>
                <c:pt idx="60">
                  <c:v>-0.71317880397084799</c:v>
                </c:pt>
                <c:pt idx="61">
                  <c:v>-0.92833702363999404</c:v>
                </c:pt>
                <c:pt idx="62">
                  <c:v>-1.1562602419361601</c:v>
                </c:pt>
                <c:pt idx="63">
                  <c:v>-1.3930442196570301</c:v>
                </c:pt>
                <c:pt idx="64">
                  <c:v>-1.6352476339226401</c:v>
                </c:pt>
                <c:pt idx="65">
                  <c:v>-1.8799541518171501</c:v>
                </c:pt>
                <c:pt idx="66">
                  <c:v>-2.1247613371940401</c:v>
                </c:pt>
                <c:pt idx="67">
                  <c:v>-2.3676805037753099</c:v>
                </c:pt>
                <c:pt idx="68">
                  <c:v>-2.6069306597831301</c:v>
                </c:pt>
                <c:pt idx="69">
                  <c:v>-2.84060872149024</c:v>
                </c:pt>
                <c:pt idx="70">
                  <c:v>-3.0662172064059701</c:v>
                </c:pt>
                <c:pt idx="71">
                  <c:v>-3.28002964845586</c:v>
                </c:pt>
                <c:pt idx="72">
                  <c:v>-3.4762730108207198</c:v>
                </c:pt>
                <c:pt idx="73">
                  <c:v>-3.6461054040200298</c:v>
                </c:pt>
                <c:pt idx="74">
                  <c:v>-3.7763664493682398</c:v>
                </c:pt>
                <c:pt idx="75">
                  <c:v>-3.8480766610987098</c:v>
                </c:pt>
                <c:pt idx="76">
                  <c:v>-3.83466125217201</c:v>
                </c:pt>
                <c:pt idx="77">
                  <c:v>-3.6998728014840401</c:v>
                </c:pt>
                <c:pt idx="78">
                  <c:v>-3.3953862532520001</c:v>
                </c:pt>
                <c:pt idx="79">
                  <c:v>-2.8580387511799099</c:v>
                </c:pt>
                <c:pt idx="80">
                  <c:v>-2.0066858426337602</c:v>
                </c:pt>
                <c:pt idx="81">
                  <c:v>-0.73864462109942197</c:v>
                </c:pt>
                <c:pt idx="82">
                  <c:v>1.07430659266776</c:v>
                </c:pt>
                <c:pt idx="83">
                  <c:v>3.5904033985925001</c:v>
                </c:pt>
                <c:pt idx="84">
                  <c:v>7.0028776278571101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汇总'!$Z$136:$Z$220</c:f>
              <c:numCache>
                <c:formatCode>0.000_ </c:formatCode>
                <c:ptCount val="85"/>
                <c:pt idx="0">
                  <c:v>16.380500018062399</c:v>
                </c:pt>
                <c:pt idx="1">
                  <c:v>7.9998988341694099</c:v>
                </c:pt>
                <c:pt idx="2">
                  <c:v>2.2403245172728901</c:v>
                </c:pt>
                <c:pt idx="3">
                  <c:v>-1.4160944911154201</c:v>
                </c:pt>
                <c:pt idx="4">
                  <c:v>-3.4164504459900198</c:v>
                </c:pt>
                <c:pt idx="5">
                  <c:v>-4.1438946216833399</c:v>
                </c:pt>
                <c:pt idx="6">
                  <c:v>-3.92402264328474</c:v>
                </c:pt>
                <c:pt idx="7">
                  <c:v>-3.0308254713569802</c:v>
                </c:pt>
                <c:pt idx="8">
                  <c:v>-1.69222432334399</c:v>
                </c:pt>
                <c:pt idx="9">
                  <c:v>-9.5207453748116705E-2</c:v>
                </c:pt>
                <c:pt idx="10">
                  <c:v>1.6094136461617701</c:v>
                </c:pt>
                <c:pt idx="11">
                  <c:v>3.3026114296648501</c:v>
                </c:pt>
                <c:pt idx="12">
                  <c:v>4.8930960187960197</c:v>
                </c:pt>
                <c:pt idx="13">
                  <c:v>6.3135989946331597</c:v>
                </c:pt>
                <c:pt idx="14">
                  <c:v>7.5174711381654999</c:v>
                </c:pt>
                <c:pt idx="15">
                  <c:v>8.4755783675615994</c:v>
                </c:pt>
                <c:pt idx="16">
                  <c:v>9.1734804789720599</c:v>
                </c:pt>
                <c:pt idx="17">
                  <c:v>9.6088776593151692</c:v>
                </c:pt>
                <c:pt idx="18">
                  <c:v>9.7893101008141006</c:v>
                </c:pt>
                <c:pt idx="19">
                  <c:v>9.7300964083663306</c:v>
                </c:pt>
                <c:pt idx="20">
                  <c:v>9.4524968521446109</c:v>
                </c:pt>
                <c:pt idx="21">
                  <c:v>8.9820878791427603</c:v>
                </c:pt>
                <c:pt idx="22">
                  <c:v>8.3473346586982693</c:v>
                </c:pt>
                <c:pt idx="23">
                  <c:v>7.5783487983358402</c:v>
                </c:pt>
                <c:pt idx="24">
                  <c:v>6.7058187275973902</c:v>
                </c:pt>
                <c:pt idx="25">
                  <c:v>5.7601006088334303</c:v>
                </c:pt>
                <c:pt idx="26">
                  <c:v>4.7704579952531896</c:v>
                </c:pt>
                <c:pt idx="27">
                  <c:v>3.7644388178424801</c:v>
                </c:pt>
                <c:pt idx="28">
                  <c:v>2.7673786440761701</c:v>
                </c:pt>
                <c:pt idx="29">
                  <c:v>1.80201951266761</c:v>
                </c:pt>
                <c:pt idx="30">
                  <c:v>0.88823400991460799</c:v>
                </c:pt>
                <c:pt idx="31">
                  <c:v>4.2844614514443401E-2</c:v>
                </c:pt>
                <c:pt idx="32">
                  <c:v>-0.72047130095948797</c:v>
                </c:pt>
                <c:pt idx="33">
                  <c:v>-1.3912000624115699</c:v>
                </c:pt>
                <c:pt idx="34">
                  <c:v>-1.96194276959306</c:v>
                </c:pt>
                <c:pt idx="35">
                  <c:v>-2.4283073823376702</c:v>
                </c:pt>
                <c:pt idx="36">
                  <c:v>-2.7887499842099301</c:v>
                </c:pt>
                <c:pt idx="37">
                  <c:v>-3.0443730288139501</c:v>
                </c:pt>
                <c:pt idx="38">
                  <c:v>-3.1986880126402899</c:v>
                </c:pt>
                <c:pt idx="39">
                  <c:v>-3.2573496570876102</c:v>
                </c:pt>
                <c:pt idx="40">
                  <c:v>-3.2278683209100101</c:v>
                </c:pt>
                <c:pt idx="41">
                  <c:v>-3.1193070030743999</c:v>
                </c:pt>
                <c:pt idx="42">
                  <c:v>-2.9419689346624098</c:v>
                </c:pt>
                <c:pt idx="43">
                  <c:v>-2.70708139716255</c:v>
                </c:pt>
                <c:pt idx="44">
                  <c:v>-2.4264810431637298</c:v>
                </c:pt>
                <c:pt idx="45">
                  <c:v>-2.1123056341475301</c:v>
                </c:pt>
                <c:pt idx="46">
                  <c:v>-1.7766967487791201</c:v>
                </c:pt>
                <c:pt idx="47">
                  <c:v>-1.4315176537368499</c:v>
                </c:pt>
                <c:pt idx="48">
                  <c:v>-1.0880901678750701</c:v>
                </c:pt>
                <c:pt idx="49">
                  <c:v>-0.75695398911237899</c:v>
                </c:pt>
                <c:pt idx="50">
                  <c:v>-0.447651592212988</c:v>
                </c:pt>
                <c:pt idx="51">
                  <c:v>-0.168541444199416</c:v>
                </c:pt>
                <c:pt idx="52">
                  <c:v>7.3358077009714903E-2</c:v>
                </c:pt>
                <c:pt idx="53">
                  <c:v>0.27249203670031702</c:v>
                </c:pt>
                <c:pt idx="54">
                  <c:v>0.42485790719654998</c:v>
                </c:pt>
                <c:pt idx="55">
                  <c:v>0.52805884003347503</c:v>
                </c:pt>
                <c:pt idx="56">
                  <c:v>0.58132030611945296</c:v>
                </c:pt>
                <c:pt idx="57">
                  <c:v>0.58546952505030203</c:v>
                </c:pt>
                <c:pt idx="58">
                  <c:v>0.54287746597275399</c:v>
                </c:pt>
                <c:pt idx="59">
                  <c:v>0.45736356369409698</c:v>
                </c:pt>
                <c:pt idx="60">
                  <c:v>0.33406365512363601</c:v>
                </c:pt>
                <c:pt idx="61">
                  <c:v>0.17926200232316</c:v>
                </c:pt>
                <c:pt idx="62">
                  <c:v>1.88629943490781E-4</c:v>
                </c:pt>
                <c:pt idx="63">
                  <c:v>-0.195216434048294</c:v>
                </c:pt>
                <c:pt idx="64">
                  <c:v>-0.39857006402370798</c:v>
                </c:pt>
                <c:pt idx="65">
                  <c:v>-0.60134177713790404</c:v>
                </c:pt>
                <c:pt idx="66">
                  <c:v>-0.79517563549465797</c:v>
                </c:pt>
                <c:pt idx="67">
                  <c:v>-0.97223527601979898</c:v>
                </c:pt>
                <c:pt idx="68">
                  <c:v>-1.1255686722524401</c:v>
                </c:pt>
                <c:pt idx="69">
                  <c:v>-1.2494888712681</c:v>
                </c:pt>
                <c:pt idx="70">
                  <c:v>-1.33996658758108</c:v>
                </c:pt>
                <c:pt idx="71">
                  <c:v>-1.3950301743581699</c:v>
                </c:pt>
                <c:pt idx="72">
                  <c:v>-1.4151681312932001</c:v>
                </c:pt>
                <c:pt idx="73">
                  <c:v>-1.4037289469410901</c:v>
                </c:pt>
                <c:pt idx="74">
                  <c:v>-1.36731271177379</c:v>
                </c:pt>
                <c:pt idx="75">
                  <c:v>-1.3161485777984001</c:v>
                </c:pt>
                <c:pt idx="76">
                  <c:v>-1.2644517779642499</c:v>
                </c:pt>
                <c:pt idx="77">
                  <c:v>-1.2307535584445199</c:v>
                </c:pt>
                <c:pt idx="78">
                  <c:v>-1.2381970146185799</c:v>
                </c:pt>
                <c:pt idx="79">
                  <c:v>-1.3147914612593401</c:v>
                </c:pt>
                <c:pt idx="80">
                  <c:v>-1.4936176050374701</c:v>
                </c:pt>
                <c:pt idx="81">
                  <c:v>-1.8129754271145999</c:v>
                </c:pt>
                <c:pt idx="82">
                  <c:v>-2.3164663213425598</c:v>
                </c:pt>
                <c:pt idx="83">
                  <c:v>-3.0530006732062702</c:v>
                </c:pt>
                <c:pt idx="84">
                  <c:v>-4.0767217027815299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汇总'!$AA$136:$AA$220</c:f>
              <c:numCache>
                <c:formatCode>0.000_ </c:formatCode>
                <c:ptCount val="85"/>
                <c:pt idx="0">
                  <c:v>2.9305024388431802</c:v>
                </c:pt>
                <c:pt idx="1">
                  <c:v>3.1279411750425599</c:v>
                </c:pt>
                <c:pt idx="2">
                  <c:v>2.6510162299051898</c:v>
                </c:pt>
                <c:pt idx="3">
                  <c:v>1.8276465450541901</c:v>
                </c:pt>
                <c:pt idx="4">
                  <c:v>0.90219367614916002</c:v>
                </c:pt>
                <c:pt idx="5">
                  <c:v>4.88613829344113E-2</c:v>
                </c:pt>
                <c:pt idx="6">
                  <c:v>-0.61628940528668397</c:v>
                </c:pt>
                <c:pt idx="7">
                  <c:v>-1.02462448365535</c:v>
                </c:pt>
                <c:pt idx="8">
                  <c:v>-1.1454358152834101</c:v>
                </c:pt>
                <c:pt idx="9">
                  <c:v>-0.97757566948591701</c:v>
                </c:pt>
                <c:pt idx="10">
                  <c:v>-0.54214705504495297</c:v>
                </c:pt>
                <c:pt idx="11">
                  <c:v>0.123825496031163</c:v>
                </c:pt>
                <c:pt idx="12">
                  <c:v>0.97281828364846801</c:v>
                </c:pt>
                <c:pt idx="13">
                  <c:v>1.95139496792335</c:v>
                </c:pt>
                <c:pt idx="14">
                  <c:v>3.0040258497492802</c:v>
                </c:pt>
                <c:pt idx="15">
                  <c:v>4.0762060276093601</c:v>
                </c:pt>
                <c:pt idx="16">
                  <c:v>5.1169360994702302</c:v>
                </c:pt>
                <c:pt idx="17">
                  <c:v>6.08062662345238</c:v>
                </c:pt>
                <c:pt idx="18">
                  <c:v>6.9284850958315696</c:v>
                </c:pt>
                <c:pt idx="19">
                  <c:v>7.6294417497871798</c:v>
                </c:pt>
                <c:pt idx="20">
                  <c:v>8.1606680231716808</c:v>
                </c:pt>
                <c:pt idx="21">
                  <c:v>8.5077390884373791</c:v>
                </c:pt>
                <c:pt idx="22">
                  <c:v>8.6644893827126896</c:v>
                </c:pt>
                <c:pt idx="23">
                  <c:v>8.6326076208858105</c:v>
                </c:pt>
                <c:pt idx="24">
                  <c:v>8.4210153194099302</c:v>
                </c:pt>
                <c:pt idx="25">
                  <c:v>8.0450704034011906</c:v>
                </c:pt>
                <c:pt idx="26">
                  <c:v>7.52563501446933</c:v>
                </c:pt>
                <c:pt idx="27">
                  <c:v>6.8880441815718596</c:v>
                </c:pt>
                <c:pt idx="28">
                  <c:v>6.1610095620476999</c:v>
                </c:pt>
                <c:pt idx="29">
                  <c:v>5.3754900048427503</c:v>
                </c:pt>
                <c:pt idx="30">
                  <c:v>4.5635582328067796</c:v>
                </c:pt>
                <c:pt idx="31">
                  <c:v>3.7572904857885598</c:v>
                </c:pt>
                <c:pt idx="32">
                  <c:v>2.98770351112984</c:v>
                </c:pt>
                <c:pt idx="33">
                  <c:v>2.2837608330097598</c:v>
                </c:pt>
                <c:pt idx="34">
                  <c:v>1.6714677769546999</c:v>
                </c:pt>
                <c:pt idx="35">
                  <c:v>1.17307227068117</c:v>
                </c:pt>
                <c:pt idx="36">
                  <c:v>0.80638598732271705</c:v>
                </c:pt>
                <c:pt idx="37">
                  <c:v>0.58423794191091805</c:v>
                </c:pt>
                <c:pt idx="38">
                  <c:v>0.51407019688706201</c:v>
                </c:pt>
                <c:pt idx="39">
                  <c:v>0.59768287724328195</c:v>
                </c:pt>
                <c:pt idx="40">
                  <c:v>0.83113324076968698</c:v>
                </c:pt>
                <c:pt idx="41">
                  <c:v>1.2047910937525099</c:v>
                </c:pt>
                <c:pt idx="42">
                  <c:v>1.7035503872892299</c:v>
                </c:pt>
                <c:pt idx="43">
                  <c:v>2.3071943743278802</c:v>
                </c:pt>
                <c:pt idx="44">
                  <c:v>2.9909092522546201</c:v>
                </c:pt>
                <c:pt idx="45">
                  <c:v>3.7259387609151702</c:v>
                </c:pt>
                <c:pt idx="46">
                  <c:v>4.4803697506081201</c:v>
                </c:pt>
                <c:pt idx="47">
                  <c:v>5.2200362795925503</c:v>
                </c:pt>
                <c:pt idx="48">
                  <c:v>5.90952734544656</c:v>
                </c:pt>
                <c:pt idx="49">
                  <c:v>6.5132808995103497</c:v>
                </c:pt>
                <c:pt idx="50">
                  <c:v>6.9967443384472299</c:v>
                </c:pt>
                <c:pt idx="51">
                  <c:v>7.3275792119024397</c:v>
                </c:pt>
                <c:pt idx="52">
                  <c:v>7.4768854300173704</c:v>
                </c:pt>
                <c:pt idx="53">
                  <c:v>7.4204177994653699</c:v>
                </c:pt>
                <c:pt idx="54">
                  <c:v>7.1397652615379199</c:v>
                </c:pt>
                <c:pt idx="55">
                  <c:v>6.62346075059504</c:v>
                </c:pt>
                <c:pt idx="56">
                  <c:v>5.8679871362282903</c:v>
                </c:pt>
                <c:pt idx="57">
                  <c:v>4.8786422570549002</c:v>
                </c:pt>
                <c:pt idx="58">
                  <c:v>3.6702235993366101</c:v>
                </c:pt>
                <c:pt idx="59">
                  <c:v>2.2674907179486801</c:v>
                </c:pt>
                <c:pt idx="60">
                  <c:v>0.70536104258254095</c:v>
                </c:pt>
                <c:pt idx="61">
                  <c:v>-0.97120774331745896</c:v>
                </c:pt>
                <c:pt idx="62">
                  <c:v>-2.7076980185430002</c:v>
                </c:pt>
                <c:pt idx="63">
                  <c:v>-4.4409269577803796</c:v>
                </c:pt>
                <c:pt idx="64">
                  <c:v>-6.1004098608585604</c:v>
                </c:pt>
                <c:pt idx="65">
                  <c:v>-7.6102487103885901</c:v>
                </c:pt>
                <c:pt idx="66">
                  <c:v>-8.8916050463973093</c:v>
                </c:pt>
                <c:pt idx="67">
                  <c:v>-9.8658187007265195</c:v>
                </c:pt>
                <c:pt idx="68">
                  <c:v>-10.458236390167601</c:v>
                </c:pt>
                <c:pt idx="69">
                  <c:v>-10.6028166215785</c:v>
                </c:pt>
                <c:pt idx="70">
                  <c:v>-10.247579817687599</c:v>
                </c:pt>
                <c:pt idx="71">
                  <c:v>-9.3609750277705892</c:v>
                </c:pt>
                <c:pt idx="72">
                  <c:v>-7.9392370419352396</c:v>
                </c:pt>
                <c:pt idx="73">
                  <c:v>-6.0148101832893497</c:v>
                </c:pt>
                <c:pt idx="74">
                  <c:v>-3.66591750699292</c:v>
                </c:pt>
                <c:pt idx="75">
                  <c:v>-1.0273565911437601</c:v>
                </c:pt>
                <c:pt idx="76">
                  <c:v>1.69739444125966</c:v>
                </c:pt>
                <c:pt idx="77">
                  <c:v>4.2226745745817498</c:v>
                </c:pt>
                <c:pt idx="78">
                  <c:v>6.1656526772950198</c:v>
                </c:pt>
                <c:pt idx="79">
                  <c:v>7.0297643980134197</c:v>
                </c:pt>
                <c:pt idx="80">
                  <c:v>6.1864797199950798</c:v>
                </c:pt>
                <c:pt idx="81">
                  <c:v>2.8553052610998102</c:v>
                </c:pt>
                <c:pt idx="82">
                  <c:v>-3.9180770540048999</c:v>
                </c:pt>
                <c:pt idx="83">
                  <c:v>-15.285635773537701</c:v>
                </c:pt>
                <c:pt idx="84">
                  <c:v>-32.622883430456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汇总'!$AB$136:$AB$220</c:f>
              <c:numCache>
                <c:formatCode>0.000_ </c:formatCode>
                <c:ptCount val="85"/>
                <c:pt idx="0">
                  <c:v>-11.262418002731399</c:v>
                </c:pt>
                <c:pt idx="1">
                  <c:v>-5.9498296315400001</c:v>
                </c:pt>
                <c:pt idx="2">
                  <c:v>-2.4100433966402699</c:v>
                </c:pt>
                <c:pt idx="3">
                  <c:v>-0.210116901026389</c:v>
                </c:pt>
                <c:pt idx="4">
                  <c:v>1.00732544345816</c:v>
                </c:pt>
                <c:pt idx="5">
                  <c:v>1.53344228168216</c:v>
                </c:pt>
                <c:pt idx="6">
                  <c:v>1.6017342699892001</c:v>
                </c:pt>
                <c:pt idx="7">
                  <c:v>1.3958536209186501</c:v>
                </c:pt>
                <c:pt idx="8">
                  <c:v>1.05670471058113</c:v>
                </c:pt>
                <c:pt idx="9">
                  <c:v>0.68887519332427904</c:v>
                </c:pt>
                <c:pt idx="10">
                  <c:v>0.36643604026286503</c:v>
                </c:pt>
                <c:pt idx="11">
                  <c:v>0.13814789018704199</c:v>
                </c:pt>
                <c:pt idx="12">
                  <c:v>3.2110073301082002E-2</c:v>
                </c:pt>
                <c:pt idx="13">
                  <c:v>5.9887640184387102E-2</c:v>
                </c:pt>
                <c:pt idx="14">
                  <c:v>0.22015070030533401</c:v>
                </c:pt>
                <c:pt idx="15">
                  <c:v>0.50185934635761598</c:v>
                </c:pt>
                <c:pt idx="16">
                  <c:v>0.88702641262791604</c:v>
                </c:pt>
                <c:pt idx="17">
                  <c:v>1.35308928754251</c:v>
                </c:pt>
                <c:pt idx="18">
                  <c:v>1.8749209724802101</c:v>
                </c:pt>
                <c:pt idx="19">
                  <c:v>2.4265095508769101</c:v>
                </c:pt>
                <c:pt idx="20">
                  <c:v>2.9823342035868698</c:v>
                </c:pt>
                <c:pt idx="21">
                  <c:v>3.5184648784048398</c:v>
                </c:pt>
                <c:pt idx="22">
                  <c:v>4.0134116935924702</c:v>
                </c:pt>
                <c:pt idx="23">
                  <c:v>4.4487491271897701</c:v>
                </c:pt>
                <c:pt idx="24">
                  <c:v>4.8095390158351998</c:v>
                </c:pt>
                <c:pt idx="25">
                  <c:v>5.0845753587513496</c:v>
                </c:pt>
                <c:pt idx="26">
                  <c:v>5.2664728944988397</c:v>
                </c:pt>
                <c:pt idx="27">
                  <c:v>5.3516203900334203</c:v>
                </c:pt>
                <c:pt idx="28">
                  <c:v>5.3400185535471998</c:v>
                </c:pt>
                <c:pt idx="29">
                  <c:v>5.2350214545071898</c:v>
                </c:pt>
                <c:pt idx="30">
                  <c:v>5.0429993062491301</c:v>
                </c:pt>
                <c:pt idx="31">
                  <c:v>4.7729394384172199</c:v>
                </c:pt>
                <c:pt idx="32">
                  <c:v>4.4360012584911397</c:v>
                </c:pt>
                <c:pt idx="33">
                  <c:v>4.0450399735598301</c:v>
                </c:pt>
                <c:pt idx="34">
                  <c:v>3.6141128154750901</c:v>
                </c:pt>
                <c:pt idx="35">
                  <c:v>3.1579804844049599</c:v>
                </c:pt>
                <c:pt idx="36">
                  <c:v>2.6916154978070299</c:v>
                </c:pt>
                <c:pt idx="37">
                  <c:v>2.2297281037352499</c:v>
                </c:pt>
                <c:pt idx="38">
                  <c:v>1.7863193893442599</c:v>
                </c:pt>
                <c:pt idx="39">
                  <c:v>1.3742701874130701</c:v>
                </c:pt>
                <c:pt idx="40">
                  <c:v>1.00497335561534</c:v>
                </c:pt>
                <c:pt idx="41">
                  <c:v>0.68801597524536695</c:v>
                </c:pt>
                <c:pt idx="42">
                  <c:v>0.43091698798797201</c:v>
                </c:pt>
                <c:pt idx="43">
                  <c:v>0.238924761340231</c:v>
                </c:pt>
                <c:pt idx="44">
                  <c:v>0.114878045150823</c:v>
                </c:pt>
                <c:pt idx="45">
                  <c:v>5.9132753729770102E-2</c:v>
                </c:pt>
                <c:pt idx="46">
                  <c:v>6.9555979921663194E-2</c:v>
                </c:pt>
                <c:pt idx="47">
                  <c:v>0.14158761943807899</c:v>
                </c:pt>
                <c:pt idx="48">
                  <c:v>0.26836895573172198</c:v>
                </c:pt>
                <c:pt idx="49">
                  <c:v>0.44093652757766399</c:v>
                </c:pt>
                <c:pt idx="50">
                  <c:v>0.64847857355069605</c:v>
                </c:pt>
                <c:pt idx="51">
                  <c:v>0.87865031942248395</c:v>
                </c:pt>
                <c:pt idx="52">
                  <c:v>1.11794334649073</c:v>
                </c:pt>
                <c:pt idx="53">
                  <c:v>1.3521032508639701</c:v>
                </c:pt>
                <c:pt idx="54">
                  <c:v>1.56658877550287</c:v>
                </c:pt>
                <c:pt idx="55">
                  <c:v>1.7470645689414701</c:v>
                </c:pt>
                <c:pt idx="56">
                  <c:v>1.8799186963601</c:v>
                </c:pt>
                <c:pt idx="57">
                  <c:v>1.95279500075623</c:v>
                </c:pt>
                <c:pt idx="58">
                  <c:v>1.9551293840016</c:v>
                </c:pt>
                <c:pt idx="59">
                  <c:v>1.87867804909132</c:v>
                </c:pt>
                <c:pt idx="60">
                  <c:v>1.7180247173569201</c:v>
                </c:pt>
                <c:pt idx="61">
                  <c:v>1.4710528059899599</c:v>
                </c:pt>
                <c:pt idx="62">
                  <c:v>1.1393675233440901</c:v>
                </c:pt>
                <c:pt idx="63">
                  <c:v>0.72865181129879297</c:v>
                </c:pt>
                <c:pt idx="64">
                  <c:v>0.24893903604050599</c:v>
                </c:pt>
                <c:pt idx="65">
                  <c:v>-0.28521569966827598</c:v>
                </c:pt>
                <c:pt idx="66">
                  <c:v>-0.85468477729694003</c:v>
                </c:pt>
                <c:pt idx="67">
                  <c:v>-1.43585799962428</c:v>
                </c:pt>
                <c:pt idx="68">
                  <c:v>-2.0008944548892602</c:v>
                </c:pt>
                <c:pt idx="69">
                  <c:v>-2.51815854704035</c:v>
                </c:pt>
                <c:pt idx="70">
                  <c:v>-2.9528634592174701</c:v>
                </c:pt>
                <c:pt idx="71">
                  <c:v>-3.2679463455276201</c:v>
                </c:pt>
                <c:pt idx="72">
                  <c:v>-3.4252005745059999</c:v>
                </c:pt>
                <c:pt idx="73">
                  <c:v>-3.3866913751696002</c:v>
                </c:pt>
                <c:pt idx="74">
                  <c:v>-3.1164822655643101</c:v>
                </c:pt>
                <c:pt idx="75">
                  <c:v>-2.5827006703829798</c:v>
                </c:pt>
                <c:pt idx="76">
                  <c:v>-1.7599721640539401</c:v>
                </c:pt>
                <c:pt idx="77">
                  <c:v>-0.63225380194041103</c:v>
                </c:pt>
                <c:pt idx="78">
                  <c:v>0.803901968199499</c:v>
                </c:pt>
                <c:pt idx="79">
                  <c:v>2.5356202951022602</c:v>
                </c:pt>
                <c:pt idx="80">
                  <c:v>4.5294802655743602</c:v>
                </c:pt>
                <c:pt idx="81">
                  <c:v>6.7267600228168698</c:v>
                </c:pt>
                <c:pt idx="82">
                  <c:v>9.0381150578833598</c:v>
                </c:pt>
                <c:pt idx="83">
                  <c:v>11.337653042265501</c:v>
                </c:pt>
                <c:pt idx="84">
                  <c:v>13.4563675418012</c:v>
                </c:pt>
              </c:numCache>
            </c:numRef>
          </c:yVal>
          <c:smooth val="0"/>
        </c:ser>
        <c:ser>
          <c:idx val="22"/>
          <c:order val="22"/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汇总'!$AC$136:$AC$220</c:f>
              <c:numCache>
                <c:formatCode>0.000_ </c:formatCode>
                <c:ptCount val="85"/>
                <c:pt idx="0">
                  <c:v>-2.8797547072089</c:v>
                </c:pt>
                <c:pt idx="1">
                  <c:v>-1.95568922925676</c:v>
                </c:pt>
                <c:pt idx="2">
                  <c:v>-0.983087801441071</c:v>
                </c:pt>
                <c:pt idx="3">
                  <c:v>2.8527283809514099E-3</c:v>
                </c:pt>
                <c:pt idx="4">
                  <c:v>0.97140256885227605</c:v>
                </c:pt>
                <c:pt idx="5">
                  <c:v>1.8962477405237601</c:v>
                </c:pt>
                <c:pt idx="6">
                  <c:v>2.75539042525158</c:v>
                </c:pt>
                <c:pt idx="7">
                  <c:v>3.5310064450616498</c:v>
                </c:pt>
                <c:pt idx="8">
                  <c:v>4.2092651921570203</c:v>
                </c:pt>
                <c:pt idx="9">
                  <c:v>4.7801171179428801</c:v>
                </c:pt>
                <c:pt idx="10">
                  <c:v>5.23705367514229</c:v>
                </c:pt>
                <c:pt idx="11">
                  <c:v>5.5768443932745901</c:v>
                </c:pt>
                <c:pt idx="12">
                  <c:v>5.7992555539670203</c:v>
                </c:pt>
                <c:pt idx="13">
                  <c:v>5.9067547187686102</c:v>
                </c:pt>
                <c:pt idx="14">
                  <c:v>5.9042051483342197</c:v>
                </c:pt>
                <c:pt idx="15">
                  <c:v>5.7985539380451101</c:v>
                </c:pt>
                <c:pt idx="16">
                  <c:v>5.5985174813310898</c:v>
                </c:pt>
                <c:pt idx="17">
                  <c:v>5.3142676581580099</c:v>
                </c:pt>
                <c:pt idx="18">
                  <c:v>4.9571219323428899</c:v>
                </c:pt>
                <c:pt idx="19">
                  <c:v>4.5392403275577404</c:v>
                </c:pt>
                <c:pt idx="20">
                  <c:v>4.0733320380815901</c:v>
                </c:pt>
                <c:pt idx="21">
                  <c:v>3.5723742165590999</c:v>
                </c:pt>
                <c:pt idx="22">
                  <c:v>3.04934526722261</c:v>
                </c:pt>
                <c:pt idx="23">
                  <c:v>2.5169747592331402</c:v>
                </c:pt>
                <c:pt idx="24">
                  <c:v>1.9875118609945801</c:v>
                </c:pt>
                <c:pt idx="25">
                  <c:v>1.47251398249393</c:v>
                </c:pt>
                <c:pt idx="26">
                  <c:v>0.98265709891889297</c:v>
                </c:pt>
                <c:pt idx="27">
                  <c:v>0.52756901500305897</c:v>
                </c:pt>
                <c:pt idx="28">
                  <c:v>0.115686615747511</c:v>
                </c:pt>
                <c:pt idx="29">
                  <c:v>-0.24586206463417401</c:v>
                </c:pt>
                <c:pt idx="30">
                  <c:v>-0.55135033750088802</c:v>
                </c:pt>
                <c:pt idx="31">
                  <c:v>-0.79651951405477395</c:v>
                </c:pt>
                <c:pt idx="32">
                  <c:v>-0.97861952865448898</c:v>
                </c:pt>
                <c:pt idx="33">
                  <c:v>-1.0964235545284</c:v>
                </c:pt>
                <c:pt idx="34">
                  <c:v>-1.1502168490483</c:v>
                </c:pt>
                <c:pt idx="35">
                  <c:v>-1.1417602795228901</c:v>
                </c:pt>
                <c:pt idx="36">
                  <c:v>-1.0742291942748801</c:v>
                </c:pt>
                <c:pt idx="37">
                  <c:v>-0.95212851756361006</c:v>
                </c:pt>
                <c:pt idx="38">
                  <c:v>-0.78118516071927502</c:v>
                </c:pt>
                <c:pt idx="39">
                  <c:v>-0.56821905565417197</c:v>
                </c:pt>
                <c:pt idx="40">
                  <c:v>-0.320994330718955</c:v>
                </c:pt>
                <c:pt idx="41">
                  <c:v>-4.8052362673038501E-2</c:v>
                </c:pt>
                <c:pt idx="42">
                  <c:v>0.24147134766117101</c:v>
                </c:pt>
                <c:pt idx="43">
                  <c:v>0.53804431468841496</c:v>
                </c:pt>
                <c:pt idx="44">
                  <c:v>0.83194584710092001</c:v>
                </c:pt>
                <c:pt idx="45">
                  <c:v>1.11348487773655</c:v>
                </c:pt>
                <c:pt idx="46">
                  <c:v>1.37322404145767</c:v>
                </c:pt>
                <c:pt idx="47">
                  <c:v>1.6022069844731199</c:v>
                </c:pt>
                <c:pt idx="48">
                  <c:v>1.79218567472692</c:v>
                </c:pt>
                <c:pt idx="49">
                  <c:v>1.9358442691713</c:v>
                </c:pt>
                <c:pt idx="50">
                  <c:v>2.0270158799450599</c:v>
                </c:pt>
                <c:pt idx="51">
                  <c:v>2.0608883676736398</c:v>
                </c:pt>
                <c:pt idx="52">
                  <c:v>2.0341950763060201</c:v>
                </c:pt>
                <c:pt idx="53">
                  <c:v>1.94538621010649</c:v>
                </c:pt>
                <c:pt idx="54">
                  <c:v>1.79477633961065</c:v>
                </c:pt>
                <c:pt idx="55">
                  <c:v>1.58466330955867</c:v>
                </c:pt>
                <c:pt idx="56">
                  <c:v>1.3194136080213901</c:v>
                </c:pt>
                <c:pt idx="57">
                  <c:v>1.00550904211905</c:v>
                </c:pt>
                <c:pt idx="58">
                  <c:v>0.65154935194944996</c:v>
                </c:pt>
                <c:pt idx="59">
                  <c:v>0.26820518052729903</c:v>
                </c:pt>
                <c:pt idx="60">
                  <c:v>-0.131884396257481</c:v>
                </c:pt>
                <c:pt idx="61">
                  <c:v>-0.53427578946241405</c:v>
                </c:pt>
                <c:pt idx="62">
                  <c:v>-0.92295249028944804</c:v>
                </c:pt>
                <c:pt idx="63">
                  <c:v>-1.28063077405481</c:v>
                </c:pt>
                <c:pt idx="64">
                  <c:v>-1.58914616613965</c:v>
                </c:pt>
                <c:pt idx="65">
                  <c:v>-1.8299275349097499</c:v>
                </c:pt>
                <c:pt idx="66">
                  <c:v>-1.98456589042373</c:v>
                </c:pt>
                <c:pt idx="67">
                  <c:v>-2.0354851815165098</c:v>
                </c:pt>
                <c:pt idx="68">
                  <c:v>-1.9667225976762801</c:v>
                </c:pt>
                <c:pt idx="69">
                  <c:v>-1.7648260959261699</c:v>
                </c:pt>
                <c:pt idx="70">
                  <c:v>-1.4198770866899999</c:v>
                </c:pt>
                <c:pt idx="71">
                  <c:v>-0.92664642649513196</c:v>
                </c:pt>
                <c:pt idx="72">
                  <c:v>-0.28589207909160003</c:v>
                </c:pt>
                <c:pt idx="73">
                  <c:v>0.49419297958880398</c:v>
                </c:pt>
                <c:pt idx="74">
                  <c:v>1.3963738234347101</c:v>
                </c:pt>
                <c:pt idx="75">
                  <c:v>2.3925986020526002</c:v>
                </c:pt>
                <c:pt idx="76">
                  <c:v>3.4420463138267499</c:v>
                </c:pt>
                <c:pt idx="77">
                  <c:v>4.4889878954480196</c:v>
                </c:pt>
                <c:pt idx="78">
                  <c:v>5.4604509835298698</c:v>
                </c:pt>
                <c:pt idx="79">
                  <c:v>6.2636784900683704</c:v>
                </c:pt>
                <c:pt idx="80">
                  <c:v>6.7833709197737297</c:v>
                </c:pt>
                <c:pt idx="81">
                  <c:v>6.8787021433726503</c:v>
                </c:pt>
                <c:pt idx="82">
                  <c:v>6.3800981273290498</c:v>
                </c:pt>
                <c:pt idx="83">
                  <c:v>5.08576790650313</c:v>
                </c:pt>
                <c:pt idx="84">
                  <c:v>2.75797587257654</c:v>
                </c:pt>
              </c:numCache>
            </c:numRef>
          </c:yVal>
          <c:smooth val="0"/>
        </c:ser>
        <c:ser>
          <c:idx val="23"/>
          <c:order val="23"/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汇总'!$AD$136:$AD$220</c:f>
              <c:numCache>
                <c:formatCode>0.000_ </c:formatCode>
                <c:ptCount val="85"/>
                <c:pt idx="0">
                  <c:v>-2.5509646236694001</c:v>
                </c:pt>
                <c:pt idx="1">
                  <c:v>-1.61663032237583</c:v>
                </c:pt>
                <c:pt idx="2">
                  <c:v>-0.77861361483203495</c:v>
                </c:pt>
                <c:pt idx="3">
                  <c:v>-3.7926740378090101E-2</c:v>
                </c:pt>
                <c:pt idx="4">
                  <c:v>0.606128951994368</c:v>
                </c:pt>
                <c:pt idx="5">
                  <c:v>1.15570150430064</c:v>
                </c:pt>
                <c:pt idx="6">
                  <c:v>1.6141484372248001</c:v>
                </c:pt>
                <c:pt idx="7">
                  <c:v>1.9858174210511801</c:v>
                </c:pt>
                <c:pt idx="8">
                  <c:v>2.27584654673803</c:v>
                </c:pt>
                <c:pt idx="9">
                  <c:v>2.4899832346128399</c:v>
                </c:pt>
                <c:pt idx="10">
                  <c:v>2.6344208387748602</c:v>
                </c:pt>
                <c:pt idx="11">
                  <c:v>2.7156520258972301</c:v>
                </c:pt>
                <c:pt idx="12">
                  <c:v>2.7403380277273302</c:v>
                </c:pt>
                <c:pt idx="13">
                  <c:v>2.7151928871907201</c:v>
                </c:pt>
                <c:pt idx="14">
                  <c:v>2.6468818386104598</c:v>
                </c:pt>
                <c:pt idx="15">
                  <c:v>2.5419329831599899</c:v>
                </c:pt>
                <c:pt idx="16">
                  <c:v>2.4066614412743998</c:v>
                </c:pt>
                <c:pt idx="17">
                  <c:v>2.24710518435145</c:v>
                </c:pt>
                <c:pt idx="18">
                  <c:v>2.06897176868004</c:v>
                </c:pt>
                <c:pt idx="19">
                  <c:v>1.87759521514048</c:v>
                </c:pt>
                <c:pt idx="20">
                  <c:v>1.6779022988274299</c:v>
                </c:pt>
                <c:pt idx="21">
                  <c:v>1.4743875333527099</c:v>
                </c:pt>
                <c:pt idx="22">
                  <c:v>1.27109615519189</c:v>
                </c:pt>
                <c:pt idx="23">
                  <c:v>1.07161443404504</c:v>
                </c:pt>
                <c:pt idx="24">
                  <c:v>0.87906665578835197</c:v>
                </c:pt>
                <c:pt idx="25">
                  <c:v>0.69611814520008297</c:v>
                </c:pt>
                <c:pt idx="26">
                  <c:v>0.52498371625065898</c:v>
                </c:pt>
                <c:pt idx="27">
                  <c:v>0.367440958353276</c:v>
                </c:pt>
                <c:pt idx="28">
                  <c:v>0.22484778757785201</c:v>
                </c:pt>
                <c:pt idx="29">
                  <c:v>9.8163712437851797E-2</c:v>
                </c:pt>
                <c:pt idx="30">
                  <c:v>-1.2025715534432499E-2</c:v>
                </c:pt>
                <c:pt idx="31">
                  <c:v>-0.105481775601359</c:v>
                </c:pt>
                <c:pt idx="32">
                  <c:v>-0.18228326459365099</c:v>
                </c:pt>
                <c:pt idx="33">
                  <c:v>-0.24279546460868101</c:v>
                </c:pt>
                <c:pt idx="34">
                  <c:v>-0.28763783899157402</c:v>
                </c:pt>
                <c:pt idx="35">
                  <c:v>-0.31765088335050201</c:v>
                </c:pt>
                <c:pt idx="36">
                  <c:v>-0.33386253775160402</c:v>
                </c:pt>
                <c:pt idx="37">
                  <c:v>-0.33745454563173199</c:v>
                </c:pt>
                <c:pt idx="38">
                  <c:v>-0.32972912436115598</c:v>
                </c:pt>
                <c:pt idx="39">
                  <c:v>-0.31207629178227803</c:v>
                </c:pt>
                <c:pt idx="40">
                  <c:v>-0.28594217244224301</c:v>
                </c:pt>
                <c:pt idx="41">
                  <c:v>-0.25279858663349802</c:v>
                </c:pt>
                <c:pt idx="42">
                  <c:v>-0.214114204747128</c:v>
                </c:pt>
                <c:pt idx="43">
                  <c:v>-0.171327528838842</c:v>
                </c:pt>
                <c:pt idx="44">
                  <c:v>-0.12582194270118599</c:v>
                </c:pt>
                <c:pt idx="45">
                  <c:v>-7.8903051127481805E-2</c:v>
                </c:pt>
                <c:pt idx="46">
                  <c:v>-3.1778508448484302E-2</c:v>
                </c:pt>
                <c:pt idx="47">
                  <c:v>1.44594841857675E-2</c:v>
                </c:pt>
                <c:pt idx="48">
                  <c:v>5.8848853910405702E-2</c:v>
                </c:pt>
                <c:pt idx="49">
                  <c:v>0.100569365378048</c:v>
                </c:pt>
                <c:pt idx="50">
                  <c:v>0.13895124646319501</c:v>
                </c:pt>
                <c:pt idx="51">
                  <c:v>0.17348063339177</c:v>
                </c:pt>
                <c:pt idx="52">
                  <c:v>0.20380175885583501</c:v>
                </c:pt>
                <c:pt idx="53">
                  <c:v>0.229715827277442</c:v>
                </c:pt>
                <c:pt idx="54">
                  <c:v>0.25117654199461797</c:v>
                </c:pt>
                <c:pt idx="55">
                  <c:v>0.268282269748085</c:v>
                </c:pt>
                <c:pt idx="56">
                  <c:v>0.28126484845322802</c:v>
                </c:pt>
                <c:pt idx="57">
                  <c:v>0.29047506484931801</c:v>
                </c:pt>
                <c:pt idx="58">
                  <c:v>0.29636484922401402</c:v>
                </c:pt>
                <c:pt idx="59">
                  <c:v>0.29946625501802798</c:v>
                </c:pt>
                <c:pt idx="60">
                  <c:v>0.30036731171882203</c:v>
                </c:pt>
                <c:pt idx="61">
                  <c:v>0.29968486006699702</c:v>
                </c:pt>
                <c:pt idx="62">
                  <c:v>0.29803449918853397</c:v>
                </c:pt>
                <c:pt idx="63">
                  <c:v>0.295997795898576</c:v>
                </c:pt>
                <c:pt idx="64">
                  <c:v>0.29408692699742001</c:v>
                </c:pt>
                <c:pt idx="65">
                  <c:v>0.29270694601750802</c:v>
                </c:pt>
                <c:pt idx="66">
                  <c:v>0.29211588645794101</c:v>
                </c:pt>
                <c:pt idx="67">
                  <c:v>0.29238293417563499</c:v>
                </c:pt>
                <c:pt idx="68">
                  <c:v>0.293344922186697</c:v>
                </c:pt>
                <c:pt idx="69">
                  <c:v>0.294561421752634</c:v>
                </c:pt>
                <c:pt idx="70">
                  <c:v>0.295268724225136</c:v>
                </c:pt>
                <c:pt idx="71">
                  <c:v>0.29433302873460399</c:v>
                </c:pt>
                <c:pt idx="72">
                  <c:v>0.29020317141115298</c:v>
                </c:pt>
                <c:pt idx="73">
                  <c:v>0.28086325242902499</c:v>
                </c:pt>
                <c:pt idx="74">
                  <c:v>0.26378553778442898</c:v>
                </c:pt>
                <c:pt idx="75">
                  <c:v>0.235884033307106</c:v>
                </c:pt>
                <c:pt idx="76">
                  <c:v>0.19346914903381501</c:v>
                </c:pt>
                <c:pt idx="77">
                  <c:v>0.13220389264263799</c:v>
                </c:pt>
                <c:pt idx="78">
                  <c:v>4.7062051307719802E-2</c:v>
                </c:pt>
                <c:pt idx="79">
                  <c:v>-6.7711158127110205E-2</c:v>
                </c:pt>
                <c:pt idx="80">
                  <c:v>-0.21863547006912801</c:v>
                </c:pt>
                <c:pt idx="81">
                  <c:v>-0.41302846111152203</c:v>
                </c:pt>
                <c:pt idx="82">
                  <c:v>-0.65903440913704203</c:v>
                </c:pt>
                <c:pt idx="83">
                  <c:v>-0.96564855831909802</c:v>
                </c:pt>
                <c:pt idx="84">
                  <c:v>-1.34273620699832</c:v>
                </c:pt>
              </c:numCache>
            </c:numRef>
          </c:yVal>
          <c:smooth val="0"/>
        </c:ser>
        <c:ser>
          <c:idx val="24"/>
          <c:order val="24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汇总'!$AE$136:$AE$220</c:f>
              <c:numCache>
                <c:formatCode>0.000_ </c:formatCode>
                <c:ptCount val="85"/>
                <c:pt idx="0">
                  <c:v>2.61652495856121</c:v>
                </c:pt>
                <c:pt idx="1">
                  <c:v>0.67064904220053501</c:v>
                </c:pt>
                <c:pt idx="2">
                  <c:v>-0.37011581547364403</c:v>
                </c:pt>
                <c:pt idx="3">
                  <c:v>-0.75907122017403506</c:v>
                </c:pt>
                <c:pt idx="4">
                  <c:v>-0.70186981630117096</c:v>
                </c:pt>
                <c:pt idx="5">
                  <c:v>-0.362665550518597</c:v>
                </c:pt>
                <c:pt idx="6">
                  <c:v>0.130266912470927</c:v>
                </c:pt>
                <c:pt idx="7">
                  <c:v>0.67941562715412296</c:v>
                </c:pt>
                <c:pt idx="8">
                  <c:v>1.2133903529305099</c:v>
                </c:pt>
                <c:pt idx="9">
                  <c:v>1.6827304741040301</c:v>
                </c:pt>
                <c:pt idx="10">
                  <c:v>2.0561359302004298</c:v>
                </c:pt>
                <c:pt idx="11">
                  <c:v>2.3170959229519399</c:v>
                </c:pt>
                <c:pt idx="12">
                  <c:v>2.4608908565743701</c:v>
                </c:pt>
                <c:pt idx="13">
                  <c:v>2.4919436582460399</c:v>
                </c:pt>
                <c:pt idx="14">
                  <c:v>2.42149731598129</c:v>
                </c:pt>
                <c:pt idx="15">
                  <c:v>2.2655961613758002</c:v>
                </c:pt>
                <c:pt idx="16">
                  <c:v>2.04334911498455</c:v>
                </c:pt>
                <c:pt idx="17">
                  <c:v>1.77545380237662</c:v>
                </c:pt>
                <c:pt idx="18">
                  <c:v>1.4829611391963999</c:v>
                </c:pt>
                <c:pt idx="19">
                  <c:v>1.1862606738424799</c:v>
                </c:pt>
                <c:pt idx="20">
                  <c:v>0.90426766666184499</c:v>
                </c:pt>
                <c:pt idx="21">
                  <c:v>0.65379357483840805</c:v>
                </c:pt>
                <c:pt idx="22">
                  <c:v>0.44908230244107999</c:v>
                </c:pt>
                <c:pt idx="23">
                  <c:v>0.30149526537863902</c:v>
                </c:pt>
                <c:pt idx="24">
                  <c:v>0.21932901129297799</c:v>
                </c:pt>
                <c:pt idx="25">
                  <c:v>0.207749824709238</c:v>
                </c:pt>
                <c:pt idx="26">
                  <c:v>0.26883043803687601</c:v>
                </c:pt>
                <c:pt idx="27">
                  <c:v>0.40167465931211499</c:v>
                </c:pt>
                <c:pt idx="28">
                  <c:v>0.60261641784316899</c:v>
                </c:pt>
                <c:pt idx="29">
                  <c:v>0.86548041921416097</c:v>
                </c:pt>
                <c:pt idx="30">
                  <c:v>1.1818922913791601</c:v>
                </c:pt>
                <c:pt idx="31">
                  <c:v>1.54162679386873</c:v>
                </c:pt>
                <c:pt idx="32">
                  <c:v>1.9329833524084901</c:v>
                </c:pt>
                <c:pt idx="33">
                  <c:v>2.3431788715410402</c:v>
                </c:pt>
                <c:pt idx="34">
                  <c:v>2.7587484681175298</c:v>
                </c:pt>
                <c:pt idx="35">
                  <c:v>3.1659454588144702</c:v>
                </c:pt>
                <c:pt idx="36">
                  <c:v>3.5511326251185</c:v>
                </c:pt>
                <c:pt idx="37">
                  <c:v>3.90115746949391</c:v>
                </c:pt>
                <c:pt idx="38">
                  <c:v>4.2037048667479002</c:v>
                </c:pt>
                <c:pt idx="39">
                  <c:v>4.4476212048752704</c:v>
                </c:pt>
                <c:pt idx="40">
                  <c:v>4.6232047999612398</c:v>
                </c:pt>
                <c:pt idx="41">
                  <c:v>4.7224580600029702</c:v>
                </c:pt>
                <c:pt idx="42">
                  <c:v>4.7392975627856098</c:v>
                </c:pt>
                <c:pt idx="43">
                  <c:v>4.6697189032382198</c:v>
                </c:pt>
                <c:pt idx="44">
                  <c:v>4.5119138559854504</c:v>
                </c:pt>
                <c:pt idx="45">
                  <c:v>4.2663380890926703</c:v>
                </c:pt>
                <c:pt idx="46">
                  <c:v>3.9357283552543199</c:v>
                </c:pt>
                <c:pt idx="47">
                  <c:v>3.5250687770259401</c:v>
                </c:pt>
                <c:pt idx="48">
                  <c:v>3.0415065329173698</c:v>
                </c:pt>
                <c:pt idx="49">
                  <c:v>2.4942179414851302</c:v>
                </c:pt>
                <c:pt idx="50">
                  <c:v>1.8942266308324001</c:v>
                </c:pt>
                <c:pt idx="51">
                  <c:v>1.2541761712324699</c:v>
                </c:pt>
                <c:pt idx="52">
                  <c:v>0.58806023880656699</c:v>
                </c:pt>
                <c:pt idx="53">
                  <c:v>-8.9085931387117998E-2</c:v>
                </c:pt>
                <c:pt idx="54">
                  <c:v>-0.76152835443557798</c:v>
                </c:pt>
                <c:pt idx="55">
                  <c:v>-1.41320622785915</c:v>
                </c:pt>
                <c:pt idx="56">
                  <c:v>-2.0281271580748998</c:v>
                </c:pt>
                <c:pt idx="57">
                  <c:v>-2.59077916161359</c:v>
                </c:pt>
                <c:pt idx="58">
                  <c:v>-3.0865522313922198</c:v>
                </c:pt>
                <c:pt idx="59">
                  <c:v>-3.5021615680837801</c:v>
                </c:pt>
                <c:pt idx="60">
                  <c:v>-3.8260638863461098</c:v>
                </c:pt>
                <c:pt idx="61">
                  <c:v>-4.0488575153670796</c:v>
                </c:pt>
                <c:pt idx="62">
                  <c:v>-4.1636563228460703</c:v>
                </c:pt>
                <c:pt idx="63">
                  <c:v>-4.1664268014418298</c:v>
                </c:pt>
                <c:pt idx="64">
                  <c:v>-4.0562769661997304</c:v>
                </c:pt>
                <c:pt idx="65">
                  <c:v>-3.8356850212359301</c:v>
                </c:pt>
                <c:pt idx="66">
                  <c:v>-3.5106550639066199</c:v>
                </c:pt>
                <c:pt idx="67">
                  <c:v>-3.0907864040303301</c:v>
                </c:pt>
                <c:pt idx="68">
                  <c:v>-2.5892423857732698</c:v>
                </c:pt>
                <c:pt idx="69">
                  <c:v>-2.0226039093169601</c:v>
                </c:pt>
                <c:pt idx="70">
                  <c:v>-1.4105921592386901</c:v>
                </c:pt>
                <c:pt idx="71">
                  <c:v>-0.775644356278549</c:v>
                </c:pt>
                <c:pt idx="72">
                  <c:v>-0.14232565862258101</c:v>
                </c:pt>
                <c:pt idx="73">
                  <c:v>0.46344035069290301</c:v>
                </c:pt>
                <c:pt idx="74">
                  <c:v>1.0153408454142501</c:v>
                </c:pt>
                <c:pt idx="75">
                  <c:v>1.4878615501829999</c:v>
                </c:pt>
                <c:pt idx="76">
                  <c:v>1.8577127826923701</c:v>
                </c:pt>
                <c:pt idx="77">
                  <c:v>2.10551406871584</c:v>
                </c:pt>
                <c:pt idx="78">
                  <c:v>2.2177583452932299</c:v>
                </c:pt>
                <c:pt idx="79">
                  <c:v>2.1890774578075498</c:v>
                </c:pt>
                <c:pt idx="80">
                  <c:v>2.02483134691906</c:v>
                </c:pt>
                <c:pt idx="81">
                  <c:v>1.74404401138169</c:v>
                </c:pt>
                <c:pt idx="82">
                  <c:v>1.38271002346067</c:v>
                </c:pt>
                <c:pt idx="83">
                  <c:v>0.99749606374098898</c:v>
                </c:pt>
                <c:pt idx="84">
                  <c:v>0.66986263220441999</c:v>
                </c:pt>
              </c:numCache>
            </c:numRef>
          </c:yVal>
          <c:smooth val="0"/>
        </c:ser>
        <c:ser>
          <c:idx val="25"/>
          <c:order val="25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汇总'!$AF$136:$AF$220</c:f>
              <c:numCache>
                <c:formatCode>0.000_ </c:formatCode>
                <c:ptCount val="85"/>
                <c:pt idx="0">
                  <c:v>9.53784132336604</c:v>
                </c:pt>
                <c:pt idx="1">
                  <c:v>3.9412652387070701</c:v>
                </c:pt>
                <c:pt idx="2">
                  <c:v>0.29058181766062102</c:v>
                </c:pt>
                <c:pt idx="3">
                  <c:v>-1.84998545307187</c:v>
                </c:pt>
                <c:pt idx="4">
                  <c:v>-2.8469395611642399</c:v>
                </c:pt>
                <c:pt idx="5">
                  <c:v>-3.00547175994084</c:v>
                </c:pt>
                <c:pt idx="6">
                  <c:v>-2.5767838552269602</c:v>
                </c:pt>
                <c:pt idx="7">
                  <c:v>-1.7648034765681</c:v>
                </c:pt>
                <c:pt idx="8">
                  <c:v>-0.73232402928067897</c:v>
                </c:pt>
                <c:pt idx="9">
                  <c:v>0.393399768533223</c:v>
                </c:pt>
                <c:pt idx="10">
                  <c:v>1.51557065220563</c:v>
                </c:pt>
                <c:pt idx="11">
                  <c:v>2.56325256048539</c:v>
                </c:pt>
                <c:pt idx="12">
                  <c:v>3.4872308421435898</c:v>
                </c:pt>
                <c:pt idx="13">
                  <c:v>4.2563011843911296</c:v>
                </c:pt>
                <c:pt idx="14">
                  <c:v>4.8539603206290796</c:v>
                </c:pt>
                <c:pt idx="15">
                  <c:v>5.2754723673829202</c:v>
                </c:pt>
                <c:pt idx="16">
                  <c:v>5.5252854326017999</c:v>
                </c:pt>
                <c:pt idx="17">
                  <c:v>5.61477392983572</c:v>
                </c:pt>
                <c:pt idx="18">
                  <c:v>5.5602828251316296</c:v>
                </c:pt>
                <c:pt idx="19">
                  <c:v>5.3814508358240003</c:v>
                </c:pt>
                <c:pt idx="20">
                  <c:v>5.0997903927210899</c:v>
                </c:pt>
                <c:pt idx="21">
                  <c:v>4.7375029695228701</c:v>
                </c:pt>
                <c:pt idx="22">
                  <c:v>4.3165091756350797</c:v>
                </c:pt>
                <c:pt idx="23">
                  <c:v>3.8576738008738101</c:v>
                </c:pt>
                <c:pt idx="24">
                  <c:v>3.38020679288829</c:v>
                </c:pt>
                <c:pt idx="25">
                  <c:v>2.9012219404563799</c:v>
                </c:pt>
                <c:pt idx="26">
                  <c:v>2.4354358281416602</c:v>
                </c:pt>
                <c:pt idx="27">
                  <c:v>1.9949904201275599</c:v>
                </c:pt>
                <c:pt idx="28">
                  <c:v>1.5893834233795301</c:v>
                </c:pt>
                <c:pt idx="29">
                  <c:v>1.2254913726097401</c:v>
                </c:pt>
                <c:pt idx="30">
                  <c:v>0.90767117185851198</c:v>
                </c:pt>
                <c:pt idx="31">
                  <c:v>0.63792661982850296</c:v>
                </c:pt>
                <c:pt idx="32">
                  <c:v>0.41612723844181498</c:v>
                </c:pt>
                <c:pt idx="33">
                  <c:v>0.24026751642543501</c:v>
                </c:pt>
                <c:pt idx="34">
                  <c:v>0.106755472049468</c:v>
                </c:pt>
                <c:pt idx="35">
                  <c:v>1.07202314855357E-2</c:v>
                </c:pt>
                <c:pt idx="36">
                  <c:v>-5.3670888422303199E-2</c:v>
                </c:pt>
                <c:pt idx="37">
                  <c:v>-9.2894511857055703E-2</c:v>
                </c:pt>
                <c:pt idx="38">
                  <c:v>-0.113760476735822</c:v>
                </c:pt>
                <c:pt idx="39">
                  <c:v>-0.123115382650424</c:v>
                </c:pt>
                <c:pt idx="40">
                  <c:v>-0.127566755915202</c:v>
                </c:pt>
                <c:pt idx="41">
                  <c:v>-0.13323338129135801</c:v>
                </c:pt>
                <c:pt idx="42">
                  <c:v>-0.145526557598155</c:v>
                </c:pt>
                <c:pt idx="43">
                  <c:v>-0.16896624210329</c:v>
                </c:pt>
                <c:pt idx="44">
                  <c:v>-0.20703525629469999</c:v>
                </c:pt>
                <c:pt idx="45">
                  <c:v>-0.26207393317615901</c:v>
                </c:pt>
                <c:pt idx="46">
                  <c:v>-0.335216794125754</c:v>
                </c:pt>
                <c:pt idx="47">
                  <c:v>-0.426372050718481</c:v>
                </c:pt>
                <c:pt idx="48">
                  <c:v>-0.53424393493406597</c:v>
                </c:pt>
                <c:pt idx="49">
                  <c:v>-0.65639706850920898</c:v>
                </c:pt>
                <c:pt idx="50">
                  <c:v>-0.78936129009616196</c:v>
                </c:pt>
                <c:pt idx="51">
                  <c:v>-0.92877456647303502</c:v>
                </c:pt>
                <c:pt idx="52">
                  <c:v>-1.0695608216924899</c:v>
                </c:pt>
                <c:pt idx="53">
                  <c:v>-1.2061387257565801</c:v>
                </c:pt>
                <c:pt idx="54">
                  <c:v>-1.3326566921451799</c:v>
                </c:pt>
                <c:pt idx="55">
                  <c:v>-1.44324854100172</c:v>
                </c:pt>
                <c:pt idx="56">
                  <c:v>-1.53230349272208</c:v>
                </c:pt>
                <c:pt idx="57">
                  <c:v>-1.5947433640455799</c:v>
                </c:pt>
                <c:pt idx="58">
                  <c:v>-1.62629904676172</c:v>
                </c:pt>
                <c:pt idx="59">
                  <c:v>-1.62377755646516</c:v>
                </c:pt>
                <c:pt idx="60">
                  <c:v>-1.58531014678237</c:v>
                </c:pt>
                <c:pt idx="61">
                  <c:v>-1.5105711919085101</c:v>
                </c:pt>
                <c:pt idx="62">
                  <c:v>-1.4009567481324401</c:v>
                </c:pt>
                <c:pt idx="63">
                  <c:v>-1.25971091254763</c:v>
                </c:pt>
                <c:pt idx="64">
                  <c:v>-1.09198730504805</c:v>
                </c:pt>
                <c:pt idx="65">
                  <c:v>-0.90483220710178902</c:v>
                </c:pt>
                <c:pt idx="66">
                  <c:v>-0.70707509856140405</c:v>
                </c:pt>
                <c:pt idx="67">
                  <c:v>-0.50911154172620599</c:v>
                </c:pt>
                <c:pt idx="68">
                  <c:v>-0.32256256887455798</c:v>
                </c:pt>
                <c:pt idx="69">
                  <c:v>-0.15979393801566599</c:v>
                </c:pt>
                <c:pt idx="70">
                  <c:v>-3.3277828409653799E-2</c:v>
                </c:pt>
                <c:pt idx="71">
                  <c:v>4.5221244119703699E-2</c:v>
                </c:pt>
                <c:pt idx="72">
                  <c:v>6.5655305070293907E-2</c:v>
                </c:pt>
                <c:pt idx="73">
                  <c:v>2.0916397320405601E-2</c:v>
                </c:pt>
                <c:pt idx="74">
                  <c:v>-9.1704747636560696E-2</c:v>
                </c:pt>
                <c:pt idx="75">
                  <c:v>-0.26880345287994301</c:v>
                </c:pt>
                <c:pt idx="76">
                  <c:v>-0.49886707247376599</c:v>
                </c:pt>
                <c:pt idx="77">
                  <c:v>-0.759979226235448</c:v>
                </c:pt>
                <c:pt idx="78">
                  <c:v>-1.0171985262615399</c:v>
                </c:pt>
                <c:pt idx="79">
                  <c:v>-1.2195872363148701</c:v>
                </c:pt>
                <c:pt idx="80">
                  <c:v>-1.2968645127107501</c:v>
                </c:pt>
                <c:pt idx="81">
                  <c:v>-1.15565808295648</c:v>
                </c:pt>
                <c:pt idx="82">
                  <c:v>-0.675327426471103</c:v>
                </c:pt>
                <c:pt idx="83">
                  <c:v>0.296669271919626</c:v>
                </c:pt>
                <c:pt idx="84">
                  <c:v>1.94989291470904</c:v>
                </c:pt>
              </c:numCache>
            </c:numRef>
          </c:yVal>
          <c:smooth val="0"/>
        </c:ser>
        <c:ser>
          <c:idx val="26"/>
          <c:order val="26"/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汇总'!$AG$136:$AG$220</c:f>
              <c:numCache>
                <c:formatCode>0.000_ </c:formatCode>
                <c:ptCount val="85"/>
                <c:pt idx="0">
                  <c:v>6.6152593701539004</c:v>
                </c:pt>
                <c:pt idx="1">
                  <c:v>2.5065421989643801</c:v>
                </c:pt>
                <c:pt idx="2">
                  <c:v>-0.215180715568553</c:v>
                </c:pt>
                <c:pt idx="3">
                  <c:v>-1.8203309009364801</c:v>
                </c:pt>
                <c:pt idx="4">
                  <c:v>-2.5444744639589101</c:v>
                </c:pt>
                <c:pt idx="5">
                  <c:v>-2.59136233490737</c:v>
                </c:pt>
                <c:pt idx="6">
                  <c:v>-2.1358001178801902</c:v>
                </c:pt>
                <c:pt idx="7">
                  <c:v>-1.3263527812628699</c:v>
                </c:pt>
                <c:pt idx="8">
                  <c:v>-0.28788936884579602</c:v>
                </c:pt>
                <c:pt idx="9">
                  <c:v>0.876027141091826</c:v>
                </c:pt>
                <c:pt idx="10">
                  <c:v>2.0808997546856798</c:v>
                </c:pt>
                <c:pt idx="11">
                  <c:v>3.2592021385948802</c:v>
                </c:pt>
                <c:pt idx="12">
                  <c:v>4.3584230857948603</c:v>
                </c:pt>
                <c:pt idx="13">
                  <c:v>5.3392458567979197</c:v>
                </c:pt>
                <c:pt idx="14">
                  <c:v>6.1738575353066096</c:v>
                </c:pt>
                <c:pt idx="15">
                  <c:v>6.8443835905690902</c:v>
                </c:pt>
                <c:pt idx="16">
                  <c:v>7.3414428919676897</c:v>
                </c:pt>
                <c:pt idx="17">
                  <c:v>7.6628184746355696</c:v>
                </c:pt>
                <c:pt idx="18">
                  <c:v>7.8122394081584297</c:v>
                </c:pt>
                <c:pt idx="19">
                  <c:v>7.7982691736823302</c:v>
                </c:pt>
                <c:pt idx="20">
                  <c:v>7.6332960080102303</c:v>
                </c:pt>
                <c:pt idx="21">
                  <c:v>7.3326207265340004</c:v>
                </c:pt>
                <c:pt idx="22">
                  <c:v>6.9136375901106897</c:v>
                </c:pt>
                <c:pt idx="23">
                  <c:v>6.3951038342558704</c:v>
                </c:pt>
                <c:pt idx="24">
                  <c:v>5.7964935322876299</c:v>
                </c:pt>
                <c:pt idx="25">
                  <c:v>5.13743151732145</c:v>
                </c:pt>
                <c:pt idx="26">
                  <c:v>4.43720314127407</c:v>
                </c:pt>
                <c:pt idx="27">
                  <c:v>3.7143357023030101</c:v>
                </c:pt>
                <c:pt idx="28">
                  <c:v>2.9862474253657099</c:v>
                </c:pt>
                <c:pt idx="29">
                  <c:v>2.26895993385076</c:v>
                </c:pt>
                <c:pt idx="30">
                  <c:v>1.5768702034915301</c:v>
                </c:pt>
                <c:pt idx="31">
                  <c:v>0.92257804303928803</c:v>
                </c:pt>
                <c:pt idx="32">
                  <c:v>0.31676519943228598</c:v>
                </c:pt>
                <c:pt idx="33">
                  <c:v>-0.231877761534585</c:v>
                </c:pt>
                <c:pt idx="34">
                  <c:v>-0.71668059477756296</c:v>
                </c:pt>
                <c:pt idx="35">
                  <c:v>-1.1329822782032399</c:v>
                </c:pt>
                <c:pt idx="36">
                  <c:v>-1.47808336690501</c:v>
                </c:pt>
                <c:pt idx="37">
                  <c:v>-1.75116543522678</c:v>
                </c:pt>
                <c:pt idx="38">
                  <c:v>-1.95318118937608</c:v>
                </c:pt>
                <c:pt idx="39">
                  <c:v>-2.0867187800134999</c:v>
                </c:pt>
                <c:pt idx="40">
                  <c:v>-2.1558437909611898</c:v>
                </c:pt>
                <c:pt idx="41">
                  <c:v>-2.1659223269489001</c:v>
                </c:pt>
                <c:pt idx="42">
                  <c:v>-2.1234285700055402</c:v>
                </c:pt>
                <c:pt idx="43">
                  <c:v>-2.0357401208840802</c:v>
                </c:pt>
                <c:pt idx="44">
                  <c:v>-1.9109243886159</c:v>
                </c:pt>
                <c:pt idx="45">
                  <c:v>-1.7575192380421001</c:v>
                </c:pt>
                <c:pt idx="46">
                  <c:v>-1.58431105189989</c:v>
                </c:pt>
                <c:pt idx="47">
                  <c:v>-1.40011331078876</c:v>
                </c:pt>
                <c:pt idx="48">
                  <c:v>-1.21354874105156</c:v>
                </c:pt>
                <c:pt idx="49">
                  <c:v>-1.0328380273962401</c:v>
                </c:pt>
                <c:pt idx="50">
                  <c:v>-0.86559803374801503</c:v>
                </c:pt>
                <c:pt idx="51">
                  <c:v>-0.71865242262590801</c:v>
                </c:pt>
                <c:pt idx="52">
                  <c:v>-0.59785751004319498</c:v>
                </c:pt>
                <c:pt idx="53">
                  <c:v>-0.50794613964525404</c:v>
                </c:pt>
                <c:pt idx="54">
                  <c:v>-0.45239230661022201</c:v>
                </c:pt>
                <c:pt idx="55">
                  <c:v>-0.43329920847332498</c:v>
                </c:pt>
                <c:pt idx="56">
                  <c:v>-0.451313346873147</c:v>
                </c:pt>
                <c:pt idx="57">
                  <c:v>-0.50556725086726895</c:v>
                </c:pt>
                <c:pt idx="58">
                  <c:v>-0.59365333927575503</c:v>
                </c:pt>
                <c:pt idx="59">
                  <c:v>-0.71163138620254296</c:v>
                </c:pt>
                <c:pt idx="60">
                  <c:v>-0.85407200061685595</c:v>
                </c:pt>
                <c:pt idx="61">
                  <c:v>-1.01413847766631</c:v>
                </c:pt>
                <c:pt idx="62">
                  <c:v>-1.18370932606164</c:v>
                </c:pt>
                <c:pt idx="63">
                  <c:v>-1.3535437226732101</c:v>
                </c:pt>
                <c:pt idx="64">
                  <c:v>-1.51349209215209</c:v>
                </c:pt>
                <c:pt idx="65">
                  <c:v>-1.65275395620668</c:v>
                </c:pt>
                <c:pt idx="66">
                  <c:v>-1.7601851438014999</c:v>
                </c:pt>
                <c:pt idx="67">
                  <c:v>-1.8246564003865899</c:v>
                </c:pt>
                <c:pt idx="68">
                  <c:v>-1.83546538094989</c:v>
                </c:pt>
                <c:pt idx="69">
                  <c:v>-1.7828039583442199</c:v>
                </c:pt>
                <c:pt idx="70">
                  <c:v>-1.6582827253158801</c:v>
                </c:pt>
                <c:pt idx="71">
                  <c:v>-1.45551451506239</c:v>
                </c:pt>
                <c:pt idx="72">
                  <c:v>-1.1707587122293399</c:v>
                </c:pt>
                <c:pt idx="73">
                  <c:v>-0.80362807268202197</c:v>
                </c:pt>
                <c:pt idx="74">
                  <c:v>-0.35785971738693501</c:v>
                </c:pt>
                <c:pt idx="75">
                  <c:v>0.15784808771956799</c:v>
                </c:pt>
                <c:pt idx="76">
                  <c:v>0.72893180710413497</c:v>
                </c:pt>
                <c:pt idx="77">
                  <c:v>1.3339896609775701</c:v>
                </c:pt>
                <c:pt idx="78">
                  <c:v>1.9437383481748201</c:v>
                </c:pt>
                <c:pt idx="79">
                  <c:v>2.5198980679765399</c:v>
                </c:pt>
                <c:pt idx="80">
                  <c:v>3.0140044949454898</c:v>
                </c:pt>
                <c:pt idx="81">
                  <c:v>3.3661464146958902</c:v>
                </c:pt>
                <c:pt idx="82">
                  <c:v>3.5036277810776402</c:v>
                </c:pt>
                <c:pt idx="83">
                  <c:v>3.3395530095091899</c:v>
                </c:pt>
                <c:pt idx="84">
                  <c:v>2.7713343731283899</c:v>
                </c:pt>
              </c:numCache>
            </c:numRef>
          </c:yVal>
          <c:smooth val="0"/>
        </c:ser>
        <c:ser>
          <c:idx val="27"/>
          <c:order val="27"/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汇总'!$AH$136:$AH$220</c:f>
              <c:numCache>
                <c:formatCode>0.000_ </c:formatCode>
                <c:ptCount val="85"/>
                <c:pt idx="0">
                  <c:v>4.11264459308686</c:v>
                </c:pt>
                <c:pt idx="1">
                  <c:v>1.60759162427733</c:v>
                </c:pt>
                <c:pt idx="2">
                  <c:v>0.13209162240017</c:v>
                </c:pt>
                <c:pt idx="3">
                  <c:v>-0.57947959394422299</c:v>
                </c:pt>
                <c:pt idx="4">
                  <c:v>-0.74596091695091404</c:v>
                </c:pt>
                <c:pt idx="5">
                  <c:v>-0.54512281831870302</c:v>
                </c:pt>
                <c:pt idx="6">
                  <c:v>-0.11891314434972999</c:v>
                </c:pt>
                <c:pt idx="7">
                  <c:v>0.42174430594121598</c:v>
                </c:pt>
                <c:pt idx="8">
                  <c:v>0.99257512999436204</c:v>
                </c:pt>
                <c:pt idx="9">
                  <c:v>1.53198087534137</c:v>
                </c:pt>
                <c:pt idx="10">
                  <c:v>1.9974446418076099</c:v>
                </c:pt>
                <c:pt idx="11">
                  <c:v>2.36229414328217</c:v>
                </c:pt>
                <c:pt idx="12">
                  <c:v>2.6128012069629798</c:v>
                </c:pt>
                <c:pt idx="13">
                  <c:v>2.7455972548892502</c:v>
                </c:pt>
                <c:pt idx="14">
                  <c:v>2.7653848794788098</c:v>
                </c:pt>
                <c:pt idx="15">
                  <c:v>2.68292619169278</c:v>
                </c:pt>
                <c:pt idx="16">
                  <c:v>2.5132891873553902</c:v>
                </c:pt>
                <c:pt idx="17">
                  <c:v>2.2743339440616301</c:v>
                </c:pt>
                <c:pt idx="18">
                  <c:v>1.9854210280111699</c:v>
                </c:pt>
                <c:pt idx="19">
                  <c:v>1.6663250570105199</c:v>
                </c:pt>
                <c:pt idx="20">
                  <c:v>1.33633693279322</c:v>
                </c:pt>
                <c:pt idx="21">
                  <c:v>1.0135388227098101</c:v>
                </c:pt>
                <c:pt idx="22">
                  <c:v>0.71423653774748197</c:v>
                </c:pt>
                <c:pt idx="23">
                  <c:v>0.45253452074147299</c:v>
                </c:pt>
                <c:pt idx="24">
                  <c:v>0.240039225548038</c:v>
                </c:pt>
                <c:pt idx="25">
                  <c:v>8.5677234852878897E-2</c:v>
                </c:pt>
                <c:pt idx="26">
                  <c:v>-4.3849688068116101E-3</c:v>
                </c:pt>
                <c:pt idx="27">
                  <c:v>-2.67320973224612E-2</c:v>
                </c:pt>
                <c:pt idx="28">
                  <c:v>1.9386031793777299E-2</c:v>
                </c:pt>
                <c:pt idx="29">
                  <c:v>0.132206382597821</c:v>
                </c:pt>
                <c:pt idx="30">
                  <c:v>0.30765956848461301</c:v>
                </c:pt>
                <c:pt idx="31">
                  <c:v>0.53962144964297198</c:v>
                </c:pt>
                <c:pt idx="32">
                  <c:v>0.82019977620770101</c:v>
                </c:pt>
                <c:pt idx="33">
                  <c:v>1.1400467600203601</c:v>
                </c:pt>
                <c:pt idx="34">
                  <c:v>1.4886890248220901</c:v>
                </c:pt>
                <c:pt idx="35">
                  <c:v>1.8548669515990399</c:v>
                </c:pt>
                <c:pt idx="36">
                  <c:v>2.22687600271595</c:v>
                </c:pt>
                <c:pt idx="37">
                  <c:v>2.5929031753671801</c:v>
                </c:pt>
                <c:pt idx="38">
                  <c:v>2.94135230179503</c:v>
                </c:pt>
                <c:pt idx="39">
                  <c:v>3.2611524806052201</c:v>
                </c:pt>
                <c:pt idx="40">
                  <c:v>3.5420444904498001</c:v>
                </c:pt>
                <c:pt idx="41">
                  <c:v>3.7748406042187201</c:v>
                </c:pt>
                <c:pt idx="42">
                  <c:v>3.9516537888015399</c:v>
                </c:pt>
                <c:pt idx="43">
                  <c:v>4.0660928424022904</c:v>
                </c:pt>
                <c:pt idx="44">
                  <c:v>4.1134205882478598</c:v>
                </c:pt>
                <c:pt idx="45">
                  <c:v>4.0906728105020402</c:v>
                </c:pt>
                <c:pt idx="46">
                  <c:v>3.9967361850375198</c:v>
                </c:pt>
                <c:pt idx="47">
                  <c:v>3.8323840246656</c:v>
                </c:pt>
                <c:pt idx="48">
                  <c:v>3.6002692253128799</c:v>
                </c:pt>
                <c:pt idx="49">
                  <c:v>3.3048743665603801</c:v>
                </c:pt>
                <c:pt idx="50">
                  <c:v>2.9524194867858702</c:v>
                </c:pt>
                <c:pt idx="51">
                  <c:v>2.55072862021711</c:v>
                </c:pt>
                <c:pt idx="52">
                  <c:v>2.1090567498939499</c:v>
                </c:pt>
                <c:pt idx="53">
                  <c:v>1.6378793976630099</c:v>
                </c:pt>
                <c:pt idx="54">
                  <c:v>1.1486476390343601</c:v>
                </c:pt>
                <c:pt idx="55">
                  <c:v>0.653511897810649</c:v>
                </c:pt>
                <c:pt idx="56">
                  <c:v>0.165018442147009</c:v>
                </c:pt>
                <c:pt idx="57">
                  <c:v>-0.30421692924643701</c:v>
                </c:pt>
                <c:pt idx="58">
                  <c:v>-0.74185295531463302</c:v>
                </c:pt>
                <c:pt idx="59">
                  <c:v>-1.13617911270563</c:v>
                </c:pt>
                <c:pt idx="60">
                  <c:v>-1.47647775840213</c:v>
                </c:pt>
                <c:pt idx="61">
                  <c:v>-1.7533854586691699</c:v>
                </c:pt>
                <c:pt idx="62">
                  <c:v>-1.95924618109132</c:v>
                </c:pt>
                <c:pt idx="63">
                  <c:v>-2.0884484596831601</c:v>
                </c:pt>
                <c:pt idx="64">
                  <c:v>-2.1377380761397999</c:v>
                </c:pt>
                <c:pt idx="65">
                  <c:v>-2.1064972331980298</c:v>
                </c:pt>
                <c:pt idx="66">
                  <c:v>-1.99698062948094</c:v>
                </c:pt>
                <c:pt idx="67">
                  <c:v>-1.81449827811789</c:v>
                </c:pt>
                <c:pt idx="68">
                  <c:v>-1.5675343444040399</c:v>
                </c:pt>
                <c:pt idx="69">
                  <c:v>-1.26779071124747</c:v>
                </c:pt>
                <c:pt idx="70">
                  <c:v>-0.93014341364883202</c:v>
                </c:pt>
                <c:pt idx="71">
                  <c:v>-0.57249951736371996</c:v>
                </c:pt>
                <c:pt idx="72">
                  <c:v>-0.215541448993982</c:v>
                </c:pt>
                <c:pt idx="73">
                  <c:v>0.117654781008391</c:v>
                </c:pt>
                <c:pt idx="74">
                  <c:v>0.40214158906335201</c:v>
                </c:pt>
                <c:pt idx="75">
                  <c:v>0.61177675539815501</c:v>
                </c:pt>
                <c:pt idx="76">
                  <c:v>0.72007054713499796</c:v>
                </c:pt>
                <c:pt idx="77">
                  <c:v>0.70121885444197196</c:v>
                </c:pt>
                <c:pt idx="78">
                  <c:v>0.53133873316504698</c:v>
                </c:pt>
                <c:pt idx="79">
                  <c:v>0.18992331463370199</c:v>
                </c:pt>
                <c:pt idx="80">
                  <c:v>-0.338466389883541</c:v>
                </c:pt>
                <c:pt idx="81">
                  <c:v>-1.0622546959540899</c:v>
                </c:pt>
                <c:pt idx="82">
                  <c:v>-1.9806308023141199</c:v>
                </c:pt>
                <c:pt idx="83">
                  <c:v>-3.0810354690541102</c:v>
                </c:pt>
                <c:pt idx="84">
                  <c:v>-4.3363350220616397</c:v>
                </c:pt>
              </c:numCache>
            </c:numRef>
          </c:yVal>
          <c:smooth val="0"/>
        </c:ser>
        <c:ser>
          <c:idx val="28"/>
          <c:order val="28"/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汇总'!$AI$136:$AI$220</c:f>
              <c:numCache>
                <c:formatCode>0.000_ </c:formatCode>
                <c:ptCount val="85"/>
                <c:pt idx="0">
                  <c:v>-5.7804202317905302</c:v>
                </c:pt>
                <c:pt idx="1">
                  <c:v>-4.1314132429201598</c:v>
                </c:pt>
                <c:pt idx="2">
                  <c:v>-2.6155037273825101</c:v>
                </c:pt>
                <c:pt idx="3">
                  <c:v>-1.2457660680509399</c:v>
                </c:pt>
                <c:pt idx="4">
                  <c:v>-3.03218835360228E-2</c:v>
                </c:pt>
                <c:pt idx="5">
                  <c:v>1.0269971674734399</c:v>
                </c:pt>
                <c:pt idx="6">
                  <c:v>1.9260367937238201</c:v>
                </c:pt>
                <c:pt idx="7">
                  <c:v>2.6697555874702901</c:v>
                </c:pt>
                <c:pt idx="8">
                  <c:v>3.2637065823810398</c:v>
                </c:pt>
                <c:pt idx="9">
                  <c:v>3.7155628231071698</c:v>
                </c:pt>
                <c:pt idx="10">
                  <c:v>4.0346849529173099</c:v>
                </c:pt>
                <c:pt idx="11">
                  <c:v>4.23172886236111</c:v>
                </c:pt>
                <c:pt idx="12">
                  <c:v>4.31829147848992</c:v>
                </c:pt>
                <c:pt idx="13">
                  <c:v>4.3065928107274898</c:v>
                </c:pt>
                <c:pt idx="14">
                  <c:v>4.2091924060481203</c:v>
                </c:pt>
                <c:pt idx="15">
                  <c:v>4.0387384026841397</c:v>
                </c:pt>
                <c:pt idx="16">
                  <c:v>3.8077474081491198</c:v>
                </c:pt>
                <c:pt idx="17">
                  <c:v>3.52841346392771</c:v>
                </c:pt>
                <c:pt idx="18">
                  <c:v>3.2124443957474398</c:v>
                </c:pt>
                <c:pt idx="19">
                  <c:v>2.8709238849124801</c:v>
                </c:pt>
                <c:pt idx="20">
                  <c:v>2.51419763274362</c:v>
                </c:pt>
                <c:pt idx="21">
                  <c:v>2.1517820267335601</c:v>
                </c:pt>
                <c:pt idx="22">
                  <c:v>1.79229375359066</c:v>
                </c:pt>
                <c:pt idx="23">
                  <c:v>1.44339884090921</c:v>
                </c:pt>
                <c:pt idx="24">
                  <c:v>1.1117796457687401</c:v>
                </c:pt>
                <c:pt idx="25">
                  <c:v>0.80311834512886604</c:v>
                </c:pt>
                <c:pt idx="26">
                  <c:v>0.522095519451518</c:v>
                </c:pt>
                <c:pt idx="27">
                  <c:v>0.27240245754625803</c:v>
                </c:pt>
                <c:pt idx="28">
                  <c:v>5.6765847198970001E-2</c:v>
                </c:pt>
                <c:pt idx="29">
                  <c:v>-0.12301644729080299</c:v>
                </c:pt>
                <c:pt idx="30">
                  <c:v>-0.26602978297500501</c:v>
                </c:pt>
                <c:pt idx="31">
                  <c:v>-0.37218853727015999</c:v>
                </c:pt>
                <c:pt idx="32">
                  <c:v>-0.44217449730064001</c:v>
                </c:pt>
                <c:pt idx="33">
                  <c:v>-0.47736899218857498</c:v>
                </c:pt>
                <c:pt idx="34">
                  <c:v>-0.47977988434343599</c:v>
                </c:pt>
                <c:pt idx="35">
                  <c:v>-0.45196449923927201</c:v>
                </c:pt>
                <c:pt idx="36">
                  <c:v>-0.39694953660327897</c:v>
                </c:pt>
                <c:pt idx="37">
                  <c:v>-0.31814896937394599</c:v>
                </c:pt>
                <c:pt idx="38">
                  <c:v>-0.21928090022527599</c:v>
                </c:pt>
                <c:pt idx="39">
                  <c:v>-0.104284308884735</c:v>
                </c:pt>
                <c:pt idx="40">
                  <c:v>2.2763413087778499E-2</c:v>
                </c:pt>
                <c:pt idx="41">
                  <c:v>0.15772727995880301</c:v>
                </c:pt>
                <c:pt idx="42">
                  <c:v>0.29649305838321099</c:v>
                </c:pt>
                <c:pt idx="43">
                  <c:v>0.43504235589497398</c:v>
                </c:pt>
                <c:pt idx="44">
                  <c:v>0.56952370091977</c:v>
                </c:pt>
                <c:pt idx="45">
                  <c:v>0.69631890046881595</c:v>
                </c:pt>
                <c:pt idx="46">
                  <c:v>0.81210399822978296</c:v>
                </c:pt>
                <c:pt idx="47">
                  <c:v>0.91390419234793796</c:v>
                </c:pt>
                <c:pt idx="48">
                  <c:v>0.99914210874075204</c:v>
                </c:pt>
                <c:pt idx="49">
                  <c:v>1.0656788623670099</c:v>
                </c:pt>
                <c:pt idx="50">
                  <c:v>1.11184737542589</c:v>
                </c:pt>
                <c:pt idx="51">
                  <c:v>1.1364774580322801</c:v>
                </c:pt>
                <c:pt idx="52">
                  <c:v>1.1389121934724999</c:v>
                </c:pt>
                <c:pt idx="53">
                  <c:v>1.11901520672239</c:v>
                </c:pt>
                <c:pt idx="54">
                  <c:v>1.0771684314538199</c:v>
                </c:pt>
                <c:pt idx="55">
                  <c:v>1.01426002734081</c:v>
                </c:pt>
                <c:pt idx="56">
                  <c:v>0.93166213602544001</c:v>
                </c:pt>
                <c:pt idx="57">
                  <c:v>0.83119820067940298</c:v>
                </c:pt>
                <c:pt idx="58">
                  <c:v>0.71509961065398897</c:v>
                </c:pt>
                <c:pt idx="59">
                  <c:v>0.58595146927651398</c:v>
                </c:pt>
                <c:pt idx="60">
                  <c:v>0.44662731942323097</c:v>
                </c:pt>
                <c:pt idx="61">
                  <c:v>0.30021269805118</c:v>
                </c:pt>
                <c:pt idx="62">
                  <c:v>0.149917427450107</c:v>
                </c:pt>
                <c:pt idx="63">
                  <c:v>-1.0234124788839299E-3</c:v>
                </c:pt>
                <c:pt idx="64">
                  <c:v>-0.14945985002062601</c:v>
                </c:pt>
                <c:pt idx="65">
                  <c:v>-0.29244870808722101</c:v>
                </c:pt>
                <c:pt idx="66">
                  <c:v>-0.42738655727881297</c:v>
                </c:pt>
                <c:pt idx="67">
                  <c:v>-0.55215384500300702</c:v>
                </c:pt>
                <c:pt idx="68">
                  <c:v>-0.66527007348857004</c:v>
                </c:pt>
                <c:pt idx="69">
                  <c:v>-0.76605986302149698</c:v>
                </c:pt>
                <c:pt idx="70">
                  <c:v>-0.85482970010053205</c:v>
                </c:pt>
                <c:pt idx="71">
                  <c:v>-0.93305513370474602</c:v>
                </c:pt>
                <c:pt idx="72">
                  <c:v>-1.0035781462494</c:v>
                </c:pt>
                <c:pt idx="73">
                  <c:v>-1.0708143892983299</c:v>
                </c:pt>
                <c:pt idx="74">
                  <c:v>-1.1409699374814799</c:v>
                </c:pt>
                <c:pt idx="75">
                  <c:v>-1.2222671775232801</c:v>
                </c:pt>
                <c:pt idx="76">
                  <c:v>-1.32517941273892</c:v>
                </c:pt>
                <c:pt idx="77">
                  <c:v>-1.46267372679398</c:v>
                </c:pt>
                <c:pt idx="78">
                  <c:v>-1.6504616138839501</c:v>
                </c:pt>
                <c:pt idx="79">
                  <c:v>-1.90725684604799</c:v>
                </c:pt>
                <c:pt idx="80">
                  <c:v>-2.2550400116718698</c:v>
                </c:pt>
                <c:pt idx="81">
                  <c:v>-2.7193291226865699</c:v>
                </c:pt>
                <c:pt idx="82">
                  <c:v>-3.3294556514625899</c:v>
                </c:pt>
                <c:pt idx="83">
                  <c:v>-4.11884532175615</c:v>
                </c:pt>
                <c:pt idx="84">
                  <c:v>-5.1253029415218601</c:v>
                </c:pt>
              </c:numCache>
            </c:numRef>
          </c:yVal>
          <c:smooth val="0"/>
        </c:ser>
        <c:ser>
          <c:idx val="29"/>
          <c:order val="29"/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汇总'!$AJ$136:$AJ$220</c:f>
              <c:numCache>
                <c:formatCode>0.000_ </c:formatCode>
                <c:ptCount val="85"/>
                <c:pt idx="0">
                  <c:v>5.6130447460255803</c:v>
                </c:pt>
                <c:pt idx="1">
                  <c:v>4.1511811505004097</c:v>
                </c:pt>
                <c:pt idx="2">
                  <c:v>2.54693740285559</c:v>
                </c:pt>
                <c:pt idx="3">
                  <c:v>1.0038475231462001</c:v>
                </c:pt>
                <c:pt idx="4">
                  <c:v>-0.33370737938487199</c:v>
                </c:pt>
                <c:pt idx="5">
                  <c:v>-1.3709083641089901</c:v>
                </c:pt>
                <c:pt idx="6">
                  <c:v>-2.05387336065994</c:v>
                </c:pt>
                <c:pt idx="7">
                  <c:v>-2.3619398104934901</c:v>
                </c:pt>
                <c:pt idx="8">
                  <c:v>-2.3007993218499601</c:v>
                </c:pt>
                <c:pt idx="9">
                  <c:v>-1.89642998903753</c:v>
                </c:pt>
                <c:pt idx="10">
                  <c:v>-1.18977360438028</c:v>
                </c:pt>
                <c:pt idx="11">
                  <c:v>-0.23210656860124501</c:v>
                </c:pt>
                <c:pt idx="12">
                  <c:v>0.91894511716315597</c:v>
                </c:pt>
                <c:pt idx="13">
                  <c:v>2.2027948170946599</c:v>
                </c:pt>
                <c:pt idx="14">
                  <c:v>3.55873464612164</c:v>
                </c:pt>
                <c:pt idx="15">
                  <c:v>4.92827015956974</c:v>
                </c:pt>
                <c:pt idx="16">
                  <c:v>6.2569936541328799</c:v>
                </c:pt>
                <c:pt idx="17">
                  <c:v>7.49603780983756</c:v>
                </c:pt>
                <c:pt idx="18">
                  <c:v>8.6031498252463905</c:v>
                </c:pt>
                <c:pt idx="19">
                  <c:v>9.5434246207209998</c:v>
                </c:pt>
                <c:pt idx="20">
                  <c:v>10.289734107138001</c:v>
                </c:pt>
                <c:pt idx="21">
                  <c:v>10.8228879400256</c:v>
                </c:pt>
                <c:pt idx="22">
                  <c:v>11.1315596016626</c:v>
                </c:pt>
                <c:pt idx="23">
                  <c:v>11.212010076254201</c:v>
                </c:pt>
                <c:pt idx="24">
                  <c:v>11.067639805873799</c:v>
                </c:pt>
                <c:pt idx="25">
                  <c:v>10.7083980374342</c:v>
                </c:pt>
                <c:pt idx="26">
                  <c:v>10.150077093523199</c:v>
                </c:pt>
                <c:pt idx="27">
                  <c:v>9.4135175225157308</c:v>
                </c:pt>
                <c:pt idx="28">
                  <c:v>8.5237485059444094</c:v>
                </c:pt>
                <c:pt idx="29">
                  <c:v>7.50908632368707</c:v>
                </c:pt>
                <c:pt idx="30">
                  <c:v>6.4002121001058603</c:v>
                </c:pt>
                <c:pt idx="31">
                  <c:v>5.2292484768375402</c:v>
                </c:pt>
                <c:pt idx="32">
                  <c:v>4.0288532805180504</c:v>
                </c:pt>
                <c:pt idx="33">
                  <c:v>2.8313466762940598</c:v>
                </c:pt>
                <c:pt idx="34">
                  <c:v>1.6678867205482</c:v>
                </c:pt>
                <c:pt idx="35">
                  <c:v>0.56770664883472399</c:v>
                </c:pt>
                <c:pt idx="36">
                  <c:v>-0.442574342393391</c:v>
                </c:pt>
                <c:pt idx="37">
                  <c:v>-1.3395566391251901</c:v>
                </c:pt>
                <c:pt idx="38">
                  <c:v>-2.1035734744702501</c:v>
                </c:pt>
                <c:pt idx="39">
                  <c:v>-2.71910488839002</c:v>
                </c:pt>
                <c:pt idx="40">
                  <c:v>-3.17508693360061</c:v>
                </c:pt>
                <c:pt idx="41">
                  <c:v>-3.4651122562127301</c:v>
                </c:pt>
                <c:pt idx="42">
                  <c:v>-3.58751975709052</c:v>
                </c:pt>
                <c:pt idx="43">
                  <c:v>-3.5453726173358899</c:v>
                </c:pt>
                <c:pt idx="44">
                  <c:v>-3.3463255487333701</c:v>
                </c:pt>
                <c:pt idx="45">
                  <c:v>-3.0023837074203601</c:v>
                </c:pt>
                <c:pt idx="46">
                  <c:v>-2.5295572864679601</c:v>
                </c:pt>
                <c:pt idx="47">
                  <c:v>-1.9474173804906301</c:v>
                </c:pt>
                <c:pt idx="48">
                  <c:v>-1.27856029281964</c:v>
                </c:pt>
                <c:pt idx="49">
                  <c:v>-0.54798903320367898</c:v>
                </c:pt>
                <c:pt idx="50">
                  <c:v>0.217577668534188</c:v>
                </c:pt>
                <c:pt idx="51">
                  <c:v>0.99045693014463299</c:v>
                </c:pt>
                <c:pt idx="52">
                  <c:v>1.7428003855792</c:v>
                </c:pt>
                <c:pt idx="53">
                  <c:v>2.4474248969366501</c:v>
                </c:pt>
                <c:pt idx="54">
                  <c:v>3.0786586747273299</c:v>
                </c:pt>
                <c:pt idx="55">
                  <c:v>3.6131845936998999</c:v>
                </c:pt>
                <c:pt idx="56">
                  <c:v>4.0308609146647898</c:v>
                </c:pt>
                <c:pt idx="57">
                  <c:v>4.31549804446664</c:v>
                </c:pt>
                <c:pt idx="58">
                  <c:v>4.4555683897173601</c:v>
                </c:pt>
                <c:pt idx="59">
                  <c:v>4.4448247818087898</c:v>
                </c:pt>
                <c:pt idx="60">
                  <c:v>4.2828013736063104</c:v>
                </c:pt>
                <c:pt idx="61">
                  <c:v>3.9751693308990999</c:v>
                </c:pt>
                <c:pt idx="62">
                  <c:v>3.5339180637468899</c:v>
                </c:pt>
                <c:pt idx="63">
                  <c:v>2.9773311662674899</c:v>
                </c:pt>
                <c:pt idx="64">
                  <c:v>2.3297246549545201</c:v>
                </c:pt>
                <c:pt idx="65">
                  <c:v>1.62091351931383</c:v>
                </c:pt>
                <c:pt idx="66">
                  <c:v>0.88537102014923097</c:v>
                </c:pt>
                <c:pt idx="67">
                  <c:v>0.16104359403384999</c:v>
                </c:pt>
                <c:pt idx="68">
                  <c:v>-0.51221735500910304</c:v>
                </c:pt>
                <c:pt idx="69">
                  <c:v>-1.09464707320966</c:v>
                </c:pt>
                <c:pt idx="70">
                  <c:v>-1.54902435823949</c:v>
                </c:pt>
                <c:pt idx="71">
                  <c:v>-1.84363719462928</c:v>
                </c:pt>
                <c:pt idx="72">
                  <c:v>-1.9558021530835199</c:v>
                </c:pt>
                <c:pt idx="73">
                  <c:v>-1.8759841589488999</c:v>
                </c:pt>
                <c:pt idx="74">
                  <c:v>-1.6125648142276401</c:v>
                </c:pt>
                <c:pt idx="75">
                  <c:v>-1.1973090335954899</c:v>
                </c:pt>
                <c:pt idx="76">
                  <c:v>-0.69158133350866302</c:v>
                </c:pt>
                <c:pt idx="77">
                  <c:v>-0.193364689457619</c:v>
                </c:pt>
                <c:pt idx="78">
                  <c:v>0.15486354430576499</c:v>
                </c:pt>
                <c:pt idx="79">
                  <c:v>0.15734258254279601</c:v>
                </c:pt>
                <c:pt idx="80">
                  <c:v>-0.44473162398542598</c:v>
                </c:pt>
                <c:pt idx="81">
                  <c:v>-1.9839962281968799</c:v>
                </c:pt>
                <c:pt idx="82">
                  <c:v>-4.8788021361129301</c:v>
                </c:pt>
                <c:pt idx="83">
                  <c:v>-9.6462478455911498</c:v>
                </c:pt>
                <c:pt idx="84">
                  <c:v>-16.916430433962098</c:v>
                </c:pt>
              </c:numCache>
            </c:numRef>
          </c:yVal>
          <c:smooth val="0"/>
        </c:ser>
        <c:ser>
          <c:idx val="30"/>
          <c:order val="30"/>
          <c:spPr>
            <a:ln w="1905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汇总'!$AK$136:$AK$220</c:f>
              <c:numCache>
                <c:formatCode>0.000_ </c:formatCode>
                <c:ptCount val="85"/>
                <c:pt idx="0">
                  <c:v>2.2167708776775901</c:v>
                </c:pt>
                <c:pt idx="1">
                  <c:v>1.52749493235697</c:v>
                </c:pt>
                <c:pt idx="2">
                  <c:v>1.27139588782611</c:v>
                </c:pt>
                <c:pt idx="3">
                  <c:v>1.32368623657664</c:v>
                </c:pt>
                <c:pt idx="4">
                  <c:v>1.58189448352322</c:v>
                </c:pt>
                <c:pt idx="5">
                  <c:v>1.96314986672142</c:v>
                </c:pt>
                <c:pt idx="6">
                  <c:v>2.4016914967151202</c:v>
                </c:pt>
                <c:pt idx="7">
                  <c:v>2.8465903136539099</c:v>
                </c:pt>
                <c:pt idx="8">
                  <c:v>3.2596725487938198</c:v>
                </c:pt>
                <c:pt idx="9">
                  <c:v>3.61363366446722</c:v>
                </c:pt>
                <c:pt idx="10">
                  <c:v>3.8903320340802998</c:v>
                </c:pt>
                <c:pt idx="11">
                  <c:v>4.0792519111692096</c:v>
                </c:pt>
                <c:pt idx="12">
                  <c:v>4.1761255240187403</c:v>
                </c:pt>
                <c:pt idx="13">
                  <c:v>4.1817044198196296</c:v>
                </c:pt>
                <c:pt idx="14">
                  <c:v>4.1006704698138901</c:v>
                </c:pt>
                <c:pt idx="15">
                  <c:v>3.94067723434928</c:v>
                </c:pt>
                <c:pt idx="16">
                  <c:v>3.7115126742375502</c:v>
                </c:pt>
                <c:pt idx="17">
                  <c:v>3.4243744822832398</c:v>
                </c:pt>
                <c:pt idx="18">
                  <c:v>3.0912495963223501</c:v>
                </c:pt>
                <c:pt idx="19">
                  <c:v>2.7243897425833601</c:v>
                </c:pt>
                <c:pt idx="20">
                  <c:v>2.3358751456548998</c:v>
                </c:pt>
                <c:pt idx="21">
                  <c:v>1.9372588288180399</c:v>
                </c:pt>
                <c:pt idx="22">
                  <c:v>1.5392842159726701</c:v>
                </c:pt>
                <c:pt idx="23">
                  <c:v>1.15166903386085</c:v>
                </c:pt>
                <c:pt idx="24">
                  <c:v>0.78294880076254703</c:v>
                </c:pt>
                <c:pt idx="25">
                  <c:v>0.440373475311513</c:v>
                </c:pt>
                <c:pt idx="26">
                  <c:v>0.12985112655189199</c:v>
                </c:pt>
                <c:pt idx="27">
                  <c:v>-0.14406722617186399</c:v>
                </c:pt>
                <c:pt idx="28">
                  <c:v>-0.37816716742434597</c:v>
                </c:pt>
                <c:pt idx="29">
                  <c:v>-0.57052011045154705</c:v>
                </c:pt>
                <c:pt idx="30">
                  <c:v>-0.72040718150316296</c:v>
                </c:pt>
                <c:pt idx="31">
                  <c:v>-0.82822246522318899</c:v>
                </c:pt>
                <c:pt idx="32">
                  <c:v>-0.89536002514997004</c:v>
                </c:pt>
                <c:pt idx="33">
                  <c:v>-0.92408882589984398</c:v>
                </c:pt>
                <c:pt idx="34">
                  <c:v>-0.91741939612923895</c:v>
                </c:pt>
                <c:pt idx="35">
                  <c:v>-0.87896578390513103</c:v>
                </c:pt>
                <c:pt idx="36">
                  <c:v>-0.81280606863265803</c:v>
                </c:pt>
                <c:pt idx="37">
                  <c:v>-0.72334440622418095</c:v>
                </c:pt>
                <c:pt idx="38">
                  <c:v>-0.61517729671597798</c:v>
                </c:pt>
                <c:pt idx="39">
                  <c:v>-0.49296647606649002</c:v>
                </c:pt>
                <c:pt idx="40">
                  <c:v>-0.36132054640289901</c:v>
                </c:pt>
                <c:pt idx="41">
                  <c:v>-0.224687171501571</c:v>
                </c:pt>
                <c:pt idx="42">
                  <c:v>-8.7257376821695806E-2</c:v>
                </c:pt>
                <c:pt idx="43">
                  <c:v>4.7116794062096498E-2</c:v>
                </c:pt>
                <c:pt idx="44">
                  <c:v>0.174990302258062</c:v>
                </c:pt>
                <c:pt idx="45">
                  <c:v>0.29337813868510199</c:v>
                </c:pt>
                <c:pt idx="46">
                  <c:v>0.39979296210502402</c:v>
                </c:pt>
                <c:pt idx="47">
                  <c:v>0.49226724810220401</c:v>
                </c:pt>
                <c:pt idx="48">
                  <c:v>0.56936013453552303</c:v>
                </c:pt>
                <c:pt idx="49">
                  <c:v>0.63014943644057997</c:v>
                </c:pt>
                <c:pt idx="50">
                  <c:v>0.67420959086629195</c:v>
                </c:pt>
                <c:pt idx="51">
                  <c:v>0.70157657955572195</c:v>
                </c:pt>
                <c:pt idx="52">
                  <c:v>0.71270116490711</c:v>
                </c:pt>
                <c:pt idx="53">
                  <c:v>0.70839206207558403</c:v>
                </c:pt>
                <c:pt idx="54">
                  <c:v>0.68975095758326699</c:v>
                </c:pt>
                <c:pt idx="55">
                  <c:v>0.65810157225423704</c:v>
                </c:pt>
                <c:pt idx="56">
                  <c:v>0.614915253786261</c:v>
                </c:pt>
                <c:pt idx="57">
                  <c:v>0.56173587170896999</c:v>
                </c:pt>
                <c:pt idx="58">
                  <c:v>0.50010707500920504</c:v>
                </c:pt>
                <c:pt idx="59">
                  <c:v>0.43150526010343399</c:v>
                </c:pt>
                <c:pt idx="60">
                  <c:v>0.35728188436883501</c:v>
                </c:pt>
                <c:pt idx="61">
                  <c:v>0.27861904789469399</c:v>
                </c:pt>
                <c:pt idx="62">
                  <c:v>0.19650255356754001</c:v>
                </c:pt>
                <c:pt idx="63">
                  <c:v>0.111716943142867</c:v>
                </c:pt>
                <c:pt idx="64">
                  <c:v>2.4867294325611401E-2</c:v>
                </c:pt>
                <c:pt idx="65">
                  <c:v>-6.3567148519619601E-2</c:v>
                </c:pt>
                <c:pt idx="66">
                  <c:v>-0.153142150094947</c:v>
                </c:pt>
                <c:pt idx="67">
                  <c:v>-0.24331481871302499</c:v>
                </c:pt>
                <c:pt idx="68">
                  <c:v>-0.33326116481440299</c:v>
                </c:pt>
                <c:pt idx="69">
                  <c:v>-0.42163866091151397</c:v>
                </c:pt>
                <c:pt idx="70">
                  <c:v>-0.50628729311151899</c:v>
                </c:pt>
                <c:pt idx="71">
                  <c:v>-0.583862306779666</c:v>
                </c:pt>
                <c:pt idx="72">
                  <c:v>-0.64939156153600797</c:v>
                </c:pt>
                <c:pt idx="73">
                  <c:v>-0.69575012317546703</c:v>
                </c:pt>
                <c:pt idx="74">
                  <c:v>-0.71304443281482999</c:v>
                </c:pt>
                <c:pt idx="75">
                  <c:v>-0.68789810586157596</c:v>
                </c:pt>
                <c:pt idx="76">
                  <c:v>-0.60263112613449099</c:v>
                </c:pt>
                <c:pt idx="77">
                  <c:v>-0.434323912886041</c:v>
                </c:pt>
                <c:pt idx="78">
                  <c:v>-0.15375745107834299</c:v>
                </c:pt>
                <c:pt idx="79">
                  <c:v>0.275779612393174</c:v>
                </c:pt>
                <c:pt idx="80">
                  <c:v>0.89982629100749401</c:v>
                </c:pt>
                <c:pt idx="81">
                  <c:v>1.77423667164499</c:v>
                </c:pt>
                <c:pt idx="82">
                  <c:v>2.9668293779714201</c:v>
                </c:pt>
                <c:pt idx="83">
                  <c:v>4.55920933114274</c:v>
                </c:pt>
                <c:pt idx="84">
                  <c:v>6.6487723424309202</c:v>
                </c:pt>
              </c:numCache>
            </c:numRef>
          </c:yVal>
          <c:smooth val="0"/>
        </c:ser>
        <c:ser>
          <c:idx val="31"/>
          <c:order val="3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numRef>
              <c:f>'20 汇总'!$F$136:$F$220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'20 汇总'!$AL$136:$AL$220</c:f>
              <c:numCache>
                <c:formatCode>0.000_ </c:formatCode>
                <c:ptCount val="85"/>
                <c:pt idx="0">
                  <c:v>17.1386975110691</c:v>
                </c:pt>
                <c:pt idx="1">
                  <c:v>7.8432044605579199</c:v>
                </c:pt>
                <c:pt idx="2">
                  <c:v>1.78483220932022</c:v>
                </c:pt>
                <c:pt idx="3">
                  <c:v>-1.76474262261948</c:v>
                </c:pt>
                <c:pt idx="4">
                  <c:v>-3.4180984838712498</c:v>
                </c:pt>
                <c:pt idx="5">
                  <c:v>-3.6853161011868298</c:v>
                </c:pt>
                <c:pt idx="6">
                  <c:v>-2.9861678984397302</c:v>
                </c:pt>
                <c:pt idx="7">
                  <c:v>-1.6613030562109801</c:v>
                </c:pt>
                <c:pt idx="8">
                  <c:v>1.7519654233293401E-2</c:v>
                </c:pt>
                <c:pt idx="9">
                  <c:v>1.8381004261326701</c:v>
                </c:pt>
                <c:pt idx="10">
                  <c:v>3.6393188224983599</c:v>
                </c:pt>
                <c:pt idx="11">
                  <c:v>5.3034577897074602</c:v>
                </c:pt>
                <c:pt idx="12">
                  <c:v>6.7492843350249796</c:v>
                </c:pt>
                <c:pt idx="13">
                  <c:v>7.9258412209997804</c:v>
                </c:pt>
                <c:pt idx="14">
                  <c:v>8.8069053270268292</c:v>
                </c:pt>
                <c:pt idx="15">
                  <c:v>9.3860696257152902</c:v>
                </c:pt>
                <c:pt idx="16">
                  <c:v>9.6724070190462506</c:v>
                </c:pt>
                <c:pt idx="17">
                  <c:v>9.6866755766543307</c:v>
                </c:pt>
                <c:pt idx="18">
                  <c:v>9.4580260159087395</c:v>
                </c:pt>
                <c:pt idx="19">
                  <c:v>9.0211735608211399</c:v>
                </c:pt>
                <c:pt idx="20">
                  <c:v>8.4139976141493804</c:v>
                </c:pt>
                <c:pt idx="21">
                  <c:v>7.6755339744153597</c:v>
                </c:pt>
                <c:pt idx="22">
                  <c:v>6.8443256269025801</c:v>
                </c:pt>
                <c:pt idx="23">
                  <c:v>5.95709943504077</c:v>
                </c:pt>
                <c:pt idx="24">
                  <c:v>5.0477373559370298</c:v>
                </c:pt>
                <c:pt idx="25">
                  <c:v>4.1465121011592698</c:v>
                </c:pt>
                <c:pt idx="26">
                  <c:v>3.27955846121103</c:v>
                </c:pt>
                <c:pt idx="27">
                  <c:v>2.4685528095108902</c:v>
                </c:pt>
                <c:pt idx="28">
                  <c:v>1.7305745990036301</c:v>
                </c:pt>
                <c:pt idx="29">
                  <c:v>1.0781249619012301</c:v>
                </c:pt>
                <c:pt idx="30">
                  <c:v>0.51927882038560502</c:v>
                </c:pt>
                <c:pt idx="31">
                  <c:v>5.7948213458963997E-2</c:v>
                </c:pt>
                <c:pt idx="32">
                  <c:v>-0.30576415753603903</c:v>
                </c:pt>
                <c:pt idx="33">
                  <c:v>-0.57514086484538396</c:v>
                </c:pt>
                <c:pt idx="34">
                  <c:v>-0.75637357446164799</c:v>
                </c:pt>
                <c:pt idx="35">
                  <c:v>-0.85805185594764999</c:v>
                </c:pt>
                <c:pt idx="36">
                  <c:v>-0.89063279000616602</c:v>
                </c:pt>
                <c:pt idx="37">
                  <c:v>-0.865905884533543</c:v>
                </c:pt>
                <c:pt idx="38">
                  <c:v>-0.79646651255711398</c:v>
                </c:pt>
                <c:pt idx="39">
                  <c:v>-0.69520978810391698</c:v>
                </c:pt>
                <c:pt idx="40">
                  <c:v>-0.57485549867921704</c:v>
                </c:pt>
                <c:pt idx="41">
                  <c:v>-0.44751341574624698</c:v>
                </c:pt>
                <c:pt idx="42">
                  <c:v>-0.32429700717031901</c:v>
                </c:pt>
                <c:pt idx="43">
                  <c:v>-0.21499227832855899</c:v>
                </c:pt>
                <c:pt idx="44">
                  <c:v>-0.127787171173182</c:v>
                </c:pt>
                <c:pt idx="45">
                  <c:v>-6.9065653219592404E-2</c:v>
                </c:pt>
                <c:pt idx="46">
                  <c:v>-4.3269331092506698E-2</c:v>
                </c:pt>
                <c:pt idx="47">
                  <c:v>-5.2828125893881903E-2</c:v>
                </c:pt>
                <c:pt idx="48">
                  <c:v>-9.8160250319807602E-2</c:v>
                </c:pt>
                <c:pt idx="49">
                  <c:v>-0.17774043013184099</c:v>
                </c:pt>
                <c:pt idx="50">
                  <c:v>-0.28823401514446101</c:v>
                </c:pt>
                <c:pt idx="51">
                  <c:v>-0.42469332776794</c:v>
                </c:pt>
                <c:pt idx="52">
                  <c:v>-0.58081129944721999</c:v>
                </c:pt>
                <c:pt idx="53">
                  <c:v>-0.74922614838044799</c:v>
                </c:pt>
                <c:pt idx="54">
                  <c:v>-0.92186955422768002</c:v>
                </c:pt>
                <c:pt idx="55">
                  <c:v>-1.09034948841701</c:v>
                </c:pt>
                <c:pt idx="56">
                  <c:v>-1.24635756113801</c:v>
                </c:pt>
                <c:pt idx="57">
                  <c:v>-1.38208944882354</c:v>
                </c:pt>
                <c:pt idx="58">
                  <c:v>-1.4906656687008299</c:v>
                </c:pt>
                <c:pt idx="59">
                  <c:v>-1.5665386693049299</c:v>
                </c:pt>
                <c:pt idx="60">
                  <c:v>-1.6058709090052099</c:v>
                </c:pt>
                <c:pt idx="61">
                  <c:v>-1.6068672967422</c:v>
                </c:pt>
                <c:pt idx="62">
                  <c:v>-1.5700440721756099</c:v>
                </c:pt>
                <c:pt idx="63">
                  <c:v>-1.4984149048928801</c:v>
                </c:pt>
                <c:pt idx="64">
                  <c:v>-1.39757369511162</c:v>
                </c:pt>
                <c:pt idx="65">
                  <c:v>-1.27565226099726</c:v>
                </c:pt>
                <c:pt idx="66">
                  <c:v>-1.1431298001207999</c:v>
                </c:pt>
                <c:pt idx="67">
                  <c:v>-1.0124697154475899</c:v>
                </c:pt>
                <c:pt idx="68">
                  <c:v>-0.89755809901501504</c:v>
                </c:pt>
                <c:pt idx="69">
                  <c:v>-0.81291686875125502</c:v>
                </c:pt>
                <c:pt idx="70">
                  <c:v>-0.77266325666518298</c:v>
                </c:pt>
                <c:pt idx="71">
                  <c:v>-0.78918605002020603</c:v>
                </c:pt>
                <c:pt idx="72">
                  <c:v>-0.87150768790392497</c:v>
                </c:pt>
                <c:pt idx="73">
                  <c:v>-1.0233000207854499</c:v>
                </c:pt>
                <c:pt idx="74">
                  <c:v>-1.24052024101999</c:v>
                </c:pt>
                <c:pt idx="75">
                  <c:v>-1.50863219616279</c:v>
                </c:pt>
                <c:pt idx="76">
                  <c:v>-1.7993769998639699</c:v>
                </c:pt>
                <c:pt idx="77">
                  <c:v>-2.06705555596315</c:v>
                </c:pt>
                <c:pt idx="78">
                  <c:v>-2.2442843168408202</c:v>
                </c:pt>
                <c:pt idx="79">
                  <c:v>-2.2371842967529401</c:v>
                </c:pt>
                <c:pt idx="80">
                  <c:v>-1.9199620667063</c:v>
                </c:pt>
                <c:pt idx="81">
                  <c:v>-1.1288401559044201</c:v>
                </c:pt>
                <c:pt idx="82">
                  <c:v>0.34470700706766899</c:v>
                </c:pt>
                <c:pt idx="83">
                  <c:v>2.7614567831614201</c:v>
                </c:pt>
                <c:pt idx="84">
                  <c:v>6.4427281050049601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3160032"/>
        <c:axId val="943154592"/>
      </c:scatterChart>
      <c:valAx>
        <c:axId val="943160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3154592"/>
        <c:crosses val="autoZero"/>
        <c:crossBetween val="midCat"/>
      </c:valAx>
      <c:valAx>
        <c:axId val="943154592"/>
        <c:scaling>
          <c:orientation val="minMax"/>
          <c:max val="1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31600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80mM WT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'80汇总'!$E$96:$E$180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'80汇总'!$F$96:$F$180</c:f>
              <c:numCache>
                <c:formatCode>0.00_ </c:formatCode>
                <c:ptCount val="85"/>
                <c:pt idx="0">
                  <c:v>-2.15790266642143</c:v>
                </c:pt>
                <c:pt idx="1">
                  <c:v>-0.83220896628718599</c:v>
                </c:pt>
                <c:pt idx="2">
                  <c:v>-0.57548701645611799</c:v>
                </c:pt>
                <c:pt idx="3">
                  <c:v>-0.91286024218543105</c:v>
                </c:pt>
                <c:pt idx="4">
                  <c:v>-1.49350914785553</c:v>
                </c:pt>
                <c:pt idx="5">
                  <c:v>-2.06896935193457</c:v>
                </c:pt>
                <c:pt idx="6">
                  <c:v>-2.47407734525691</c:v>
                </c:pt>
                <c:pt idx="7">
                  <c:v>-2.6103430240432099</c:v>
                </c:pt>
                <c:pt idx="8">
                  <c:v>-2.4315395755448801</c:v>
                </c:pt>
                <c:pt idx="9">
                  <c:v>-1.9313125333600301</c:v>
                </c:pt>
                <c:pt idx="10">
                  <c:v>-1.13262077134231</c:v>
                </c:pt>
                <c:pt idx="11">
                  <c:v>-7.8832869607347297E-2</c:v>
                </c:pt>
                <c:pt idx="12">
                  <c:v>1.1736873365652001</c:v>
                </c:pt>
                <c:pt idx="13">
                  <c:v>2.56166212413379</c:v>
                </c:pt>
                <c:pt idx="14">
                  <c:v>4.0197944624885498</c:v>
                </c:pt>
                <c:pt idx="15">
                  <c:v>5.4846125875025997</c:v>
                </c:pt>
                <c:pt idx="16">
                  <c:v>6.8973921223757699</c:v>
                </c:pt>
                <c:pt idx="17">
                  <c:v>8.2062743573648493</c:v>
                </c:pt>
                <c:pt idx="18">
                  <c:v>9.3676906469455403</c:v>
                </c:pt>
                <c:pt idx="19">
                  <c:v>10.3471945166895</c:v>
                </c:pt>
                <c:pt idx="20">
                  <c:v>11.1197949931731</c:v>
                </c:pt>
                <c:pt idx="21">
                  <c:v>11.6698768785549</c:v>
                </c:pt>
                <c:pt idx="22">
                  <c:v>11.990786187069601</c:v>
                </c:pt>
                <c:pt idx="23">
                  <c:v>12.0841517435918</c:v>
                </c:pt>
                <c:pt idx="24">
                  <c:v>11.9590070146117</c:v>
                </c:pt>
                <c:pt idx="25">
                  <c:v>11.630769599452</c:v>
                </c:pt>
                <c:pt idx="26">
                  <c:v>11.1201294543269</c:v>
                </c:pt>
                <c:pt idx="27">
                  <c:v>10.4518908539096</c:v>
                </c:pt>
                <c:pt idx="28">
                  <c:v>9.6538073144262508</c:v>
                </c:pt>
                <c:pt idx="29">
                  <c:v>8.7554432089499805</c:v>
                </c:pt>
                <c:pt idx="30">
                  <c:v>7.7870905994865796</c:v>
                </c:pt>
                <c:pt idx="31">
                  <c:v>6.7787648916897698</c:v>
                </c:pt>
                <c:pt idx="32">
                  <c:v>5.7592982865454401</c:v>
                </c:pt>
                <c:pt idx="33">
                  <c:v>4.7555456591815197</c:v>
                </c:pt>
                <c:pt idx="34">
                  <c:v>3.7917134380493902</c:v>
                </c:pt>
                <c:pt idx="35">
                  <c:v>2.8888182881201101</c:v>
                </c:pt>
                <c:pt idx="36">
                  <c:v>2.0642789194133302</c:v>
                </c:pt>
                <c:pt idx="37">
                  <c:v>1.3316411471401599</c:v>
                </c:pt>
                <c:pt idx="38">
                  <c:v>0.70043342200997705</c:v>
                </c:pt>
                <c:pt idx="39">
                  <c:v>0.17614742881870599</c:v>
                </c:pt>
                <c:pt idx="40">
                  <c:v>-0.239663981808069</c:v>
                </c:pt>
                <c:pt idx="41">
                  <c:v>-0.54918130933538201</c:v>
                </c:pt>
                <c:pt idx="42">
                  <c:v>-0.75801690654499798</c:v>
                </c:pt>
                <c:pt idx="43">
                  <c:v>-0.87483048074816805</c:v>
                </c:pt>
                <c:pt idx="44">
                  <c:v>-0.91087578786430301</c:v>
                </c:pt>
                <c:pt idx="45">
                  <c:v>-0.87949361077407096</c:v>
                </c:pt>
                <c:pt idx="46">
                  <c:v>-0.79556672300308495</c:v>
                </c:pt>
                <c:pt idx="47">
                  <c:v>-0.67495286058947401</c:v>
                </c:pt>
                <c:pt idx="48">
                  <c:v>-0.53391176021286102</c:v>
                </c:pt>
                <c:pt idx="49">
                  <c:v>-0.38854206885570403</c:v>
                </c:pt>
                <c:pt idx="50">
                  <c:v>-0.254243390701619</c:v>
                </c:pt>
                <c:pt idx="51">
                  <c:v>-0.14521791005372101</c:v>
                </c:pt>
                <c:pt idx="52">
                  <c:v>-7.4024914292310798E-2</c:v>
                </c:pt>
                <c:pt idx="53">
                  <c:v>-5.1200139933291297E-2</c:v>
                </c:pt>
                <c:pt idx="54">
                  <c:v>-8.4950175230693994E-2</c:v>
                </c:pt>
                <c:pt idx="55">
                  <c:v>-0.18093017710546</c:v>
                </c:pt>
                <c:pt idx="56">
                  <c:v>-0.34211089664153199</c:v>
                </c:pt>
                <c:pt idx="57">
                  <c:v>-0.56873845597052597</c:v>
                </c:pt>
                <c:pt idx="58">
                  <c:v>-0.85838748238022999</c:v>
                </c:pt>
                <c:pt idx="59">
                  <c:v>-1.20610507918926</c:v>
                </c:pt>
                <c:pt idx="60">
                  <c:v>-1.6046397006700499</c:v>
                </c:pt>
                <c:pt idx="61">
                  <c:v>-2.0447452986330101</c:v>
                </c:pt>
                <c:pt idx="62">
                  <c:v>-2.5155471198555199</c:v>
                </c:pt>
                <c:pt idx="63">
                  <c:v>-3.0049512613913101</c:v>
                </c:pt>
                <c:pt idx="64">
                  <c:v>-3.50007552584362</c:v>
                </c:pt>
                <c:pt idx="65">
                  <c:v>-3.9876742724875398</c:v>
                </c:pt>
                <c:pt idx="66">
                  <c:v>-4.4545248217452604</c:v>
                </c:pt>
                <c:pt idx="67">
                  <c:v>-4.8877375480765304</c:v>
                </c:pt>
                <c:pt idx="68">
                  <c:v>-5.2749460842297102</c:v>
                </c:pt>
                <c:pt idx="69">
                  <c:v>-5.6043280629730496</c:v>
                </c:pt>
                <c:pt idx="70">
                  <c:v>-5.86440053550721</c:v>
                </c:pt>
                <c:pt idx="71">
                  <c:v>-6.0435276329463603</c:v>
                </c:pt>
                <c:pt idx="72">
                  <c:v>-6.1290711797284096</c:v>
                </c:pt>
                <c:pt idx="73">
                  <c:v>-6.1061078152497403</c:v>
                </c:pt>
                <c:pt idx="74">
                  <c:v>-5.9556287510539896</c:v>
                </c:pt>
                <c:pt idx="75">
                  <c:v>-5.6521305648185702</c:v>
                </c:pt>
                <c:pt idx="76">
                  <c:v>-5.1604974243856896</c:v>
                </c:pt>
                <c:pt idx="77">
                  <c:v>-4.4320668395860396</c:v>
                </c:pt>
                <c:pt idx="78">
                  <c:v>-3.3997624533489801</c:v>
                </c:pt>
                <c:pt idx="79">
                  <c:v>-1.9721685150961901</c:v>
                </c:pt>
                <c:pt idx="80">
                  <c:v>-2.6411518645474499E-2</c:v>
                </c:pt>
                <c:pt idx="81">
                  <c:v>2.6002949573239098</c:v>
                </c:pt>
                <c:pt idx="82">
                  <c:v>6.1205959021775502</c:v>
                </c:pt>
                <c:pt idx="83">
                  <c:v>10.8085947350549</c:v>
                </c:pt>
                <c:pt idx="84">
                  <c:v>17.013281399440501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'80汇总'!$E$96:$E$180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'80汇总'!$G$96:$G$180</c:f>
              <c:numCache>
                <c:formatCode>0.00_ </c:formatCode>
                <c:ptCount val="85"/>
                <c:pt idx="0">
                  <c:v>-7.8231209429894699</c:v>
                </c:pt>
                <c:pt idx="1">
                  <c:v>-4.8610377537764498</c:v>
                </c:pt>
                <c:pt idx="2">
                  <c:v>-2.3958192649262098</c:v>
                </c:pt>
                <c:pt idx="3">
                  <c:v>-0.39539221088748899</c:v>
                </c:pt>
                <c:pt idx="4">
                  <c:v>1.1810611575527401</c:v>
                </c:pt>
                <c:pt idx="5">
                  <c:v>2.3799053692298799</c:v>
                </c:pt>
                <c:pt idx="6">
                  <c:v>3.25039168425148</c:v>
                </c:pt>
                <c:pt idx="7">
                  <c:v>3.8424803911368399</c:v>
                </c:pt>
                <c:pt idx="8">
                  <c:v>4.20509353892996</c:v>
                </c:pt>
                <c:pt idx="9">
                  <c:v>4.3847494957830104</c:v>
                </c:pt>
                <c:pt idx="10">
                  <c:v>4.4245339298523598</c:v>
                </c:pt>
                <c:pt idx="11">
                  <c:v>4.36336491502444</c:v>
                </c:pt>
                <c:pt idx="12">
                  <c:v>4.2355128729961002</c:v>
                </c:pt>
                <c:pt idx="13">
                  <c:v>4.0703389745709302</c:v>
                </c:pt>
                <c:pt idx="14">
                  <c:v>3.8922184367024499</c:v>
                </c:pt>
                <c:pt idx="15">
                  <c:v>3.7206178678139001</c:v>
                </c:pt>
                <c:pt idx="16">
                  <c:v>3.5702984322556399</c:v>
                </c:pt>
                <c:pt idx="17">
                  <c:v>3.45161912542217</c:v>
                </c:pt>
                <c:pt idx="18">
                  <c:v>3.37091687404387</c:v>
                </c:pt>
                <c:pt idx="19">
                  <c:v>3.3309425014913101</c:v>
                </c:pt>
                <c:pt idx="20">
                  <c:v>3.33133382558557</c:v>
                </c:pt>
                <c:pt idx="21">
                  <c:v>3.36910928639234</c:v>
                </c:pt>
                <c:pt idx="22">
                  <c:v>3.4391675337949899</c:v>
                </c:pt>
                <c:pt idx="23">
                  <c:v>3.5347803392883699</c:v>
                </c:pt>
                <c:pt idx="24">
                  <c:v>3.6480680334147602</c:v>
                </c:pt>
                <c:pt idx="25">
                  <c:v>3.77044840957105</c:v>
                </c:pt>
                <c:pt idx="26">
                  <c:v>3.8930516765586001</c:v>
                </c:pt>
                <c:pt idx="27">
                  <c:v>4.0070955862167299</c:v>
                </c:pt>
                <c:pt idx="28">
                  <c:v>4.10421630878428</c:v>
                </c:pt>
                <c:pt idx="29">
                  <c:v>4.1767519772678696</c:v>
                </c:pt>
                <c:pt idx="30">
                  <c:v>4.21797707305634</c:v>
                </c:pt>
                <c:pt idx="31">
                  <c:v>4.2222869783201</c:v>
                </c:pt>
                <c:pt idx="32">
                  <c:v>4.1853330763596297</c:v>
                </c:pt>
                <c:pt idx="33">
                  <c:v>4.1041097390208501</c:v>
                </c:pt>
                <c:pt idx="34">
                  <c:v>3.97699540058909</c:v>
                </c:pt>
                <c:pt idx="35">
                  <c:v>3.8037506801883598</c:v>
                </c:pt>
                <c:pt idx="36">
                  <c:v>3.5854771796634499</c:v>
                </c:pt>
                <c:pt idx="37">
                  <c:v>3.3245411512083201</c:v>
                </c:pt>
                <c:pt idx="38">
                  <c:v>3.02446669860293</c:v>
                </c:pt>
                <c:pt idx="39">
                  <c:v>2.68980354788915</c:v>
                </c:pt>
                <c:pt idx="40">
                  <c:v>2.3259746975549298</c:v>
                </c:pt>
                <c:pt idx="41">
                  <c:v>1.9391094349376301</c:v>
                </c:pt>
                <c:pt idx="42">
                  <c:v>1.5358672844671599</c:v>
                </c:pt>
                <c:pt idx="43">
                  <c:v>1.12325843464898</c:v>
                </c:pt>
                <c:pt idx="44">
                  <c:v>0.70846607428279096</c:v>
                </c:pt>
                <c:pt idx="45">
                  <c:v>0.29867585433339799</c:v>
                </c:pt>
                <c:pt idx="46">
                  <c:v>-9.90826198450208E-2</c:v>
                </c:pt>
                <c:pt idx="47">
                  <c:v>-0.478077770670571</c:v>
                </c:pt>
                <c:pt idx="48">
                  <c:v>-0.83199751669348898</c:v>
                </c:pt>
                <c:pt idx="49">
                  <c:v>-1.1550468436655501</c:v>
                </c:pt>
                <c:pt idx="50">
                  <c:v>-1.44201879733617</c:v>
                </c:pt>
                <c:pt idx="51">
                  <c:v>-1.68833701698173</c:v>
                </c:pt>
                <c:pt idx="52">
                  <c:v>-1.89006882650564</c:v>
                </c:pt>
                <c:pt idx="53">
                  <c:v>-2.0439088953199902</c:v>
                </c:pt>
                <c:pt idx="54">
                  <c:v>-2.1471345743233798</c:v>
                </c:pt>
                <c:pt idx="55">
                  <c:v>-2.1975352030936901</c:v>
                </c:pt>
                <c:pt idx="56">
                  <c:v>-2.1933189727415501</c:v>
                </c:pt>
                <c:pt idx="57">
                  <c:v>-2.1330023151300299</c:v>
                </c:pt>
                <c:pt idx="58">
                  <c:v>-2.0152882727324299</c:v>
                </c:pt>
                <c:pt idx="59">
                  <c:v>-1.83894188501041</c:v>
                </c:pt>
                <c:pt idx="60">
                  <c:v>-1.60267230624936</c:v>
                </c:pt>
                <c:pt idx="61">
                  <c:v>-1.3050331465132801</c:v>
                </c:pt>
                <c:pt idx="62">
                  <c:v>-0.94435440183316599</c:v>
                </c:pt>
                <c:pt idx="63">
                  <c:v>-0.51872131197384597</c:v>
                </c:pt>
                <c:pt idx="64">
                  <c:v>-2.60175537411413E-2</c:v>
                </c:pt>
                <c:pt idx="65">
                  <c:v>0.53594765464560901</c:v>
                </c:pt>
                <c:pt idx="66">
                  <c:v>1.1692066975575399</c:v>
                </c:pt>
                <c:pt idx="67">
                  <c:v>1.8752707507919999</c:v>
                </c:pt>
                <c:pt idx="68">
                  <c:v>2.65461035162404</c:v>
                </c:pt>
                <c:pt idx="69">
                  <c:v>3.5059501278541001</c:v>
                </c:pt>
                <c:pt idx="70">
                  <c:v>4.4253458081456003</c:v>
                </c:pt>
                <c:pt idx="71">
                  <c:v>5.40500888258717</c:v>
                </c:pt>
                <c:pt idx="72">
                  <c:v>6.4318414306710299</c:v>
                </c:pt>
                <c:pt idx="73">
                  <c:v>7.4856406860581401</c:v>
                </c:pt>
                <c:pt idx="74">
                  <c:v>8.5369298599359098</c:v>
                </c:pt>
                <c:pt idx="75">
                  <c:v>9.5443686015900404</c:v>
                </c:pt>
                <c:pt idx="76">
                  <c:v>10.451693232331101</c:v>
                </c:pt>
                <c:pt idx="77">
                  <c:v>11.184133549651699</c:v>
                </c:pt>
                <c:pt idx="78">
                  <c:v>11.644249561781301</c:v>
                </c:pt>
                <c:pt idx="79">
                  <c:v>11.7071279769889</c:v>
                </c:pt>
                <c:pt idx="80">
                  <c:v>11.214874640466601</c:v>
                </c:pt>
                <c:pt idx="81">
                  <c:v>9.9703353812120703</c:v>
                </c:pt>
                <c:pt idx="82">
                  <c:v>7.7299739027969201</c:v>
                </c:pt>
                <c:pt idx="83">
                  <c:v>4.1958314278873896</c:v>
                </c:pt>
                <c:pt idx="84">
                  <c:v>-0.99351121852898105</c:v>
                </c:pt>
              </c:numCache>
            </c:numRef>
          </c:yVal>
          <c:smooth val="0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'80汇总'!$E$96:$E$180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'80汇总'!$H$96:$H$180</c:f>
              <c:numCache>
                <c:formatCode>0.00_ </c:formatCode>
                <c:ptCount val="85"/>
                <c:pt idx="0">
                  <c:v>-1.44574966924501</c:v>
                </c:pt>
                <c:pt idx="1">
                  <c:v>-0.29432221367740702</c:v>
                </c:pt>
                <c:pt idx="2">
                  <c:v>0.65884406903639103</c:v>
                </c:pt>
                <c:pt idx="3">
                  <c:v>1.3949937607113501</c:v>
                </c:pt>
                <c:pt idx="4">
                  <c:v>1.9170791199280399</c:v>
                </c:pt>
                <c:pt idx="5">
                  <c:v>2.24322851721544</c:v>
                </c:pt>
                <c:pt idx="6">
                  <c:v>2.4013644601138</c:v>
                </c:pt>
                <c:pt idx="7">
                  <c:v>2.4248436434362799</c:v>
                </c:pt>
                <c:pt idx="8">
                  <c:v>2.3489998538191301</c:v>
                </c:pt>
                <c:pt idx="9">
                  <c:v>2.2084786980283799</c:v>
                </c:pt>
                <c:pt idx="10">
                  <c:v>2.0352610114764702</c:v>
                </c:pt>
                <c:pt idx="11">
                  <c:v>1.8572794369945</c:v>
                </c:pt>
                <c:pt idx="12">
                  <c:v>1.6975400441061399</c:v>
                </c:pt>
                <c:pt idx="13">
                  <c:v>1.5736679858555001</c:v>
                </c:pt>
                <c:pt idx="14">
                  <c:v>1.49780306365602</c:v>
                </c:pt>
                <c:pt idx="15">
                  <c:v>1.4767776906484</c:v>
                </c:pt>
                <c:pt idx="16">
                  <c:v>1.5125161106842699</c:v>
                </c:pt>
                <c:pt idx="17">
                  <c:v>1.6025998432881301</c:v>
                </c:pt>
                <c:pt idx="18">
                  <c:v>1.74095018479274</c:v>
                </c:pt>
                <c:pt idx="19">
                  <c:v>1.91858420229352</c:v>
                </c:pt>
                <c:pt idx="20">
                  <c:v>2.12440601012492</c:v>
                </c:pt>
                <c:pt idx="21">
                  <c:v>2.3460002182256998</c:v>
                </c:pt>
                <c:pt idx="22">
                  <c:v>2.5703992880320801</c:v>
                </c:pt>
                <c:pt idx="23">
                  <c:v>2.78480112441747</c:v>
                </c:pt>
                <c:pt idx="24">
                  <c:v>2.9772175716814</c:v>
                </c:pt>
                <c:pt idx="25">
                  <c:v>3.13703856768594</c:v>
                </c:pt>
                <c:pt idx="26">
                  <c:v>3.2555005429368902</c:v>
                </c:pt>
                <c:pt idx="27">
                  <c:v>3.3260512307152599</c:v>
                </c:pt>
                <c:pt idx="28">
                  <c:v>3.34460638027906</c:v>
                </c:pt>
                <c:pt idx="29">
                  <c:v>3.3096969376774501</c:v>
                </c:pt>
                <c:pt idx="30">
                  <c:v>3.2225080778503101</c:v>
                </c:pt>
                <c:pt idx="31">
                  <c:v>3.08681403741766</c:v>
                </c:pt>
                <c:pt idx="32">
                  <c:v>2.9088150099161498</c:v>
                </c:pt>
                <c:pt idx="33">
                  <c:v>2.6968844241777101</c:v>
                </c:pt>
                <c:pt idx="34">
                  <c:v>2.46123673211823</c:v>
                </c:pt>
                <c:pt idx="35">
                  <c:v>2.21352738435644</c:v>
                </c:pt>
                <c:pt idx="36">
                  <c:v>1.9663979708625099</c:v>
                </c:pt>
                <c:pt idx="37">
                  <c:v>1.73298054921541</c:v>
                </c:pt>
                <c:pt idx="38">
                  <c:v>1.5263759750339001</c:v>
                </c:pt>
                <c:pt idx="39">
                  <c:v>1.35912158773309</c:v>
                </c:pt>
                <c:pt idx="40">
                  <c:v>1.2426638899776901</c:v>
                </c:pt>
                <c:pt idx="41">
                  <c:v>1.1868518909839301</c:v>
                </c:pt>
                <c:pt idx="42">
                  <c:v>1.1994665622752201</c:v>
                </c:pt>
                <c:pt idx="43">
                  <c:v>1.2858013794720899</c:v>
                </c:pt>
                <c:pt idx="44">
                  <c:v>1.4483081953775401</c:v>
                </c:pt>
                <c:pt idx="45">
                  <c:v>1.6863217078075601</c:v>
                </c:pt>
                <c:pt idx="46">
                  <c:v>1.99587455051601</c:v>
                </c:pt>
                <c:pt idx="47">
                  <c:v>2.36961354692128</c:v>
                </c:pt>
                <c:pt idx="48">
                  <c:v>2.7968259245660798</c:v>
                </c:pt>
                <c:pt idx="49">
                  <c:v>3.2635822926879898</c:v>
                </c:pt>
                <c:pt idx="50">
                  <c:v>3.75300093674685</c:v>
                </c:pt>
                <c:pt idx="51">
                  <c:v>4.2456354815342401</c:v>
                </c:pt>
                <c:pt idx="52">
                  <c:v>4.7199852189773699</c:v>
                </c:pt>
                <c:pt idx="53">
                  <c:v>5.1531243879037296</c:v>
                </c:pt>
                <c:pt idx="54">
                  <c:v>5.5214434306908498</c:v>
                </c:pt>
                <c:pt idx="55">
                  <c:v>5.8014917359952296</c:v>
                </c:pt>
                <c:pt idx="56">
                  <c:v>5.9709076077450298</c:v>
                </c:pt>
                <c:pt idx="57">
                  <c:v>6.00941717818377</c:v>
                </c:pt>
                <c:pt idx="58">
                  <c:v>5.8998797065190596</c:v>
                </c:pt>
                <c:pt idx="59">
                  <c:v>5.6293521760295899</c:v>
                </c:pt>
                <c:pt idx="60">
                  <c:v>5.1901413192902197</c:v>
                </c:pt>
                <c:pt idx="61">
                  <c:v>4.5808061653880499</c:v>
                </c:pt>
                <c:pt idx="62">
                  <c:v>3.8070689138027598</c:v>
                </c:pt>
                <c:pt idx="63">
                  <c:v>2.8825863960895299</c:v>
                </c:pt>
                <c:pt idx="64">
                  <c:v>1.8295285910349199</c:v>
                </c:pt>
                <c:pt idx="65">
                  <c:v>0.67890460891511895</c:v>
                </c:pt>
                <c:pt idx="66">
                  <c:v>-0.52942974249758301</c:v>
                </c:pt>
                <c:pt idx="67">
                  <c:v>-1.74715525366851</c:v>
                </c:pt>
                <c:pt idx="68">
                  <c:v>-2.9183427245349902</c:v>
                </c:pt>
                <c:pt idx="69">
                  <c:v>-3.9808628078195798</c:v>
                </c:pt>
                <c:pt idx="70">
                  <c:v>-4.8684459175631396</c:v>
                </c:pt>
                <c:pt idx="71">
                  <c:v>-5.5134934058804097</c:v>
                </c:pt>
                <c:pt idx="72">
                  <c:v>-5.8507490357284304</c:v>
                </c:pt>
                <c:pt idx="73">
                  <c:v>-5.8219478512137197</c:v>
                </c:pt>
                <c:pt idx="74">
                  <c:v>-5.3815678804964904</c:v>
                </c:pt>
                <c:pt idx="75">
                  <c:v>-4.5038186876845501</c:v>
                </c:pt>
                <c:pt idx="76">
                  <c:v>-3.1910096278405602</c:v>
                </c:pt>
                <c:pt idx="77">
                  <c:v>-1.48344974935477</c:v>
                </c:pt>
                <c:pt idx="78">
                  <c:v>0.52895936828116996</c:v>
                </c:pt>
                <c:pt idx="79">
                  <c:v>2.6932669553048298</c:v>
                </c:pt>
                <c:pt idx="80">
                  <c:v>4.7779718373961098</c:v>
                </c:pt>
                <c:pt idx="81">
                  <c:v>6.4552858239123303</c:v>
                </c:pt>
                <c:pt idx="82">
                  <c:v>7.2809605046302002</c:v>
                </c:pt>
                <c:pt idx="83">
                  <c:v>6.6714656445092499</c:v>
                </c:pt>
                <c:pt idx="84">
                  <c:v>3.8782965082483098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'80汇总'!$E$96:$E$180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'80汇总'!$I$96:$I$180</c:f>
              <c:numCache>
                <c:formatCode>0.00_ </c:formatCode>
                <c:ptCount val="85"/>
                <c:pt idx="0">
                  <c:v>-6.2365930149901397E-3</c:v>
                </c:pt>
                <c:pt idx="1">
                  <c:v>-1.7110717919122</c:v>
                </c:pt>
                <c:pt idx="2">
                  <c:v>-2.42574616482873</c:v>
                </c:pt>
                <c:pt idx="3">
                  <c:v>-2.45358562816683</c:v>
                </c:pt>
                <c:pt idx="4">
                  <c:v>-2.03310222154877</c:v>
                </c:pt>
                <c:pt idx="5">
                  <c:v>-1.3480889200796</c:v>
                </c:pt>
                <c:pt idx="6">
                  <c:v>-0.536574894584678</c:v>
                </c:pt>
                <c:pt idx="7">
                  <c:v>0.30126909353773501</c:v>
                </c:pt>
                <c:pt idx="8">
                  <c:v>1.0961899453360999</c:v>
                </c:pt>
                <c:pt idx="9">
                  <c:v>1.8037952691905701</c:v>
                </c:pt>
                <c:pt idx="10">
                  <c:v>2.3993036154394898</c:v>
                </c:pt>
                <c:pt idx="11">
                  <c:v>2.8730294448846698</c:v>
                </c:pt>
                <c:pt idx="12">
                  <c:v>3.2265344139514802</c:v>
                </c:pt>
                <c:pt idx="13">
                  <c:v>3.4693804902964098</c:v>
                </c:pt>
                <c:pt idx="14">
                  <c:v>3.6164242360488901</c:v>
                </c:pt>
                <c:pt idx="15">
                  <c:v>3.6855953116462699</c:v>
                </c:pt>
                <c:pt idx="16">
                  <c:v>3.6961058613706999</c:v>
                </c:pt>
                <c:pt idx="17">
                  <c:v>3.6670409422241002</c:v>
                </c:pt>
                <c:pt idx="18">
                  <c:v>3.6162835506827702</c:v>
                </c:pt>
                <c:pt idx="19">
                  <c:v>3.5597310871563299</c:v>
                </c:pt>
                <c:pt idx="20">
                  <c:v>3.5107632756361302</c:v>
                </c:pt>
                <c:pt idx="21">
                  <c:v>3.4799246260574899</c:v>
                </c:pt>
                <c:pt idx="22">
                  <c:v>3.4747874893155002</c:v>
                </c:pt>
                <c:pt idx="23">
                  <c:v>3.4999646096691701</c:v>
                </c:pt>
                <c:pt idx="24">
                  <c:v>3.5572428264399298</c:v>
                </c:pt>
                <c:pt idx="25">
                  <c:v>3.6458122164599001</c:v>
                </c:pt>
                <c:pt idx="26">
                  <c:v>3.76256750065382</c:v>
                </c:pt>
                <c:pt idx="27">
                  <c:v>3.9024609624415101</c:v>
                </c:pt>
                <c:pt idx="28">
                  <c:v>4.0588884423325498</c:v>
                </c:pt>
                <c:pt idx="29">
                  <c:v>4.22409218214574</c:v>
                </c:pt>
                <c:pt idx="30">
                  <c:v>4.3895663937198899</c:v>
                </c:pt>
                <c:pt idx="31">
                  <c:v>4.5464534208076204</c:v>
                </c:pt>
                <c:pt idx="32">
                  <c:v>4.6859202490229404</c:v>
                </c:pt>
                <c:pt idx="33">
                  <c:v>4.7995068973060198</c:v>
                </c:pt>
                <c:pt idx="34">
                  <c:v>4.8794398952956204</c:v>
                </c:pt>
                <c:pt idx="35">
                  <c:v>4.9189056143410204</c:v>
                </c:pt>
                <c:pt idx="36">
                  <c:v>4.9122796755848004</c:v>
                </c:pt>
                <c:pt idx="37">
                  <c:v>4.8553100066409902</c:v>
                </c:pt>
                <c:pt idx="38">
                  <c:v>4.74525235882051</c:v>
                </c:pt>
                <c:pt idx="39">
                  <c:v>4.58095822975167</c:v>
                </c:pt>
                <c:pt idx="40">
                  <c:v>4.3629161613937697</c:v>
                </c:pt>
                <c:pt idx="41">
                  <c:v>4.0932483010846497</c:v>
                </c:pt>
                <c:pt idx="42">
                  <c:v>3.77566492321789</c:v>
                </c:pt>
                <c:pt idx="43">
                  <c:v>3.4153803114788999</c:v>
                </c:pt>
                <c:pt idx="44">
                  <c:v>3.0189939963269299</c:v>
                </c:pt>
                <c:pt idx="45">
                  <c:v>2.5943418294887501</c:v>
                </c:pt>
                <c:pt idx="46">
                  <c:v>2.1503217567224802</c:v>
                </c:pt>
                <c:pt idx="47">
                  <c:v>1.69669942198253</c:v>
                </c:pt>
                <c:pt idx="48">
                  <c:v>1.2438989003068199</c:v>
                </c:pt>
                <c:pt idx="49">
                  <c:v>0.80278391344736999</c:v>
                </c:pt>
                <c:pt idx="50">
                  <c:v>0.38443483115903399</c:v>
                </c:pt>
                <c:pt idx="51">
                  <c:v>-7.3397460619806405E-5</c:v>
                </c:pt>
                <c:pt idx="52">
                  <c:v>-0.33988750458199701</c:v>
                </c:pt>
                <c:pt idx="53">
                  <c:v>-0.62458185188154003</c:v>
                </c:pt>
                <c:pt idx="54">
                  <c:v>-0.84435004379920198</c:v>
                </c:pt>
                <c:pt idx="55">
                  <c:v>-0.990178772126735</c:v>
                </c:pt>
                <c:pt idx="56">
                  <c:v>-1.0540011551219699</c:v>
                </c:pt>
                <c:pt idx="57">
                  <c:v>-1.0288276387080899</c:v>
                </c:pt>
                <c:pt idx="58">
                  <c:v>-0.90885343901683402</c:v>
                </c:pt>
                <c:pt idx="59">
                  <c:v>-0.68954252574021702</c:v>
                </c:pt>
                <c:pt idx="60">
                  <c:v>-0.36768927223213499</c:v>
                </c:pt>
                <c:pt idx="61">
                  <c:v>5.8539866162816201E-2</c:v>
                </c:pt>
                <c:pt idx="62">
                  <c:v>0.589580942105284</c:v>
                </c:pt>
                <c:pt idx="63">
                  <c:v>1.2244582207179699</c:v>
                </c:pt>
                <c:pt idx="64">
                  <c:v>1.9607742870798199</c:v>
                </c:pt>
                <c:pt idx="65">
                  <c:v>2.7946961800236401</c:v>
                </c:pt>
                <c:pt idx="66">
                  <c:v>3.72092740223089</c:v>
                </c:pt>
                <c:pt idx="67">
                  <c:v>4.73265377670955</c:v>
                </c:pt>
                <c:pt idx="68">
                  <c:v>5.8214491304992002</c:v>
                </c:pt>
                <c:pt idx="69">
                  <c:v>6.9771246919286298</c:v>
                </c:pt>
                <c:pt idx="70">
                  <c:v>8.1875038827715905</c:v>
                </c:pt>
                <c:pt idx="71">
                  <c:v>9.4381018773013707</c:v>
                </c:pt>
                <c:pt idx="72">
                  <c:v>10.7116868797173</c:v>
                </c:pt>
                <c:pt idx="73">
                  <c:v>11.987697546673299</c:v>
                </c:pt>
                <c:pt idx="74">
                  <c:v>13.2414883468618</c:v>
                </c:pt>
                <c:pt idx="75">
                  <c:v>14.443371908077699</c:v>
                </c:pt>
                <c:pt idx="76">
                  <c:v>15.5574245533045</c:v>
                </c:pt>
                <c:pt idx="77">
                  <c:v>16.5400182703906</c:v>
                </c:pt>
                <c:pt idx="78">
                  <c:v>17.338039295029802</c:v>
                </c:pt>
                <c:pt idx="79">
                  <c:v>17.8867503164741</c:v>
                </c:pt>
                <c:pt idx="80">
                  <c:v>18.107250032373798</c:v>
                </c:pt>
                <c:pt idx="81">
                  <c:v>17.9034803953822</c:v>
                </c:pt>
                <c:pt idx="82">
                  <c:v>17.158728397738901</c:v>
                </c:pt>
                <c:pt idx="83">
                  <c:v>15.7315656366835</c:v>
                </c:pt>
                <c:pt idx="84">
                  <c:v>13.451165193844099</c:v>
                </c:pt>
              </c:numCache>
            </c:numRef>
          </c:yVal>
          <c:smooth val="0"/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'80汇总'!$E$96:$E$180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'80汇总'!$J$96:$J$180</c:f>
              <c:numCache>
                <c:formatCode>0.00_ </c:formatCode>
                <c:ptCount val="85"/>
                <c:pt idx="0">
                  <c:v>-0.58488568428014198</c:v>
                </c:pt>
                <c:pt idx="1">
                  <c:v>0.12990706494561899</c:v>
                </c:pt>
                <c:pt idx="2">
                  <c:v>0.15323844252739</c:v>
                </c:pt>
                <c:pt idx="3">
                  <c:v>-0.14407436557954101</c:v>
                </c:pt>
                <c:pt idx="4">
                  <c:v>-0.507071675291762</c:v>
                </c:pt>
                <c:pt idx="5">
                  <c:v>-0.77278156277910104</c:v>
                </c:pt>
                <c:pt idx="6">
                  <c:v>-0.84972522126836303</c:v>
                </c:pt>
                <c:pt idx="7">
                  <c:v>-0.70047596973334403</c:v>
                </c:pt>
                <c:pt idx="8">
                  <c:v>-0.32696932959196701</c:v>
                </c:pt>
                <c:pt idx="9">
                  <c:v>0.241720073264658</c:v>
                </c:pt>
                <c:pt idx="10">
                  <c:v>0.95940120403528895</c:v>
                </c:pt>
                <c:pt idx="11">
                  <c:v>1.77083803679005</c:v>
                </c:pt>
                <c:pt idx="12">
                  <c:v>2.61810204225119</c:v>
                </c:pt>
                <c:pt idx="13">
                  <c:v>3.44542183796238</c:v>
                </c:pt>
                <c:pt idx="14">
                  <c:v>4.2027303592959599</c:v>
                </c:pt>
                <c:pt idx="15">
                  <c:v>4.8480946972625896</c:v>
                </c:pt>
                <c:pt idx="16">
                  <c:v>5.3491990580534097</c:v>
                </c:pt>
                <c:pt idx="17">
                  <c:v>5.6840371296649304</c:v>
                </c:pt>
                <c:pt idx="18">
                  <c:v>5.8409564928309896</c:v>
                </c:pt>
                <c:pt idx="19">
                  <c:v>5.8181845868091102</c:v>
                </c:pt>
                <c:pt idx="20">
                  <c:v>5.6229531353514499</c:v>
                </c:pt>
                <c:pt idx="21">
                  <c:v>5.2703258544165301</c:v>
                </c:pt>
                <c:pt idx="22">
                  <c:v>4.7818227008699097</c:v>
                </c:pt>
                <c:pt idx="23">
                  <c:v>4.1839228805522399</c:v>
                </c:pt>
                <c:pt idx="24">
                  <c:v>3.5065183146899499</c:v>
                </c:pt>
                <c:pt idx="25">
                  <c:v>2.7813792656632499</c:v>
                </c:pt>
                <c:pt idx="26">
                  <c:v>2.0406843466443298</c:v>
                </c:pt>
                <c:pt idx="27">
                  <c:v>1.3156581845694799</c:v>
                </c:pt>
                <c:pt idx="28">
                  <c:v>0.63535157230981099</c:v>
                </c:pt>
                <c:pt idx="29">
                  <c:v>2.5591033760005499E-2</c:v>
                </c:pt>
                <c:pt idx="30">
                  <c:v>-0.49188266512516499</c:v>
                </c:pt>
                <c:pt idx="31">
                  <c:v>-0.90007439555483604</c:v>
                </c:pt>
                <c:pt idx="32">
                  <c:v>-1.18718661938255</c:v>
                </c:pt>
                <c:pt idx="33">
                  <c:v>-1.3468629271692101</c:v>
                </c:pt>
                <c:pt idx="34">
                  <c:v>-1.3782279760373699</c:v>
                </c:pt>
                <c:pt idx="35">
                  <c:v>-1.2857334259553299</c:v>
                </c:pt>
                <c:pt idx="36">
                  <c:v>-1.0788237350329</c:v>
                </c:pt>
                <c:pt idx="37">
                  <c:v>-0.77143941500222302</c:v>
                </c:pt>
                <c:pt idx="38">
                  <c:v>-0.38137856704386702</c:v>
                </c:pt>
                <c:pt idx="39">
                  <c:v>7.0459784247203797E-2</c:v>
                </c:pt>
                <c:pt idx="40">
                  <c:v>0.56092486471483805</c:v>
                </c:pt>
                <c:pt idx="41">
                  <c:v>1.06552848371733</c:v>
                </c:pt>
                <c:pt idx="42">
                  <c:v>1.55939604442986</c:v>
                </c:pt>
                <c:pt idx="43">
                  <c:v>2.01822513766162</c:v>
                </c:pt>
                <c:pt idx="44">
                  <c:v>2.4192225350758401</c:v>
                </c:pt>
                <c:pt idx="45">
                  <c:v>2.74199082890705</c:v>
                </c:pt>
                <c:pt idx="46">
                  <c:v>2.9693369175656898</c:v>
                </c:pt>
                <c:pt idx="47">
                  <c:v>3.0879760109409098</c:v>
                </c:pt>
                <c:pt idx="48">
                  <c:v>3.0891068242881601</c:v>
                </c:pt>
                <c:pt idx="49">
                  <c:v>2.9688361466707001</c:v>
                </c:pt>
                <c:pt idx="50">
                  <c:v>2.72843400833345</c:v>
                </c:pt>
                <c:pt idx="51">
                  <c:v>2.3744042311540299</c:v>
                </c:pt>
                <c:pt idx="52">
                  <c:v>1.9183592275444801</c:v>
                </c:pt>
                <c:pt idx="53">
                  <c:v>1.3766925159421399</c:v>
                </c:pt>
                <c:pt idx="54">
                  <c:v>0.77004754530469999</c:v>
                </c:pt>
                <c:pt idx="55">
                  <c:v>0.12258706652083801</c:v>
                </c:pt>
                <c:pt idx="56">
                  <c:v>-0.538926544345674</c:v>
                </c:pt>
                <c:pt idx="57">
                  <c:v>-1.18622291707563</c:v>
                </c:pt>
                <c:pt idx="58">
                  <c:v>-1.7907629693429601</c:v>
                </c:pt>
                <c:pt idx="59">
                  <c:v>-2.3250938046699199</c:v>
                </c:pt>
                <c:pt idx="60">
                  <c:v>-2.7642789381306301</c:v>
                </c:pt>
                <c:pt idx="61">
                  <c:v>-3.0873547878177798</c:v>
                </c:pt>
                <c:pt idx="62">
                  <c:v>-3.2787550740665701</c:v>
                </c:pt>
                <c:pt idx="63">
                  <c:v>-3.3296349507457998</c:v>
                </c:pt>
                <c:pt idx="64">
                  <c:v>-3.2390163547358699</c:v>
                </c:pt>
                <c:pt idx="65">
                  <c:v>-3.0146651997810201</c:v>
                </c:pt>
                <c:pt idx="66">
                  <c:v>-2.67359965784894</c:v>
                </c:pt>
                <c:pt idx="67">
                  <c:v>-2.2421168709908899</c:v>
                </c:pt>
                <c:pt idx="68">
                  <c:v>-1.7552130074396499</c:v>
                </c:pt>
                <c:pt idx="69">
                  <c:v>-1.25525863600137</c:v>
                </c:pt>
                <c:pt idx="70">
                  <c:v>-0.78977791882386095</c:v>
                </c:pt>
                <c:pt idx="71">
                  <c:v>-0.40816613898132698</c:v>
                </c:pt>
                <c:pt idx="72">
                  <c:v>-0.157165565196938</c:v>
                </c:pt>
                <c:pt idx="73">
                  <c:v>-7.4904628244766305E-2</c:v>
                </c:pt>
                <c:pt idx="74">
                  <c:v>-0.183289824617965</c:v>
                </c:pt>
                <c:pt idx="75">
                  <c:v>-0.47852369499208203</c:v>
                </c:pt>
                <c:pt idx="76">
                  <c:v>-0.91950562365215205</c:v>
                </c:pt>
                <c:pt idx="77">
                  <c:v>-1.41385508986548</c:v>
                </c:pt>
                <c:pt idx="78">
                  <c:v>-1.8012793627077599</c:v>
                </c:pt>
                <c:pt idx="79">
                  <c:v>-1.8339894704083901</c:v>
                </c:pt>
                <c:pt idx="80">
                  <c:v>-1.1538495941715701</c:v>
                </c:pt>
                <c:pt idx="81">
                  <c:v>0.73407417221715099</c:v>
                </c:pt>
                <c:pt idx="82">
                  <c:v>4.4919194691775504</c:v>
                </c:pt>
                <c:pt idx="83">
                  <c:v>10.983761755339501</c:v>
                </c:pt>
                <c:pt idx="84">
                  <c:v>21.315071621915799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'80汇总'!$E$96:$E$180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'80汇总'!$K$96:$K$180</c:f>
              <c:numCache>
                <c:formatCode>0.00_ </c:formatCode>
                <c:ptCount val="85"/>
                <c:pt idx="0">
                  <c:v>-4.1819919168856501</c:v>
                </c:pt>
                <c:pt idx="1">
                  <c:v>-1.36366276936116</c:v>
                </c:pt>
                <c:pt idx="2">
                  <c:v>0.34234069963546898</c:v>
                </c:pt>
                <c:pt idx="3">
                  <c:v>1.24563569894741</c:v>
                </c:pt>
                <c:pt idx="4">
                  <c:v>1.59306822318993</c:v>
                </c:pt>
                <c:pt idx="5">
                  <c:v>1.5782510140336701</c:v>
                </c:pt>
                <c:pt idx="6">
                  <c:v>1.3500206755014501</c:v>
                </c:pt>
                <c:pt idx="7">
                  <c:v>1.01990130680394</c:v>
                </c:pt>
                <c:pt idx="8">
                  <c:v>0.66865748793881796</c:v>
                </c:pt>
                <c:pt idx="9">
                  <c:v>0.35201503868808198</c:v>
                </c:pt>
                <c:pt idx="10">
                  <c:v>0.105623670769338</c:v>
                </c:pt>
                <c:pt idx="11">
                  <c:v>-5.0668534271204102E-2</c:v>
                </c:pt>
                <c:pt idx="12">
                  <c:v>-0.109162962293407</c:v>
                </c:pt>
                <c:pt idx="13">
                  <c:v>-7.1218719540816294E-2</c:v>
                </c:pt>
                <c:pt idx="14">
                  <c:v>5.5336751987996799E-2</c:v>
                </c:pt>
                <c:pt idx="15">
                  <c:v>0.25834901779956398</c:v>
                </c:pt>
                <c:pt idx="16">
                  <c:v>0.52308065520901004</c:v>
                </c:pt>
                <c:pt idx="17">
                  <c:v>0.83360511619613797</c:v>
                </c:pt>
                <c:pt idx="18">
                  <c:v>1.17389425513218</c:v>
                </c:pt>
                <c:pt idx="19">
                  <c:v>1.5286400502150099</c:v>
                </c:pt>
                <c:pt idx="20">
                  <c:v>1.88384788368015</c:v>
                </c:pt>
                <c:pt idx="21">
                  <c:v>2.2272356957975799</c:v>
                </c:pt>
                <c:pt idx="22">
                  <c:v>2.5484703913150502</c:v>
                </c:pt>
                <c:pt idx="23">
                  <c:v>2.8392700543738898</c:v>
                </c:pt>
                <c:pt idx="24">
                  <c:v>3.09339781899557</c:v>
                </c:pt>
                <c:pt idx="25">
                  <c:v>3.3065706470233902</c:v>
                </c:pt>
                <c:pt idx="26">
                  <c:v>3.4763037838995801</c:v>
                </c:pt>
                <c:pt idx="27">
                  <c:v>3.6017092948642602</c:v>
                </c:pt>
                <c:pt idx="28">
                  <c:v>3.6832648300848598</c:v>
                </c:pt>
                <c:pt idx="29">
                  <c:v>3.72256662684386</c:v>
                </c:pt>
                <c:pt idx="30">
                  <c:v>3.72207873026509</c:v>
                </c:pt>
                <c:pt idx="31">
                  <c:v>3.68488850109821</c:v>
                </c:pt>
                <c:pt idx="32">
                  <c:v>3.6144766798525501</c:v>
                </c:pt>
                <c:pt idx="33">
                  <c:v>3.5145085910346499</c:v>
                </c:pt>
                <c:pt idx="34">
                  <c:v>3.3886514994332799</c:v>
                </c:pt>
                <c:pt idx="35">
                  <c:v>3.2404216722939601</c:v>
                </c:pt>
                <c:pt idx="36">
                  <c:v>3.0730633568135399</c:v>
                </c:pt>
                <c:pt idx="37">
                  <c:v>2.8894606517293902</c:v>
                </c:pt>
                <c:pt idx="38">
                  <c:v>2.69208213477765</c:v>
                </c:pt>
                <c:pt idx="39">
                  <c:v>2.4829571045455099</c:v>
                </c:pt>
                <c:pt idx="40">
                  <c:v>2.2636814057026902</c:v>
                </c:pt>
                <c:pt idx="41">
                  <c:v>2.0354500307242001</c:v>
                </c:pt>
                <c:pt idx="42">
                  <c:v>1.79911302913631</c:v>
                </c:pt>
                <c:pt idx="43">
                  <c:v>1.5552507068530199</c:v>
                </c:pt>
                <c:pt idx="44">
                  <c:v>1.30426366347892</c:v>
                </c:pt>
                <c:pt idx="45">
                  <c:v>1.0464728944888699</c:v>
                </c:pt>
                <c:pt idx="46">
                  <c:v>0.78222497785433798</c:v>
                </c:pt>
                <c:pt idx="47">
                  <c:v>0.51199727115332605</c:v>
                </c:pt>
                <c:pt idx="48">
                  <c:v>0.23649806532902801</c:v>
                </c:pt>
                <c:pt idx="49">
                  <c:v>-4.3243224923839897E-2</c:v>
                </c:pt>
                <c:pt idx="50">
                  <c:v>-0.32580050651034898</c:v>
                </c:pt>
                <c:pt idx="51">
                  <c:v>-0.60929440026002801</c:v>
                </c:pt>
                <c:pt idx="52">
                  <c:v>-0.89135841639045899</c:v>
                </c:pt>
                <c:pt idx="53">
                  <c:v>-1.1691311605705701</c:v>
                </c:pt>
                <c:pt idx="54">
                  <c:v>-1.4392771156778801</c:v>
                </c:pt>
                <c:pt idx="55">
                  <c:v>-1.69803772829292</c:v>
                </c:pt>
                <c:pt idx="56">
                  <c:v>-1.9413135989604999</c:v>
                </c:pt>
                <c:pt idx="57">
                  <c:v>-2.1647775319620699</c:v>
                </c:pt>
                <c:pt idx="58">
                  <c:v>-2.36401704289529</c:v>
                </c:pt>
                <c:pt idx="59">
                  <c:v>-2.5347036514160002</c:v>
                </c:pt>
                <c:pt idx="60">
                  <c:v>-2.6727849021749099</c:v>
                </c:pt>
                <c:pt idx="61">
                  <c:v>-2.7746935578010499</c:v>
                </c:pt>
                <c:pt idx="62">
                  <c:v>-2.8375667967444498</c:v>
                </c:pt>
                <c:pt idx="63">
                  <c:v>-2.8594665221888098</c:v>
                </c:pt>
                <c:pt idx="64">
                  <c:v>-2.8395900488554502</c:v>
                </c:pt>
                <c:pt idx="65">
                  <c:v>-2.7784584819450102</c:v>
                </c:pt>
                <c:pt idx="66">
                  <c:v>-2.6780680342931502</c:v>
                </c:pt>
                <c:pt idx="67">
                  <c:v>-2.54198734868354</c:v>
                </c:pt>
                <c:pt idx="68">
                  <c:v>-2.37538159637585</c:v>
                </c:pt>
                <c:pt idx="69">
                  <c:v>-2.1849417164722702</c:v>
                </c:pt>
                <c:pt idx="70">
                  <c:v>-1.9786946369315599</c:v>
                </c:pt>
                <c:pt idx="71">
                  <c:v>-1.7656676850076301</c:v>
                </c:pt>
                <c:pt idx="72">
                  <c:v>-1.5553776431581501</c:v>
                </c:pt>
                <c:pt idx="73">
                  <c:v>-1.3571120458295201</c:v>
                </c:pt>
                <c:pt idx="74">
                  <c:v>-1.1789673341384299</c:v>
                </c:pt>
                <c:pt idx="75">
                  <c:v>-1.02660539624072</c:v>
                </c:pt>
                <c:pt idx="76">
                  <c:v>-0.90168681638517401</c:v>
                </c:pt>
                <c:pt idx="77">
                  <c:v>-0.79993583916714806</c:v>
                </c:pt>
                <c:pt idx="78">
                  <c:v>-0.70878862172672596</c:v>
                </c:pt>
                <c:pt idx="79">
                  <c:v>-0.60457280403987301</c:v>
                </c:pt>
                <c:pt idx="80">
                  <c:v>-0.44916276721980802</c:v>
                </c:pt>
                <c:pt idx="81">
                  <c:v>-0.18605117643806801</c:v>
                </c:pt>
                <c:pt idx="82">
                  <c:v>0.26422647908982</c:v>
                </c:pt>
                <c:pt idx="83">
                  <c:v>1.00938163879851</c:v>
                </c:pt>
                <c:pt idx="84">
                  <c:v>2.19144811832708</c:v>
                </c:pt>
              </c:numCache>
            </c:numRef>
          </c:yVal>
          <c:smooth val="0"/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'80汇总'!$E$96:$E$180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'80汇总'!$L$96:$L$180</c:f>
              <c:numCache>
                <c:formatCode>0.00_ </c:formatCode>
                <c:ptCount val="85"/>
                <c:pt idx="0">
                  <c:v>-8.1609970600833801</c:v>
                </c:pt>
                <c:pt idx="1">
                  <c:v>-3.14103559200572</c:v>
                </c:pt>
                <c:pt idx="2">
                  <c:v>-0.65883029553335604</c:v>
                </c:pt>
                <c:pt idx="3">
                  <c:v>0.22684136525009199</c:v>
                </c:pt>
                <c:pt idx="4">
                  <c:v>0.213012510374506</c:v>
                </c:pt>
                <c:pt idx="5">
                  <c:v>-0.202046627240863</c:v>
                </c:pt>
                <c:pt idx="6">
                  <c:v>-0.67946751924943904</c:v>
                </c:pt>
                <c:pt idx="7">
                  <c:v>-1.00592738425038</c:v>
                </c:pt>
                <c:pt idx="8">
                  <c:v>-1.0647707261619901</c:v>
                </c:pt>
                <c:pt idx="9">
                  <c:v>-0.81161214074329802</c:v>
                </c:pt>
                <c:pt idx="10">
                  <c:v>-0.25395477211471601</c:v>
                </c:pt>
                <c:pt idx="11">
                  <c:v>0.56561148052638199</c:v>
                </c:pt>
                <c:pt idx="12">
                  <c:v>1.58303907880987</c:v>
                </c:pt>
                <c:pt idx="13">
                  <c:v>2.72365842090041</c:v>
                </c:pt>
                <c:pt idx="14">
                  <c:v>3.91057196991548</c:v>
                </c:pt>
                <c:pt idx="15">
                  <c:v>5.0709328750437699</c:v>
                </c:pt>
                <c:pt idx="16">
                  <c:v>6.1404087637901004</c:v>
                </c:pt>
                <c:pt idx="17">
                  <c:v>7.06610701357243</c:v>
                </c:pt>
                <c:pt idx="18">
                  <c:v>7.8082143320398796</c:v>
                </c:pt>
                <c:pt idx="19">
                  <c:v>8.3405808880019698</c:v>
                </c:pt>
                <c:pt idx="20">
                  <c:v>8.6504575387086504</c:v>
                </c:pt>
                <c:pt idx="21">
                  <c:v>8.73757389446099</c:v>
                </c:pt>
                <c:pt idx="22">
                  <c:v>8.6127250480920505</c:v>
                </c:pt>
                <c:pt idx="23">
                  <c:v>8.2960157748110195</c:v>
                </c:pt>
                <c:pt idx="24">
                  <c:v>7.8148928771809398</c:v>
                </c:pt>
                <c:pt idx="25">
                  <c:v>7.2020791106635604</c:v>
                </c:pt>
                <c:pt idx="26">
                  <c:v>6.4935057771538203</c:v>
                </c:pt>
                <c:pt idx="27">
                  <c:v>5.7263256173115398</c:v>
                </c:pt>
                <c:pt idx="28">
                  <c:v>4.9370730671959704</c:v>
                </c:pt>
                <c:pt idx="29">
                  <c:v>4.16002527078847</c:v>
                </c:pt>
                <c:pt idx="30">
                  <c:v>3.4258044574477902</c:v>
                </c:pt>
                <c:pt idx="31">
                  <c:v>2.7602504020903198</c:v>
                </c:pt>
                <c:pt idx="32">
                  <c:v>2.1835806860574398</c:v>
                </c:pt>
                <c:pt idx="33">
                  <c:v>1.70984636815802</c:v>
                </c:pt>
                <c:pt idx="34">
                  <c:v>1.34668145816579</c:v>
                </c:pt>
                <c:pt idx="35">
                  <c:v>1.0953362593628899</c:v>
                </c:pt>
                <c:pt idx="36">
                  <c:v>0.95097721218537301</c:v>
                </c:pt>
                <c:pt idx="37">
                  <c:v>0.90322932808918699</c:v>
                </c:pt>
                <c:pt idx="38">
                  <c:v>0.93693165088489805</c:v>
                </c:pt>
                <c:pt idx="39">
                  <c:v>1.0330714225675199</c:v>
                </c:pt>
                <c:pt idx="40">
                  <c:v>1.16985876163786</c:v>
                </c:pt>
                <c:pt idx="41">
                  <c:v>1.3239006841763199</c:v>
                </c:pt>
                <c:pt idx="42">
                  <c:v>1.4714312117830499</c:v>
                </c:pt>
                <c:pt idx="43">
                  <c:v>1.5895531154607601</c:v>
                </c:pt>
                <c:pt idx="44">
                  <c:v>1.65744654104098</c:v>
                </c:pt>
                <c:pt idx="45">
                  <c:v>1.6575003494029901</c:v>
                </c:pt>
                <c:pt idx="46">
                  <c:v>1.57632348403115</c:v>
                </c:pt>
                <c:pt idx="47">
                  <c:v>1.40559604881992</c:v>
                </c:pt>
                <c:pt idx="48">
                  <c:v>1.1427230410797</c:v>
                </c:pt>
                <c:pt idx="49">
                  <c:v>0.79125783751483303</c:v>
                </c:pt>
                <c:pt idx="50">
                  <c:v>0.36106757618848001</c:v>
                </c:pt>
                <c:pt idx="51">
                  <c:v>-0.13178148753150701</c:v>
                </c:pt>
                <c:pt idx="52">
                  <c:v>-0.66543374471954997</c:v>
                </c:pt>
                <c:pt idx="53">
                  <c:v>-1.2129564920307401</c:v>
                </c:pt>
                <c:pt idx="54">
                  <c:v>-1.7433534522176499</c:v>
                </c:pt>
                <c:pt idx="55">
                  <c:v>-2.2228688193851398</c:v>
                </c:pt>
                <c:pt idx="56">
                  <c:v>-2.6165607012703398</c:v>
                </c:pt>
                <c:pt idx="57">
                  <c:v>-2.8901115458238702</c:v>
                </c:pt>
                <c:pt idx="58">
                  <c:v>-3.0118309631815401</c:v>
                </c:pt>
                <c:pt idx="59">
                  <c:v>-2.9547932899184302</c:v>
                </c:pt>
                <c:pt idx="60">
                  <c:v>-2.6990382812320002</c:v>
                </c:pt>
                <c:pt idx="61">
                  <c:v>-2.2337484691446301</c:v>
                </c:pt>
                <c:pt idx="62">
                  <c:v>-1.55930098399338</c:v>
                </c:pt>
                <c:pt idx="63">
                  <c:v>-0.68907500201341398</c:v>
                </c:pt>
                <c:pt idx="64">
                  <c:v>0.34912153657066902</c:v>
                </c:pt>
                <c:pt idx="65">
                  <c:v>1.5121607173596501</c:v>
                </c:pt>
                <c:pt idx="66">
                  <c:v>2.7414130263155898</c:v>
                </c:pt>
                <c:pt idx="67">
                  <c:v>3.9634695876549202</c:v>
                </c:pt>
                <c:pt idx="68">
                  <c:v>5.0919836336671098</c:v>
                </c:pt>
                <c:pt idx="69">
                  <c:v>6.0308685506573898</c:v>
                </c:pt>
                <c:pt idx="70">
                  <c:v>6.6791127224444198</c:v>
                </c:pt>
                <c:pt idx="71">
                  <c:v>6.9374951521923203</c:v>
                </c:pt>
                <c:pt idx="72">
                  <c:v>6.7175105001348996</c:v>
                </c:pt>
                <c:pt idx="73">
                  <c:v>5.9528377156365098</c:v>
                </c:pt>
                <c:pt idx="74">
                  <c:v>4.6137128892142796</c:v>
                </c:pt>
                <c:pt idx="75">
                  <c:v>2.7245942666270802</c:v>
                </c:pt>
                <c:pt idx="76">
                  <c:v>0.38553559424286699</c:v>
                </c:pt>
                <c:pt idx="77">
                  <c:v>-2.2022869229432498</c:v>
                </c:pt>
                <c:pt idx="78">
                  <c:v>-4.7064187739183101</c:v>
                </c:pt>
                <c:pt idx="79">
                  <c:v>-6.6278362244210802</c:v>
                </c:pt>
                <c:pt idx="80">
                  <c:v>-7.2599823753571497</c:v>
                </c:pt>
                <c:pt idx="81">
                  <c:v>-5.6415595505153897</c:v>
                </c:pt>
                <c:pt idx="82">
                  <c:v>-0.50247382317026501</c:v>
                </c:pt>
                <c:pt idx="83">
                  <c:v>9.7977070034015892</c:v>
                </c:pt>
                <c:pt idx="84">
                  <c:v>27.339455952308199</c:v>
                </c:pt>
              </c:numCache>
            </c:numRef>
          </c:yVal>
          <c:smooth val="0"/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'80汇总'!$E$96:$E$180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'80汇总'!$M$96:$M$180</c:f>
              <c:numCache>
                <c:formatCode>0.00_ </c:formatCode>
                <c:ptCount val="85"/>
                <c:pt idx="0">
                  <c:v>12.994462148353801</c:v>
                </c:pt>
                <c:pt idx="1">
                  <c:v>4.1586931543572696</c:v>
                </c:pt>
                <c:pt idx="2">
                  <c:v>-1.16469211001262</c:v>
                </c:pt>
                <c:pt idx="3">
                  <c:v>-3.8461622007334699</c:v>
                </c:pt>
                <c:pt idx="4">
                  <c:v>-4.6038048138166303</c:v>
                </c:pt>
                <c:pt idx="5">
                  <c:v>-4.0226405320256804</c:v>
                </c:pt>
                <c:pt idx="6">
                  <c:v>-2.5722022293378899</c:v>
                </c:pt>
                <c:pt idx="7">
                  <c:v>-0.622483482287981</c:v>
                </c:pt>
                <c:pt idx="8">
                  <c:v>1.54164419047168</c:v>
                </c:pt>
                <c:pt idx="9">
                  <c:v>3.7074489206799699</c:v>
                </c:pt>
                <c:pt idx="10">
                  <c:v>5.7226980107648604</c:v>
                </c:pt>
                <c:pt idx="11">
                  <c:v>7.4852698668991504</c:v>
                </c:pt>
                <c:pt idx="12">
                  <c:v>8.9339321728470598</c:v>
                </c:pt>
                <c:pt idx="13">
                  <c:v>10.0402034295112</c:v>
                </c:pt>
                <c:pt idx="14">
                  <c:v>10.801218235784299</c:v>
                </c:pt>
                <c:pt idx="15">
                  <c:v>11.2335198908163</c:v>
                </c:pt>
                <c:pt idx="16">
                  <c:v>11.3677070561289</c:v>
                </c:pt>
                <c:pt idx="17">
                  <c:v>11.2438643281466</c:v>
                </c:pt>
                <c:pt idx="18">
                  <c:v>10.9077096376667</c:v>
                </c:pt>
                <c:pt idx="19">
                  <c:v>10.407394412551</c:v>
                </c:pt>
                <c:pt idx="20">
                  <c:v>9.7908954135074193</c:v>
                </c:pt>
                <c:pt idx="21">
                  <c:v>9.1039400802238699</c:v>
                </c:pt>
                <c:pt idx="22">
                  <c:v>8.3884101063228709</c:v>
                </c:pt>
                <c:pt idx="23">
                  <c:v>7.6811707966318004</c:v>
                </c:pt>
                <c:pt idx="24">
                  <c:v>7.0132765491082099</c:v>
                </c:pt>
                <c:pt idx="25">
                  <c:v>6.4095055463951498</c:v>
                </c:pt>
                <c:pt idx="26">
                  <c:v>5.8881794384746398</c:v>
                </c:pt>
                <c:pt idx="27">
                  <c:v>5.4612264481477402</c:v>
                </c:pt>
                <c:pt idx="28">
                  <c:v>5.1344489351791101</c:v>
                </c:pt>
                <c:pt idx="29">
                  <c:v>4.9079590128491901</c:v>
                </c:pt>
                <c:pt idx="30">
                  <c:v>4.7767483223942797</c:v>
                </c:pt>
                <c:pt idx="31">
                  <c:v>4.7313605363322999</c:v>
                </c:pt>
                <c:pt idx="32">
                  <c:v>4.75863758106326</c:v>
                </c:pt>
                <c:pt idx="33">
                  <c:v>4.8425129422621396</c:v>
                </c:pt>
                <c:pt idx="34">
                  <c:v>4.9648277436077501</c:v>
                </c:pt>
                <c:pt idx="35">
                  <c:v>5.1061475701508696</c:v>
                </c:pt>
                <c:pt idx="36">
                  <c:v>5.2465602422740902</c:v>
                </c:pt>
                <c:pt idx="37">
                  <c:v>5.3664369345982204</c:v>
                </c:pt>
                <c:pt idx="38">
                  <c:v>5.4471411764417903</c:v>
                </c:pt>
                <c:pt idx="39">
                  <c:v>5.4716723665262403</c:v>
                </c:pt>
                <c:pt idx="40">
                  <c:v>5.4252324844030504</c:v>
                </c:pt>
                <c:pt idx="41">
                  <c:v>5.2957066849109298</c:v>
                </c:pt>
                <c:pt idx="42">
                  <c:v>5.0740504192965696</c:v>
                </c:pt>
                <c:pt idx="43">
                  <c:v>4.75457763815478</c:v>
                </c:pt>
                <c:pt idx="44">
                  <c:v>4.3351464962154402</c:v>
                </c:pt>
                <c:pt idx="45">
                  <c:v>3.8172407982464098</c:v>
                </c:pt>
                <c:pt idx="46">
                  <c:v>3.2059471978036198</c:v>
                </c:pt>
                <c:pt idx="47">
                  <c:v>2.5098298874788698</c:v>
                </c:pt>
                <c:pt idx="48">
                  <c:v>1.7407061991899799</c:v>
                </c:pt>
                <c:pt idx="49">
                  <c:v>0.91332816789526605</c:v>
                </c:pt>
                <c:pt idx="50">
                  <c:v>4.4976699519594397E-2</c:v>
                </c:pt>
                <c:pt idx="51">
                  <c:v>-0.84502347387704402</c:v>
                </c:pt>
                <c:pt idx="52">
                  <c:v>-1.7358583730820001</c:v>
                </c:pt>
                <c:pt idx="53">
                  <c:v>-2.60583775711412</c:v>
                </c:pt>
                <c:pt idx="54">
                  <c:v>-3.4330539834167602</c:v>
                </c:pt>
                <c:pt idx="55">
                  <c:v>-4.1960728546578698</c:v>
                </c:pt>
                <c:pt idx="56">
                  <c:v>-4.8746412529527801</c:v>
                </c:pt>
                <c:pt idx="57">
                  <c:v>-5.4503950971684398</c:v>
                </c:pt>
                <c:pt idx="58">
                  <c:v>-5.9075499411871197</c:v>
                </c:pt>
                <c:pt idx="59">
                  <c:v>-6.2335553580287204</c:v>
                </c:pt>
                <c:pt idx="60">
                  <c:v>-6.4196931287501</c:v>
                </c:pt>
                <c:pt idx="61">
                  <c:v>-6.4615981750488798</c:v>
                </c:pt>
                <c:pt idx="62">
                  <c:v>-6.3596801412853203</c:v>
                </c:pt>
                <c:pt idx="63">
                  <c:v>-6.1194225424900903</c:v>
                </c:pt>
                <c:pt idx="64">
                  <c:v>-5.7515354555907798</c:v>
                </c:pt>
                <c:pt idx="65">
                  <c:v>-5.2719368338608001</c:v>
                </c:pt>
                <c:pt idx="66">
                  <c:v>-4.7015366772910498</c:v>
                </c:pt>
                <c:pt idx="67">
                  <c:v>-4.0657974869732003</c:v>
                </c:pt>
                <c:pt idx="68">
                  <c:v>-3.3940436767675202</c:v>
                </c:pt>
                <c:pt idx="69">
                  <c:v>-2.7184919032005399</c:v>
                </c:pt>
                <c:pt idx="70">
                  <c:v>-2.0729736115483499</c:v>
                </c:pt>
                <c:pt idx="71">
                  <c:v>-1.49132047770964</c:v>
                </c:pt>
                <c:pt idx="72">
                  <c:v>-1.00538285291164</c:v>
                </c:pt>
                <c:pt idx="73">
                  <c:v>-0.64265079266770198</c:v>
                </c:pt>
                <c:pt idx="74">
                  <c:v>-0.42344677319852098</c:v>
                </c:pt>
                <c:pt idx="75">
                  <c:v>-0.35765876272962799</c:v>
                </c:pt>
                <c:pt idx="76">
                  <c:v>-0.44098193031571498</c:v>
                </c:pt>
                <c:pt idx="77">
                  <c:v>-0.65063693210876405</c:v>
                </c:pt>
                <c:pt idx="78">
                  <c:v>-0.94053242028317996</c:v>
                </c:pt>
                <c:pt idx="79">
                  <c:v>-1.23583917387091</c:v>
                </c:pt>
                <c:pt idx="80">
                  <c:v>-1.4269430425472001</c:v>
                </c:pt>
                <c:pt idx="81">
                  <c:v>-1.3627437452364</c:v>
                </c:pt>
                <c:pt idx="82">
                  <c:v>-0.84326644971832598</c:v>
                </c:pt>
                <c:pt idx="83">
                  <c:v>0.38844700204648502</c:v>
                </c:pt>
                <c:pt idx="84">
                  <c:v>2.655200376002</c:v>
                </c:pt>
              </c:numCache>
            </c:numRef>
          </c:yVal>
          <c:smooth val="0"/>
        </c:ser>
        <c:ser>
          <c:idx val="8"/>
          <c:order val="8"/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'80汇总'!$E$96:$E$180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'80汇总'!$N$96:$N$180</c:f>
              <c:numCache>
                <c:formatCode>0.00_ </c:formatCode>
                <c:ptCount val="85"/>
                <c:pt idx="0">
                  <c:v>-20.0372628788508</c:v>
                </c:pt>
                <c:pt idx="1">
                  <c:v>-7.9952881491341401</c:v>
                </c:pt>
                <c:pt idx="2">
                  <c:v>-0.83154415242836799</c:v>
                </c:pt>
                <c:pt idx="3">
                  <c:v>2.8821024657546701</c:v>
                </c:pt>
                <c:pt idx="4">
                  <c:v>4.2684313492959802</c:v>
                </c:pt>
                <c:pt idx="5">
                  <c:v>4.19336353783594</c:v>
                </c:pt>
                <c:pt idx="6">
                  <c:v>3.3087816502701601</c:v>
                </c:pt>
                <c:pt idx="7">
                  <c:v>2.0901439991456998</c:v>
                </c:pt>
                <c:pt idx="8">
                  <c:v>0.86933681884585601</c:v>
                </c:pt>
                <c:pt idx="9">
                  <c:v>-0.13681525385823801</c:v>
                </c:pt>
                <c:pt idx="10">
                  <c:v>-0.80198372604735002</c:v>
                </c:pt>
                <c:pt idx="11">
                  <c:v>-1.06934189200713</c:v>
                </c:pt>
                <c:pt idx="12">
                  <c:v>-0.93378980860703098</c:v>
                </c:pt>
                <c:pt idx="13">
                  <c:v>-0.42706837563400102</c:v>
                </c:pt>
                <c:pt idx="14">
                  <c:v>0.39454679454354702</c:v>
                </c:pt>
                <c:pt idx="15">
                  <c:v>1.4602607487382</c:v>
                </c:pt>
                <c:pt idx="16">
                  <c:v>2.6927531785856802</c:v>
                </c:pt>
                <c:pt idx="17">
                  <c:v>4.0144013608034799</c:v>
                </c:pt>
                <c:pt idx="18">
                  <c:v>5.3519639876394098</c:v>
                </c:pt>
                <c:pt idx="19">
                  <c:v>6.6399400445152796</c:v>
                </c:pt>
                <c:pt idx="20">
                  <c:v>7.8227997398593603</c:v>
                </c:pt>
                <c:pt idx="21">
                  <c:v>8.8562679666898401</c:v>
                </c:pt>
                <c:pt idx="22">
                  <c:v>9.70782487664958</c:v>
                </c:pt>
                <c:pt idx="23">
                  <c:v>10.3565728749152</c:v>
                </c:pt>
                <c:pt idx="24">
                  <c:v>10.792604698674101</c:v>
                </c:pt>
                <c:pt idx="25">
                  <c:v>11.015993222739199</c:v>
                </c:pt>
                <c:pt idx="26">
                  <c:v>11.035510243293601</c:v>
                </c:pt>
                <c:pt idx="27">
                  <c:v>10.8671687247663</c:v>
                </c:pt>
                <c:pt idx="28">
                  <c:v>10.5326708554178</c:v>
                </c:pt>
                <c:pt idx="29">
                  <c:v>10.057832744371799</c:v>
                </c:pt>
                <c:pt idx="30">
                  <c:v>9.4710457065501004</c:v>
                </c:pt>
                <c:pt idx="31">
                  <c:v>8.8018238222500695</c:v>
                </c:pt>
                <c:pt idx="32">
                  <c:v>8.0794778250283592</c:v>
                </c:pt>
                <c:pt idx="33">
                  <c:v>7.3319463649160701</c:v>
                </c:pt>
                <c:pt idx="34">
                  <c:v>6.5848073140876</c:v>
                </c:pt>
                <c:pt idx="35">
                  <c:v>5.8604840286565896</c:v>
                </c:pt>
                <c:pt idx="36">
                  <c:v>5.1776543534144102</c:v>
                </c:pt>
                <c:pt idx="37">
                  <c:v>4.5508636561561202</c:v>
                </c:pt>
                <c:pt idx="38">
                  <c:v>3.9903373043672601</c:v>
                </c:pt>
                <c:pt idx="39">
                  <c:v>3.50198275023119</c:v>
                </c:pt>
                <c:pt idx="40">
                  <c:v>3.0875667689315498</c:v>
                </c:pt>
                <c:pt idx="41">
                  <c:v>2.7450494017686702</c:v>
                </c:pt>
                <c:pt idx="42">
                  <c:v>2.4690527877439501</c:v>
                </c:pt>
                <c:pt idx="43">
                  <c:v>2.25144032681371</c:v>
                </c:pt>
                <c:pt idx="44">
                  <c:v>2.0819795034206101</c:v>
                </c:pt>
                <c:pt idx="45">
                  <c:v>1.9490602115709601</c:v>
                </c:pt>
                <c:pt idx="46">
                  <c:v>1.8404395613449001</c:v>
                </c:pt>
                <c:pt idx="47">
                  <c:v>1.7439839124057701</c:v>
                </c:pt>
                <c:pt idx="48">
                  <c:v>1.64837927188457</c:v>
                </c:pt>
                <c:pt idx="49">
                  <c:v>1.5437822129218699</c:v>
                </c:pt>
                <c:pt idx="50">
                  <c:v>1.42238511499689</c:v>
                </c:pt>
                <c:pt idx="51">
                  <c:v>1.27887179925231</c:v>
                </c:pt>
                <c:pt idx="52">
                  <c:v>1.11074253028922</c:v>
                </c:pt>
                <c:pt idx="53">
                  <c:v>0.91849088031525405</c:v>
                </c:pt>
                <c:pt idx="54">
                  <c:v>0.70561910410577899</c:v>
                </c:pt>
                <c:pt idx="55">
                  <c:v>0.47848344999675901</c:v>
                </c:pt>
                <c:pt idx="56">
                  <c:v>0.24596623767897799</c:v>
                </c:pt>
                <c:pt idx="57">
                  <c:v>1.89775646585701E-2</c:v>
                </c:pt>
                <c:pt idx="58">
                  <c:v>-0.19020383997418799</c:v>
                </c:pt>
                <c:pt idx="59">
                  <c:v>-0.368733809561341</c:v>
                </c:pt>
                <c:pt idx="60">
                  <c:v>-0.50412526793021295</c:v>
                </c:pt>
                <c:pt idx="61">
                  <c:v>-0.58525683867410605</c:v>
                </c:pt>
                <c:pt idx="62">
                  <c:v>-0.60342512006373294</c:v>
                </c:pt>
                <c:pt idx="63">
                  <c:v>-0.55338841782487302</c:v>
                </c:pt>
                <c:pt idx="64">
                  <c:v>-0.43433931229920802</c:v>
                </c:pt>
                <c:pt idx="65">
                  <c:v>-0.25073239218728099</c:v>
                </c:pt>
                <c:pt idx="66">
                  <c:v>-1.2881816067654501E-2</c:v>
                </c:pt>
                <c:pt idx="67">
                  <c:v>0.26276893264465101</c:v>
                </c:pt>
                <c:pt idx="68">
                  <c:v>0.55381565726426596</c:v>
                </c:pt>
                <c:pt idx="69">
                  <c:v>0.83262453301204398</c:v>
                </c:pt>
                <c:pt idx="70">
                  <c:v>1.0677639527276801</c:v>
                </c:pt>
                <c:pt idx="71">
                  <c:v>1.22629022075854</c:v>
                </c:pt>
                <c:pt idx="72">
                  <c:v>1.27705561348576</c:v>
                </c:pt>
                <c:pt idx="73">
                  <c:v>1.19522338246669</c:v>
                </c:pt>
                <c:pt idx="74">
                  <c:v>0.968190955640711</c:v>
                </c:pt>
                <c:pt idx="75">
                  <c:v>0.60313990634504899</c:v>
                </c:pt>
                <c:pt idx="76">
                  <c:v>0.136449192069723</c:v>
                </c:pt>
                <c:pt idx="77">
                  <c:v>-0.35477327143412701</c:v>
                </c:pt>
                <c:pt idx="78">
                  <c:v>-0.73876644484843701</c:v>
                </c:pt>
                <c:pt idx="79">
                  <c:v>-0.81250533639345301</c:v>
                </c:pt>
                <c:pt idx="80">
                  <c:v>-0.28208899916383201</c:v>
                </c:pt>
                <c:pt idx="81">
                  <c:v>1.2602082304570099</c:v>
                </c:pt>
                <c:pt idx="82">
                  <c:v>4.3625795297245897</c:v>
                </c:pt>
                <c:pt idx="83">
                  <c:v>9.7444020232413298</c:v>
                </c:pt>
                <c:pt idx="84">
                  <c:v>18.331429400714001</c:v>
                </c:pt>
              </c:numCache>
            </c:numRef>
          </c:yVal>
          <c:smooth val="0"/>
        </c:ser>
        <c:ser>
          <c:idx val="9"/>
          <c:order val="9"/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'80汇总'!$E$96:$E$180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'80汇总'!$O$96:$O$180</c:f>
              <c:numCache>
                <c:formatCode>0.00_ </c:formatCode>
                <c:ptCount val="85"/>
                <c:pt idx="0">
                  <c:v>8.2958888880369095</c:v>
                </c:pt>
                <c:pt idx="1">
                  <c:v>2.9641733098731802</c:v>
                </c:pt>
                <c:pt idx="2">
                  <c:v>3.8362866292926498E-2</c:v>
                </c:pt>
                <c:pt idx="3">
                  <c:v>-1.21882669836619</c:v>
                </c:pt>
                <c:pt idx="4">
                  <c:v>-1.37896358608475</c:v>
                </c:pt>
                <c:pt idx="5">
                  <c:v>-0.87556769328537398</c:v>
                </c:pt>
                <c:pt idx="6">
                  <c:v>-2.8398062182903399E-2</c:v>
                </c:pt>
                <c:pt idx="7">
                  <c:v>0.93535113528529001</c:v>
                </c:pt>
                <c:pt idx="8">
                  <c:v>1.86267282306479</c:v>
                </c:pt>
                <c:pt idx="9">
                  <c:v>2.6589293678719201</c:v>
                </c:pt>
                <c:pt idx="10">
                  <c:v>3.27435172690336</c:v>
                </c:pt>
                <c:pt idx="11">
                  <c:v>3.6926264418605399</c:v>
                </c:pt>
                <c:pt idx="12">
                  <c:v>3.92135548889692</c:v>
                </c:pt>
                <c:pt idx="13">
                  <c:v>3.9841875563731102</c:v>
                </c:pt>
                <c:pt idx="14">
                  <c:v>3.9144324827433201</c:v>
                </c:pt>
                <c:pt idx="15">
                  <c:v>3.7499833454943001</c:v>
                </c:pt>
                <c:pt idx="16">
                  <c:v>3.52938304882142</c:v>
                </c:pt>
                <c:pt idx="17">
                  <c:v>3.2888842126461602</c:v>
                </c:pt>
                <c:pt idx="18">
                  <c:v>3.0603627186652802</c:v>
                </c:pt>
                <c:pt idx="19">
                  <c:v>2.8699564203647401</c:v>
                </c:pt>
                <c:pt idx="20">
                  <c:v>2.73731127333998</c:v>
                </c:pt>
                <c:pt idx="21">
                  <c:v>2.6753274898315502</c:v>
                </c:pt>
                <c:pt idx="22">
                  <c:v>2.6903082671112801</c:v>
                </c:pt>
                <c:pt idx="23">
                  <c:v>2.7824231832503901</c:v>
                </c:pt>
                <c:pt idx="24">
                  <c:v>2.9464074958527098</c:v>
                </c:pt>
                <c:pt idx="25">
                  <c:v>3.17242731953628</c:v>
                </c:pt>
                <c:pt idx="26">
                  <c:v>3.44704899634801</c:v>
                </c:pt>
                <c:pt idx="27">
                  <c:v>3.7542589098036898</c:v>
                </c:pt>
                <c:pt idx="28">
                  <c:v>4.0764875279623602</c:v>
                </c:pt>
                <c:pt idx="29">
                  <c:v>4.3955985937975699</c:v>
                </c:pt>
                <c:pt idx="30">
                  <c:v>4.6938111121475998</c:v>
                </c:pt>
                <c:pt idx="31">
                  <c:v>4.9545281117067201</c:v>
                </c:pt>
                <c:pt idx="32">
                  <c:v>5.1630520878708097</c:v>
                </c:pt>
                <c:pt idx="33">
                  <c:v>5.3071725577427102</c:v>
                </c:pt>
                <c:pt idx="34">
                  <c:v>5.3776162822860698</c:v>
                </c:pt>
                <c:pt idx="35">
                  <c:v>5.3683554324325398</c:v>
                </c:pt>
                <c:pt idx="36">
                  <c:v>5.2767732959093703</c:v>
                </c:pt>
                <c:pt idx="37">
                  <c:v>5.1036910398065398</c:v>
                </c:pt>
                <c:pt idx="38">
                  <c:v>4.8532625600361596</c:v>
                </c:pt>
                <c:pt idx="39">
                  <c:v>4.5327475635136301</c:v>
                </c:pt>
                <c:pt idx="40">
                  <c:v>4.1521757413731804</c:v>
                </c:pt>
                <c:pt idx="41">
                  <c:v>3.72391720238226</c:v>
                </c:pt>
                <c:pt idx="42">
                  <c:v>3.26217624468384</c:v>
                </c:pt>
                <c:pt idx="43">
                  <c:v>2.7824270511067599</c:v>
                </c:pt>
                <c:pt idx="44">
                  <c:v>2.3008109985762699</c:v>
                </c:pt>
                <c:pt idx="45">
                  <c:v>1.8335159755144299</c:v>
                </c:pt>
                <c:pt idx="46">
                  <c:v>1.3961584028852101</c:v>
                </c:pt>
                <c:pt idx="47">
                  <c:v>1.00318855417618</c:v>
                </c:pt>
                <c:pt idx="48">
                  <c:v>0.66733926754077</c:v>
                </c:pt>
                <c:pt idx="49">
                  <c:v>0.39913723948860502</c:v>
                </c:pt>
                <c:pt idx="50">
                  <c:v>0.20649478363117699</c:v>
                </c:pt>
                <c:pt idx="51">
                  <c:v>9.4398230621850501E-2</c:v>
                </c:pt>
                <c:pt idx="52">
                  <c:v>6.47070357137043E-2</c:v>
                </c:pt>
                <c:pt idx="53">
                  <c:v>0.116075149360793</c:v>
                </c:pt>
                <c:pt idx="54">
                  <c:v>0.24400329290585701</c:v>
                </c:pt>
                <c:pt idx="55">
                  <c:v>0.44102746687412703</c:v>
                </c:pt>
                <c:pt idx="56">
                  <c:v>0.69704530193457603</c:v>
                </c:pt>
                <c:pt idx="57">
                  <c:v>0.99977774481179305</c:v>
                </c:pt>
                <c:pt idx="58">
                  <c:v>1.33535905034737</c:v>
                </c:pt>
                <c:pt idx="59">
                  <c:v>1.68904312857286</c:v>
                </c:pt>
                <c:pt idx="60">
                  <c:v>2.0460089722690902</c:v>
                </c:pt>
                <c:pt idx="61">
                  <c:v>2.39224216345549</c:v>
                </c:pt>
                <c:pt idx="62">
                  <c:v>2.7154633304237601</c:v>
                </c:pt>
                <c:pt idx="63">
                  <c:v>3.0060678961488998</c:v>
                </c:pt>
                <c:pt idx="64">
                  <c:v>3.25803452945408</c:v>
                </c:pt>
                <c:pt idx="65">
                  <c:v>3.4697523734406799</c:v>
                </c:pt>
                <c:pt idx="66">
                  <c:v>3.6447093952060099</c:v>
                </c:pt>
                <c:pt idx="67">
                  <c:v>3.7919760596233401</c:v>
                </c:pt>
                <c:pt idx="68">
                  <c:v>3.9264099928980301</c:v>
                </c:pt>
                <c:pt idx="69">
                  <c:v>4.0684983623087501</c:v>
                </c:pt>
                <c:pt idx="70">
                  <c:v>4.2437453524759396</c:v>
                </c:pt>
                <c:pt idx="71">
                  <c:v>4.4815023787517099</c:v>
                </c:pt>
                <c:pt idx="72">
                  <c:v>4.8131285270551798</c:v>
                </c:pt>
                <c:pt idx="73">
                  <c:v>5.2693581659191198</c:v>
                </c:pt>
                <c:pt idx="74">
                  <c:v>5.87674172378407</c:v>
                </c:pt>
                <c:pt idx="75">
                  <c:v>6.65301427386163</c:v>
                </c:pt>
                <c:pt idx="76">
                  <c:v>7.6012348161089198</c:v>
                </c:pt>
                <c:pt idx="77">
                  <c:v>8.7025269886857402</c:v>
                </c:pt>
                <c:pt idx="78">
                  <c:v>9.9072393844875606</c:v>
                </c:pt>
                <c:pt idx="79">
                  <c:v>11.1243306921063</c:v>
                </c:pt>
                <c:pt idx="80">
                  <c:v>12.208771514042301</c:v>
                </c:pt>
                <c:pt idx="81">
                  <c:v>12.9467409584769</c:v>
                </c:pt>
                <c:pt idx="82">
                  <c:v>13.0383819331518</c:v>
                </c:pt>
                <c:pt idx="83">
                  <c:v>12.0778644982876</c:v>
                </c:pt>
                <c:pt idx="84">
                  <c:v>9.5304916831534499</c:v>
                </c:pt>
              </c:numCache>
            </c:numRef>
          </c:yVal>
          <c:smooth val="0"/>
        </c:ser>
        <c:ser>
          <c:idx val="10"/>
          <c:order val="10"/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'80汇总'!$E$96:$E$180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'80汇总'!$P$96:$P$180</c:f>
              <c:numCache>
                <c:formatCode>0.00_ </c:formatCode>
                <c:ptCount val="85"/>
                <c:pt idx="0">
                  <c:v>27.0133476193195</c:v>
                </c:pt>
                <c:pt idx="1">
                  <c:v>8.1485490390320496</c:v>
                </c:pt>
                <c:pt idx="2">
                  <c:v>-2.49525379426994</c:v>
                </c:pt>
                <c:pt idx="3">
                  <c:v>-7.2411904898816299</c:v>
                </c:pt>
                <c:pt idx="4">
                  <c:v>-7.9399978341336102</c:v>
                </c:pt>
                <c:pt idx="5">
                  <c:v>-6.0414781175265801</c:v>
                </c:pt>
                <c:pt idx="6">
                  <c:v>-2.65797358041057</c:v>
                </c:pt>
                <c:pt idx="7">
                  <c:v>1.37951242453881</c:v>
                </c:pt>
                <c:pt idx="8">
                  <c:v>5.4719486862428797</c:v>
                </c:pt>
                <c:pt idx="9">
                  <c:v>9.2090958999375392</c:v>
                </c:pt>
                <c:pt idx="10">
                  <c:v>12.3319752280362</c:v>
                </c:pt>
                <c:pt idx="11">
                  <c:v>14.7004773631937</c:v>
                </c:pt>
                <c:pt idx="12">
                  <c:v>16.2656324500864</c:v>
                </c:pt>
                <c:pt idx="13">
                  <c:v>17.046089102636898</c:v>
                </c:pt>
                <c:pt idx="14">
                  <c:v>17.108377863370599</c:v>
                </c:pt>
                <c:pt idx="15">
                  <c:v>16.550560791317601</c:v>
                </c:pt>
                <c:pt idx="16">
                  <c:v>15.488894434333901</c:v>
                </c:pt>
                <c:pt idx="17">
                  <c:v>14.047158240945899</c:v>
                </c:pt>
                <c:pt idx="18">
                  <c:v>12.3483244957935</c:v>
                </c:pt>
                <c:pt idx="19">
                  <c:v>10.508269121472701</c:v>
                </c:pt>
                <c:pt idx="20">
                  <c:v>8.6312451780704507</c:v>
                </c:pt>
                <c:pt idx="21">
                  <c:v>6.8068626099036997</c:v>
                </c:pt>
                <c:pt idx="22">
                  <c:v>5.1083387369705902</c:v>
                </c:pt>
                <c:pt idx="23">
                  <c:v>3.5918041663559599</c:v>
                </c:pt>
                <c:pt idx="24">
                  <c:v>2.29646820633408</c:v>
                </c:pt>
                <c:pt idx="25">
                  <c:v>1.24546650313264</c:v>
                </c:pt>
                <c:pt idx="26">
                  <c:v>0.44723148736159901</c:v>
                </c:pt>
                <c:pt idx="27">
                  <c:v>-0.102756686197921</c:v>
                </c:pt>
                <c:pt idx="28">
                  <c:v>-0.41996469518797103</c:v>
                </c:pt>
                <c:pt idx="29">
                  <c:v>-0.52865653616489505</c:v>
                </c:pt>
                <c:pt idx="30">
                  <c:v>-0.45969558852870002</c:v>
                </c:pt>
                <c:pt idx="31">
                  <c:v>-0.24837988759788801</c:v>
                </c:pt>
                <c:pt idx="32">
                  <c:v>6.7621006939539499E-2</c:v>
                </c:pt>
                <c:pt idx="33">
                  <c:v>0.45017163620275402</c:v>
                </c:pt>
                <c:pt idx="34">
                  <c:v>0.86237455498496696</c:v>
                </c:pt>
                <c:pt idx="35">
                  <c:v>1.2700392611589999</c:v>
                </c:pt>
                <c:pt idx="36">
                  <c:v>1.6428930349926101</c:v>
                </c:pt>
                <c:pt idx="37">
                  <c:v>1.9555199758466699</c:v>
                </c:pt>
                <c:pt idx="38">
                  <c:v>2.1880231482012502</c:v>
                </c:pt>
                <c:pt idx="39">
                  <c:v>2.3264126021341398</c:v>
                </c:pt>
                <c:pt idx="40">
                  <c:v>2.36272911746897</c:v>
                </c:pt>
                <c:pt idx="41">
                  <c:v>2.29491983369513</c:v>
                </c:pt>
                <c:pt idx="42">
                  <c:v>2.12648747111772</c:v>
                </c:pt>
                <c:pt idx="43">
                  <c:v>1.8659396210994601</c:v>
                </c:pt>
                <c:pt idx="44">
                  <c:v>1.5260685864357699</c:v>
                </c:pt>
                <c:pt idx="45">
                  <c:v>1.12309548428233</c:v>
                </c:pt>
                <c:pt idx="46">
                  <c:v>0.67571478709601296</c:v>
                </c:pt>
                <c:pt idx="47">
                  <c:v>0.20407716816795901</c:v>
                </c:pt>
                <c:pt idx="48">
                  <c:v>-0.27125055983000101</c:v>
                </c:pt>
                <c:pt idx="49">
                  <c:v>-0.73030947383881495</c:v>
                </c:pt>
                <c:pt idx="50">
                  <c:v>-1.15471821569189</c:v>
                </c:pt>
                <c:pt idx="51">
                  <c:v>-1.52855138270932</c:v>
                </c:pt>
                <c:pt idx="52">
                  <c:v>-1.8390918610626901</c:v>
                </c:pt>
                <c:pt idx="53">
                  <c:v>-2.0774252599785399</c:v>
                </c:pt>
                <c:pt idx="54">
                  <c:v>-2.23884830353389</c:v>
                </c:pt>
                <c:pt idx="55">
                  <c:v>-2.3230675083194998</c:v>
                </c:pt>
                <c:pt idx="56">
                  <c:v>-2.3341697149945899</c:v>
                </c:pt>
                <c:pt idx="57">
                  <c:v>-2.2803520519659202</c:v>
                </c:pt>
                <c:pt idx="58">
                  <c:v>-2.1734056916095601</c:v>
                </c:pt>
                <c:pt idx="59">
                  <c:v>-2.0279553096263099</c:v>
                </c:pt>
                <c:pt idx="60">
                  <c:v>-1.8604644788031901</c:v>
                </c:pt>
                <c:pt idx="61">
                  <c:v>-1.6880263229485</c:v>
                </c:pt>
                <c:pt idx="62">
                  <c:v>-1.52696861513493</c:v>
                </c:pt>
                <c:pt idx="63">
                  <c:v>-1.3913131390244999</c:v>
                </c:pt>
                <c:pt idx="64">
                  <c:v>-1.2911405338354001</c:v>
                </c:pt>
                <c:pt idx="65">
                  <c:v>-1.23092401398211</c:v>
                </c:pt>
                <c:pt idx="66">
                  <c:v>-1.20790830347332</c:v>
                </c:pt>
                <c:pt idx="67">
                  <c:v>-1.21062382933949</c:v>
                </c:pt>
                <c:pt idx="68">
                  <c:v>-1.2176407091561099</c:v>
                </c:pt>
                <c:pt idx="69">
                  <c:v>-1.1966823188770701</c:v>
                </c:pt>
                <c:pt idx="70">
                  <c:v>-1.1042342491436099</c:v>
                </c:pt>
                <c:pt idx="71">
                  <c:v>-0.88580125663484899</c:v>
                </c:pt>
                <c:pt idx="72">
                  <c:v>-0.476982376673803</c:v>
                </c:pt>
                <c:pt idx="73">
                  <c:v>0.19444729942313899</c:v>
                </c:pt>
                <c:pt idx="74">
                  <c:v>1.2052405738386001</c:v>
                </c:pt>
                <c:pt idx="75">
                  <c:v>2.6319403330934601</c:v>
                </c:pt>
                <c:pt idx="76">
                  <c:v>4.5444518581557496</c:v>
                </c:pt>
                <c:pt idx="77">
                  <c:v>6.9976557035921596</c:v>
                </c:pt>
                <c:pt idx="78">
                  <c:v>10.0207694187503</c:v>
                </c:pt>
                <c:pt idx="79">
                  <c:v>13.6041434238587</c:v>
                </c:pt>
                <c:pt idx="80">
                  <c:v>17.683152629367601</c:v>
                </c:pt>
                <c:pt idx="81">
                  <c:v>22.1188208922662</c:v>
                </c:pt>
                <c:pt idx="82">
                  <c:v>26.6747901237568</c:v>
                </c:pt>
                <c:pt idx="83">
                  <c:v>30.9902198510683</c:v>
                </c:pt>
                <c:pt idx="84">
                  <c:v>34.548176198407603</c:v>
                </c:pt>
              </c:numCache>
            </c:numRef>
          </c:yVal>
          <c:smooth val="0"/>
        </c:ser>
        <c:ser>
          <c:idx val="11"/>
          <c:order val="11"/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'80汇总'!$E$96:$E$180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'80汇总'!$Q$96:$Q$180</c:f>
              <c:numCache>
                <c:formatCode>0.00_ </c:formatCode>
                <c:ptCount val="85"/>
                <c:pt idx="0">
                  <c:v>-9.8171641328639101</c:v>
                </c:pt>
                <c:pt idx="1">
                  <c:v>-9.4560249208392708</c:v>
                </c:pt>
                <c:pt idx="2">
                  <c:v>-6.8589355512569998</c:v>
                </c:pt>
                <c:pt idx="3">
                  <c:v>-3.0645818992117402</c:v>
                </c:pt>
                <c:pt idx="4">
                  <c:v>1.1598671110255701</c:v>
                </c:pt>
                <c:pt idx="5">
                  <c:v>5.2702489288369696</c:v>
                </c:pt>
                <c:pt idx="6">
                  <c:v>8.9030453899751301</c:v>
                </c:pt>
                <c:pt idx="7">
                  <c:v>11.8386305873161</c:v>
                </c:pt>
                <c:pt idx="8">
                  <c:v>13.9696195325576</c:v>
                </c:pt>
                <c:pt idx="9">
                  <c:v>15.2738374254322</c:v>
                </c:pt>
                <c:pt idx="10">
                  <c:v>15.791457449563101</c:v>
                </c:pt>
                <c:pt idx="11">
                  <c:v>15.6058823355388</c:v>
                </c:pt>
                <c:pt idx="12">
                  <c:v>14.8279714721342</c:v>
                </c:pt>
                <c:pt idx="13">
                  <c:v>13.583241105849</c:v>
                </c:pt>
                <c:pt idx="14">
                  <c:v>12.001690147073701</c:v>
                </c:pt>
                <c:pt idx="15">
                  <c:v>10.2099282982332</c:v>
                </c:pt>
                <c:pt idx="16">
                  <c:v>8.3253066351869904</c:v>
                </c:pt>
                <c:pt idx="17">
                  <c:v>6.4517734079959199</c:v>
                </c:pt>
                <c:pt idx="18">
                  <c:v>4.6771996808926701</c:v>
                </c:pt>
                <c:pt idx="19">
                  <c:v>3.0719405039092398</c:v>
                </c:pt>
                <c:pt idx="20">
                  <c:v>1.6884176001382201</c:v>
                </c:pt>
                <c:pt idx="21">
                  <c:v>0.56152906301130101</c:v>
                </c:pt>
                <c:pt idx="22">
                  <c:v>-0.29028971270349802</c:v>
                </c:pt>
                <c:pt idx="23">
                  <c:v>-0.86351169428650798</c:v>
                </c:pt>
                <c:pt idx="24">
                  <c:v>-1.1676111298259899</c:v>
                </c:pt>
                <c:pt idx="25">
                  <c:v>-1.2229279973518099</c:v>
                </c:pt>
                <c:pt idx="26">
                  <c:v>-1.05841265444461</c:v>
                </c:pt>
                <c:pt idx="27">
                  <c:v>-0.70934453462921898</c:v>
                </c:pt>
                <c:pt idx="28">
                  <c:v>-0.215104694185005</c:v>
                </c:pt>
                <c:pt idx="29">
                  <c:v>0.38293124858764199</c:v>
                </c:pt>
                <c:pt idx="30">
                  <c:v>1.04332572008406</c:v>
                </c:pt>
                <c:pt idx="31">
                  <c:v>1.7262949819018101</c:v>
                </c:pt>
                <c:pt idx="32">
                  <c:v>2.39517666121843</c:v>
                </c:pt>
                <c:pt idx="33">
                  <c:v>3.0176277142849299</c:v>
                </c:pt>
                <c:pt idx="34">
                  <c:v>3.56654087239311</c:v>
                </c:pt>
                <c:pt idx="35">
                  <c:v>4.0206761944814904</c:v>
                </c:pt>
                <c:pt idx="36">
                  <c:v>4.3650121446520904</c:v>
                </c:pt>
                <c:pt idx="37">
                  <c:v>4.59082762535615</c:v>
                </c:pt>
                <c:pt idx="38">
                  <c:v>4.6955326288500299</c:v>
                </c:pt>
                <c:pt idx="39">
                  <c:v>4.6822706199567499</c:v>
                </c:pt>
                <c:pt idx="40">
                  <c:v>4.5593204326682697</c:v>
                </c:pt>
                <c:pt idx="41">
                  <c:v>4.33932935142529</c:v>
                </c:pt>
                <c:pt idx="42">
                  <c:v>4.0384121551550196</c:v>
                </c:pt>
                <c:pt idx="43">
                  <c:v>3.6751532283094401</c:v>
                </c:pt>
                <c:pt idx="44">
                  <c:v>3.2695503880680898</c:v>
                </c:pt>
                <c:pt idx="45">
                  <c:v>2.8419398409546202</c:v>
                </c:pt>
                <c:pt idx="46">
                  <c:v>2.4119416647653602</c:v>
                </c:pt>
                <c:pt idx="47">
                  <c:v>1.99746441356521</c:v>
                </c:pt>
                <c:pt idx="48">
                  <c:v>1.6138058639436099</c:v>
                </c:pt>
                <c:pt idx="49">
                  <c:v>1.2728845604677399</c:v>
                </c:pt>
                <c:pt idx="50">
                  <c:v>0.98263367646419297</c:v>
                </c:pt>
                <c:pt idx="51">
                  <c:v>0.74658478358182201</c:v>
                </c:pt>
                <c:pt idx="52">
                  <c:v>0.56366441990218297</c:v>
                </c:pt>
                <c:pt idx="53">
                  <c:v>0.42822086150785299</c:v>
                </c:pt>
                <c:pt idx="54">
                  <c:v>0.33029223589164203</c:v>
                </c:pt>
                <c:pt idx="55">
                  <c:v>0.25612006939205401</c:v>
                </c:pt>
                <c:pt idx="56">
                  <c:v>0.188904531639388</c:v>
                </c:pt>
                <c:pt idx="57">
                  <c:v>0.10978903118319799</c:v>
                </c:pt>
                <c:pt idx="58">
                  <c:v>-9.4757339210538305E-4</c:v>
                </c:pt>
                <c:pt idx="59">
                  <c:v>-0.16252305588576199</c:v>
                </c:pt>
                <c:pt idx="60">
                  <c:v>-0.39215105788238702</c:v>
                </c:pt>
                <c:pt idx="61">
                  <c:v>-0.70346207185346399</c:v>
                </c:pt>
                <c:pt idx="62">
                  <c:v>-1.1049132806466599</c:v>
                </c:pt>
                <c:pt idx="63">
                  <c:v>-1.5982676590424101</c:v>
                </c:pt>
                <c:pt idx="64">
                  <c:v>-2.1772368193769802</c:v>
                </c:pt>
                <c:pt idx="65">
                  <c:v>-2.8263969397834701</c:v>
                </c:pt>
                <c:pt idx="66">
                  <c:v>-3.5205027581017299</c:v>
                </c:pt>
                <c:pt idx="67">
                  <c:v>-4.2243410263674503</c:v>
                </c:pt>
                <c:pt idx="68">
                  <c:v>-4.8932820328773596</c:v>
                </c:pt>
                <c:pt idx="69">
                  <c:v>-5.4747057705051603</c:v>
                </c:pt>
                <c:pt idx="70">
                  <c:v>-5.9104981025029302</c:v>
                </c:pt>
                <c:pt idx="71">
                  <c:v>-6.1408318158244501</c:v>
                </c:pt>
                <c:pt idx="72">
                  <c:v>-6.1094677821655399</c:v>
                </c:pt>
                <c:pt idx="73">
                  <c:v>-5.7708325499041999</c:v>
                </c:pt>
                <c:pt idx="74">
                  <c:v>-5.0991505818472804</c:v>
                </c:pt>
                <c:pt idx="75">
                  <c:v>-4.0999320206459204</c:v>
                </c:pt>
                <c:pt idx="76">
                  <c:v>-2.82414031422821</c:v>
                </c:pt>
                <c:pt idx="77">
                  <c:v>-1.38538826763334</c:v>
                </c:pt>
                <c:pt idx="78">
                  <c:v>1.9463907012582399E-2</c:v>
                </c:pt>
                <c:pt idx="79">
                  <c:v>1.08590916463653</c:v>
                </c:pt>
                <c:pt idx="80">
                  <c:v>1.3731668890728299</c:v>
                </c:pt>
                <c:pt idx="81">
                  <c:v>0.270875532395431</c:v>
                </c:pt>
                <c:pt idx="82">
                  <c:v>-3.0393767974293802</c:v>
                </c:pt>
                <c:pt idx="83">
                  <c:v>-9.6281941607752</c:v>
                </c:pt>
                <c:pt idx="84">
                  <c:v>-20.8687270774608</c:v>
                </c:pt>
              </c:numCache>
            </c:numRef>
          </c:yVal>
          <c:smooth val="0"/>
        </c:ser>
        <c:ser>
          <c:idx val="12"/>
          <c:order val="12"/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'80汇总'!$E$96:$E$180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'80汇总'!$R$96:$R$180</c:f>
              <c:numCache>
                <c:formatCode>0.00_ </c:formatCode>
                <c:ptCount val="85"/>
                <c:pt idx="0">
                  <c:v>9.0159995498255991</c:v>
                </c:pt>
                <c:pt idx="1">
                  <c:v>2.7285088450588502</c:v>
                </c:pt>
                <c:pt idx="2">
                  <c:v>-0.85309291748537097</c:v>
                </c:pt>
                <c:pt idx="3">
                  <c:v>-2.5094702829010598</c:v>
                </c:pt>
                <c:pt idx="4">
                  <c:v>-2.8537980916198702</c:v>
                </c:pt>
                <c:pt idx="5">
                  <c:v>-2.3589058219063199</c:v>
                </c:pt>
                <c:pt idx="6">
                  <c:v>-1.38117295659437</c:v>
                </c:pt>
                <c:pt idx="7">
                  <c:v>-0.18144753823175799</c:v>
                </c:pt>
                <c:pt idx="8">
                  <c:v>1.05675423293292</c:v>
                </c:pt>
                <c:pt idx="9">
                  <c:v>2.2115234563695298</c:v>
                </c:pt>
                <c:pt idx="10">
                  <c:v>3.2090787379775199</c:v>
                </c:pt>
                <c:pt idx="11">
                  <c:v>4.0123140785629001</c:v>
                </c:pt>
                <c:pt idx="12">
                  <c:v>4.6111702580964904</c:v>
                </c:pt>
                <c:pt idx="13">
                  <c:v>5.0146380542612699</c:v>
                </c:pt>
                <c:pt idx="14">
                  <c:v>5.2442138012430002</c:v>
                </c:pt>
                <c:pt idx="15">
                  <c:v>5.3286396051164697</c:v>
                </c:pt>
                <c:pt idx="16">
                  <c:v>5.2997719855282304</c:v>
                </c:pt>
                <c:pt idx="17">
                  <c:v>5.1894338096819501</c:v>
                </c:pt>
                <c:pt idx="18">
                  <c:v>5.0271151238848502</c:v>
                </c:pt>
                <c:pt idx="19">
                  <c:v>4.8383988701219796</c:v>
                </c:pt>
                <c:pt idx="20">
                  <c:v>4.6439975002855798</c:v>
                </c:pt>
                <c:pt idx="21">
                  <c:v>4.4592961687947099</c:v>
                </c:pt>
                <c:pt idx="22">
                  <c:v>4.2943074954125402</c:v>
                </c:pt>
                <c:pt idx="23">
                  <c:v>4.15395184407235</c:v>
                </c:pt>
                <c:pt idx="24">
                  <c:v>4.0385856605075103</c:v>
                </c:pt>
                <c:pt idx="25">
                  <c:v>3.94470865138755</c:v>
                </c:pt>
                <c:pt idx="26">
                  <c:v>3.8657884705461201</c:v>
                </c:pt>
                <c:pt idx="27">
                  <c:v>3.7931491037034002</c:v>
                </c:pt>
                <c:pt idx="28">
                  <c:v>3.7168763118795098</c:v>
                </c:pt>
                <c:pt idx="29">
                  <c:v>3.6267003053948601</c:v>
                </c:pt>
                <c:pt idx="30">
                  <c:v>3.5128222750845</c:v>
                </c:pt>
                <c:pt idx="31">
                  <c:v>3.3666575049218901</c:v>
                </c:pt>
                <c:pt idx="32">
                  <c:v>3.1814735309167701</c:v>
                </c:pt>
                <c:pt idx="33">
                  <c:v>2.9529071946141898</c:v>
                </c:pt>
                <c:pt idx="34">
                  <c:v>2.6793494660555899</c:v>
                </c:pt>
                <c:pt idx="35">
                  <c:v>2.3621915804970199</c:v>
                </c:pt>
                <c:pt idx="36">
                  <c:v>2.0059303456109601</c:v>
                </c:pt>
                <c:pt idx="37">
                  <c:v>1.6181344311336801</c:v>
                </c:pt>
                <c:pt idx="38">
                  <c:v>1.2092770514011599</c:v>
                </c:pt>
                <c:pt idx="39">
                  <c:v>0.79244369228432998</c:v>
                </c:pt>
                <c:pt idx="40">
                  <c:v>0.382926418389339</c:v>
                </c:pt>
                <c:pt idx="41">
                  <c:v>-2.2811765743480099E-3</c:v>
                </c:pt>
                <c:pt idx="42">
                  <c:v>-0.34507214311477002</c:v>
                </c:pt>
                <c:pt idx="43">
                  <c:v>-0.62687942691871601</c:v>
                </c:pt>
                <c:pt idx="44">
                  <c:v>-0.82937469523421303</c:v>
                </c:pt>
                <c:pt idx="45">
                  <c:v>-0.93519213759118003</c:v>
                </c:pt>
                <c:pt idx="46">
                  <c:v>-0.92865589781389202</c:v>
                </c:pt>
                <c:pt idx="47">
                  <c:v>-0.79648940943766899</c:v>
                </c:pt>
                <c:pt idx="48">
                  <c:v>-0.52848487874852002</c:v>
                </c:pt>
                <c:pt idx="49">
                  <c:v>-0.11811148901502699</c:v>
                </c:pt>
                <c:pt idx="50">
                  <c:v>0.43695841439720201</c:v>
                </c:pt>
                <c:pt idx="51">
                  <c:v>1.1344248549554501</c:v>
                </c:pt>
                <c:pt idx="52">
                  <c:v>1.9670557683996199</c:v>
                </c:pt>
                <c:pt idx="53">
                  <c:v>2.92251909784801</c:v>
                </c:pt>
                <c:pt idx="54">
                  <c:v>3.9833658654195201</c:v>
                </c:pt>
                <c:pt idx="55">
                  <c:v>5.1271761732937602</c:v>
                </c:pt>
                <c:pt idx="56">
                  <c:v>6.3268772589106996</c:v>
                </c:pt>
                <c:pt idx="57">
                  <c:v>7.5512395434388297</c:v>
                </c:pt>
                <c:pt idx="58">
                  <c:v>8.7655530696686608</c:v>
                </c:pt>
                <c:pt idx="59">
                  <c:v>9.9324828260721993</c:v>
                </c:pt>
                <c:pt idx="60">
                  <c:v>11.0130971969815</c:v>
                </c:pt>
                <c:pt idx="61">
                  <c:v>11.9680591650331</c:v>
                </c:pt>
                <c:pt idx="62">
                  <c:v>12.7589649207781</c:v>
                </c:pt>
                <c:pt idx="63">
                  <c:v>13.349809207440201</c:v>
                </c:pt>
                <c:pt idx="64">
                  <c:v>13.708551042763499</c:v>
                </c:pt>
                <c:pt idx="65">
                  <c:v>13.808747418593001</c:v>
                </c:pt>
                <c:pt idx="66">
                  <c:v>13.6312161796429</c:v>
                </c:pt>
                <c:pt idx="67">
                  <c:v>13.1656825265698</c:v>
                </c:pt>
                <c:pt idx="68">
                  <c:v>12.4123564759586</c:v>
                </c:pt>
                <c:pt idx="69">
                  <c:v>11.383381138711901</c:v>
                </c:pt>
                <c:pt idx="70">
                  <c:v>10.104083852428801</c:v>
                </c:pt>
                <c:pt idx="71">
                  <c:v>8.6139540170555904</c:v>
                </c:pt>
                <c:pt idx="72">
                  <c:v>6.9672629444972003</c:v>
                </c:pt>
                <c:pt idx="73">
                  <c:v>5.2332321317320796</c:v>
                </c:pt>
                <c:pt idx="74">
                  <c:v>3.4956471146501098</c:v>
                </c:pt>
                <c:pt idx="75">
                  <c:v>1.85180444195191</c:v>
                </c:pt>
                <c:pt idx="76">
                  <c:v>0.41066934768874203</c:v>
                </c:pt>
                <c:pt idx="77">
                  <c:v>-0.70988863478675801</c:v>
                </c:pt>
                <c:pt idx="78">
                  <c:v>-1.3869255529681499</c:v>
                </c:pt>
                <c:pt idx="79">
                  <c:v>-1.4974728855363499</c:v>
                </c:pt>
                <c:pt idx="80">
                  <c:v>-0.92497324031050199</c:v>
                </c:pt>
                <c:pt idx="81">
                  <c:v>0.43272047313324302</c:v>
                </c:pt>
                <c:pt idx="82">
                  <c:v>2.6535926516353001</c:v>
                </c:pt>
                <c:pt idx="83">
                  <c:v>5.7797571797157499</c:v>
                </c:pt>
                <c:pt idx="84">
                  <c:v>9.8035791454029404</c:v>
                </c:pt>
              </c:numCache>
            </c:numRef>
          </c:yVal>
          <c:smooth val="0"/>
        </c:ser>
        <c:ser>
          <c:idx val="13"/>
          <c:order val="13"/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'80汇总'!$E$96:$E$180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'80汇总'!$S$96:$S$180</c:f>
              <c:numCache>
                <c:formatCode>0.00_ </c:formatCode>
                <c:ptCount val="85"/>
                <c:pt idx="0">
                  <c:v>-10.773151267168901</c:v>
                </c:pt>
                <c:pt idx="1">
                  <c:v>-4.7371071335878803</c:v>
                </c:pt>
                <c:pt idx="2">
                  <c:v>-0.95441236424874298</c:v>
                </c:pt>
                <c:pt idx="3">
                  <c:v>1.2644985938115201</c:v>
                </c:pt>
                <c:pt idx="4">
                  <c:v>2.44503393617304</c:v>
                </c:pt>
                <c:pt idx="5">
                  <c:v>2.9779606826210498</c:v>
                </c:pt>
                <c:pt idx="6">
                  <c:v>3.14503996338019</c:v>
                </c:pt>
                <c:pt idx="7">
                  <c:v>3.14113529397765</c:v>
                </c:pt>
                <c:pt idx="8">
                  <c:v>3.09312759012492</c:v>
                </c:pt>
                <c:pt idx="9">
                  <c:v>3.0759510833432402</c:v>
                </c:pt>
                <c:pt idx="10">
                  <c:v>3.1260452493239099</c:v>
                </c:pt>
                <c:pt idx="11">
                  <c:v>3.2524993542075298</c:v>
                </c:pt>
                <c:pt idx="12">
                  <c:v>3.4461482590904202</c:v>
                </c:pt>
                <c:pt idx="13">
                  <c:v>3.6868607001183702</c:v>
                </c:pt>
                <c:pt idx="14">
                  <c:v>3.9492443805088802</c:v>
                </c:pt>
                <c:pt idx="15">
                  <c:v>4.2069758717543202</c:v>
                </c:pt>
                <c:pt idx="16">
                  <c:v>4.4359475240974398</c:v>
                </c:pt>
                <c:pt idx="17">
                  <c:v>4.6164083311389801</c:v>
                </c:pt>
                <c:pt idx="18">
                  <c:v>4.7342609801355202</c:v>
                </c:pt>
                <c:pt idx="19">
                  <c:v>4.7816631481716199</c:v>
                </c:pt>
                <c:pt idx="20">
                  <c:v>4.7570674749482302</c:v>
                </c:pt>
                <c:pt idx="21">
                  <c:v>4.6648215554112502</c:v>
                </c:pt>
                <c:pt idx="22">
                  <c:v>4.5144367498578504</c:v>
                </c:pt>
                <c:pt idx="23">
                  <c:v>4.3196226055091698</c:v>
                </c:pt>
                <c:pt idx="24">
                  <c:v>4.0971722217970701</c:v>
                </c:pt>
                <c:pt idx="25">
                  <c:v>3.8657729718246499</c:v>
                </c:pt>
                <c:pt idx="26">
                  <c:v>3.6448066145851499</c:v>
                </c:pt>
                <c:pt idx="27">
                  <c:v>3.4531929965918802</c:v>
                </c:pt>
                <c:pt idx="28">
                  <c:v>3.3083222475324701</c:v>
                </c:pt>
                <c:pt idx="29">
                  <c:v>3.2251116225367</c:v>
                </c:pt>
                <c:pt idx="30">
                  <c:v>3.2152149334103499</c:v>
                </c:pt>
                <c:pt idx="31">
                  <c:v>3.2864048430499002</c:v>
                </c:pt>
                <c:pt idx="32">
                  <c:v>3.4421411708894998</c:v>
                </c:pt>
                <c:pt idx="33">
                  <c:v>3.6813317729133299</c:v>
                </c:pt>
                <c:pt idx="34">
                  <c:v>3.9982865172885198</c:v>
                </c:pt>
                <c:pt idx="35">
                  <c:v>4.3828593762068504</c:v>
                </c:pt>
                <c:pt idx="36">
                  <c:v>4.8207686959089902</c:v>
                </c:pt>
                <c:pt idx="37">
                  <c:v>5.2940812902490402</c:v>
                </c:pt>
                <c:pt idx="38">
                  <c:v>5.7818421283894201</c:v>
                </c:pt>
                <c:pt idx="39">
                  <c:v>6.2608280544769999</c:v>
                </c:pt>
                <c:pt idx="40">
                  <c:v>6.7064011862653903</c:v>
                </c:pt>
                <c:pt idx="41">
                  <c:v>7.0934353907087502</c:v>
                </c:pt>
                <c:pt idx="42">
                  <c:v>7.3972875275192802</c:v>
                </c:pt>
                <c:pt idx="43">
                  <c:v>7.5947839867392002</c:v>
                </c:pt>
                <c:pt idx="44">
                  <c:v>7.6651924230081496</c:v>
                </c:pt>
                <c:pt idx="45">
                  <c:v>7.5911485081690797</c:v>
                </c:pt>
                <c:pt idx="46">
                  <c:v>7.3595079845923603</c:v>
                </c:pt>
                <c:pt idx="47">
                  <c:v>6.9620953040024602</c:v>
                </c:pt>
                <c:pt idx="48">
                  <c:v>6.3963216814300896</c:v>
                </c:pt>
                <c:pt idx="49">
                  <c:v>5.6656474802994001</c:v>
                </c:pt>
                <c:pt idx="50">
                  <c:v>4.7798664729971199</c:v>
                </c:pt>
                <c:pt idx="51">
                  <c:v>3.7551926918212102</c:v>
                </c:pt>
                <c:pt idx="52">
                  <c:v>2.6141342973789801</c:v>
                </c:pt>
                <c:pt idx="53">
                  <c:v>1.38514314572005</c:v>
                </c:pt>
                <c:pt idx="54">
                  <c:v>0.10203353151563201</c:v>
                </c:pt>
                <c:pt idx="55">
                  <c:v>-1.1968310769296899</c:v>
                </c:pt>
                <c:pt idx="56">
                  <c:v>-2.46957861565993</c:v>
                </c:pt>
                <c:pt idx="57">
                  <c:v>-3.6720851979722502</c:v>
                </c:pt>
                <c:pt idx="58">
                  <c:v>-4.7594300019987497</c:v>
                </c:pt>
                <c:pt idx="59">
                  <c:v>-5.6875226845895304</c:v>
                </c:pt>
                <c:pt idx="60">
                  <c:v>-6.41486968781612</c:v>
                </c:pt>
                <c:pt idx="61">
                  <c:v>-6.9044372125999303</c:v>
                </c:pt>
                <c:pt idx="62">
                  <c:v>-7.12555950449826</c:v>
                </c:pt>
                <c:pt idx="63">
                  <c:v>-7.0558314211042799</c:v>
                </c:pt>
                <c:pt idx="64">
                  <c:v>-6.6829140366000903</c:v>
                </c:pt>
                <c:pt idx="65">
                  <c:v>-6.0061712810787498</c:v>
                </c:pt>
                <c:pt idx="66">
                  <c:v>-5.0380443130106896</c:v>
                </c:pt>
                <c:pt idx="67">
                  <c:v>-3.8050584816222899</c:v>
                </c:pt>
                <c:pt idx="68">
                  <c:v>-2.3483453536092802</c:v>
                </c:pt>
                <c:pt idx="69">
                  <c:v>-0.72354935249887098</c:v>
                </c:pt>
                <c:pt idx="70">
                  <c:v>1.0000249055680199</c:v>
                </c:pt>
                <c:pt idx="71">
                  <c:v>2.7411825107181702</c:v>
                </c:pt>
                <c:pt idx="72">
                  <c:v>4.4096978657438797</c:v>
                </c:pt>
                <c:pt idx="73">
                  <c:v>5.9104515745467303</c:v>
                </c:pt>
                <c:pt idx="74">
                  <c:v>7.1490478169764202</c:v>
                </c:pt>
                <c:pt idx="75">
                  <c:v>8.0391315911401193</c:v>
                </c:pt>
                <c:pt idx="76">
                  <c:v>8.5116419245187505</c:v>
                </c:pt>
                <c:pt idx="77">
                  <c:v>8.5262544169807803</c:v>
                </c:pt>
                <c:pt idx="78">
                  <c:v>8.0852842752601006</c:v>
                </c:pt>
                <c:pt idx="79">
                  <c:v>7.2503393511949703</c:v>
                </c:pt>
                <c:pt idx="80">
                  <c:v>6.1620315744485303</c:v>
                </c:pt>
                <c:pt idx="81">
                  <c:v>5.0630746051507201</c:v>
                </c:pt>
                <c:pt idx="82">
                  <c:v>4.32511549795246</c:v>
                </c:pt>
                <c:pt idx="83">
                  <c:v>4.4796686809048696</c:v>
                </c:pt>
                <c:pt idx="84">
                  <c:v>6.2535416104020802</c:v>
                </c:pt>
              </c:numCache>
            </c:numRef>
          </c:yVal>
          <c:smooth val="0"/>
        </c:ser>
        <c:ser>
          <c:idx val="14"/>
          <c:order val="14"/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'80汇总'!$E$96:$E$180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'80汇总'!$T$96:$T$180</c:f>
              <c:numCache>
                <c:formatCode>0.00_ </c:formatCode>
                <c:ptCount val="85"/>
                <c:pt idx="0">
                  <c:v>-10.532217804082199</c:v>
                </c:pt>
                <c:pt idx="1">
                  <c:v>-4.1487921781788</c:v>
                </c:pt>
                <c:pt idx="2">
                  <c:v>-0.55947105633954097</c:v>
                </c:pt>
                <c:pt idx="3">
                  <c:v>1.10504093859853</c:v>
                </c:pt>
                <c:pt idx="4">
                  <c:v>1.5248501321302901</c:v>
                </c:pt>
                <c:pt idx="5">
                  <c:v>1.22067374375161</c:v>
                </c:pt>
                <c:pt idx="6">
                  <c:v>0.58022579262893903</c:v>
                </c:pt>
                <c:pt idx="7">
                  <c:v>-0.118536446159533</c:v>
                </c:pt>
                <c:pt idx="8">
                  <c:v>-0.687044887489204</c:v>
                </c:pt>
                <c:pt idx="9">
                  <c:v>-1.00838513322227</c:v>
                </c:pt>
                <c:pt idx="10">
                  <c:v>-1.0219595189864401</c:v>
                </c:pt>
                <c:pt idx="11">
                  <c:v>-0.71032821192705797</c:v>
                </c:pt>
                <c:pt idx="12">
                  <c:v>-8.8020516443991795E-2</c:v>
                </c:pt>
                <c:pt idx="13">
                  <c:v>0.80787914615855705</c:v>
                </c:pt>
                <c:pt idx="14">
                  <c:v>1.9255541561296601</c:v>
                </c:pt>
                <c:pt idx="15">
                  <c:v>3.2048594686737499</c:v>
                </c:pt>
                <c:pt idx="16">
                  <c:v>4.5824669308161701</c:v>
                </c:pt>
                <c:pt idx="17">
                  <c:v>5.9959019088000396</c:v>
                </c:pt>
                <c:pt idx="18">
                  <c:v>7.3866104184967902</c:v>
                </c:pt>
                <c:pt idx="19">
                  <c:v>8.7021857235959494</c:v>
                </c:pt>
                <c:pt idx="20">
                  <c:v>9.89787348548621</c:v>
                </c:pt>
                <c:pt idx="21">
                  <c:v>10.937465014755499</c:v>
                </c:pt>
                <c:pt idx="22">
                  <c:v>11.793678987118801</c:v>
                </c:pt>
                <c:pt idx="23">
                  <c:v>12.4481231463305</c:v>
                </c:pt>
                <c:pt idx="24">
                  <c:v>12.890919023247999</c:v>
                </c:pt>
                <c:pt idx="25">
                  <c:v>13.1200645537012</c:v>
                </c:pt>
                <c:pt idx="26">
                  <c:v>13.140601678163399</c:v>
                </c:pt>
                <c:pt idx="27">
                  <c:v>12.9636485534387</c:v>
                </c:pt>
                <c:pt idx="28">
                  <c:v>12.6053489006429</c:v>
                </c:pt>
                <c:pt idx="29">
                  <c:v>12.085784254737501</c:v>
                </c:pt>
                <c:pt idx="30">
                  <c:v>11.4278884686445</c:v>
                </c:pt>
                <c:pt idx="31">
                  <c:v>10.656397759690501</c:v>
                </c:pt>
                <c:pt idx="32">
                  <c:v>9.7968638676344497</c:v>
                </c:pt>
                <c:pt idx="33">
                  <c:v>8.8747525219892704</c:v>
                </c:pt>
                <c:pt idx="34">
                  <c:v>7.9146443915777098</c:v>
                </c:pt>
                <c:pt idx="35">
                  <c:v>6.9395510114697601</c:v>
                </c:pt>
                <c:pt idx="36">
                  <c:v>5.9703538513801098</c:v>
                </c:pt>
                <c:pt idx="37">
                  <c:v>5.0253707055505599</c:v>
                </c:pt>
                <c:pt idx="38">
                  <c:v>4.1200499468792202</c:v>
                </c:pt>
                <c:pt idx="39">
                  <c:v>3.2667898976130298</c:v>
                </c:pt>
                <c:pt idx="40">
                  <c:v>2.4748776254621299</c:v>
                </c:pt>
                <c:pt idx="41">
                  <c:v>1.75053887733238</c:v>
                </c:pt>
                <c:pt idx="42">
                  <c:v>1.0970886130100801</c:v>
                </c:pt>
                <c:pt idx="43">
                  <c:v>0.51516969830575299</c:v>
                </c:pt>
                <c:pt idx="44">
                  <c:v>3.0657610766162699E-3</c:v>
                </c:pt>
                <c:pt idx="45">
                  <c:v>-0.442926995716038</c:v>
                </c:pt>
                <c:pt idx="46">
                  <c:v>-0.82808509194109303</c:v>
                </c:pt>
                <c:pt idx="47">
                  <c:v>-1.15881676281684</c:v>
                </c:pt>
                <c:pt idx="48">
                  <c:v>-1.4422113982296101</c:v>
                </c:pt>
                <c:pt idx="49">
                  <c:v>-1.6855960026793799</c:v>
                </c:pt>
                <c:pt idx="50">
                  <c:v>-1.8961147244549801</c:v>
                </c:pt>
                <c:pt idx="51">
                  <c:v>-2.08034663108673</c:v>
                </c:pt>
                <c:pt idx="52">
                  <c:v>-2.2439756885615698</c:v>
                </c:pt>
                <c:pt idx="53">
                  <c:v>-2.3915253367585301</c:v>
                </c:pt>
                <c:pt idx="54">
                  <c:v>-2.5261681402837701</c:v>
                </c:pt>
                <c:pt idx="55">
                  <c:v>-2.64961873498802</c:v>
                </c:pt>
                <c:pt idx="56">
                  <c:v>-2.7621156836455101</c:v>
                </c:pt>
                <c:pt idx="57">
                  <c:v>-2.8624949015655599</c:v>
                </c:pt>
                <c:pt idx="58">
                  <c:v>-2.9483540121365599</c:v>
                </c:pt>
                <c:pt idx="59">
                  <c:v>-3.0163033461109299</c:v>
                </c:pt>
                <c:pt idx="60">
                  <c:v>-3.0622953042240999</c:v>
                </c:pt>
                <c:pt idx="61">
                  <c:v>-3.0820194618849999</c:v>
                </c:pt>
                <c:pt idx="62">
                  <c:v>-3.0713461077753399</c:v>
                </c:pt>
                <c:pt idx="63">
                  <c:v>-3.0267958730534299</c:v>
                </c:pt>
                <c:pt idx="64">
                  <c:v>-2.9460077272072298</c:v>
                </c:pt>
                <c:pt idx="65">
                  <c:v>-2.8281718878781699</c:v>
                </c:pt>
                <c:pt idx="66">
                  <c:v>-2.6743881175803299</c:v>
                </c:pt>
                <c:pt idx="67">
                  <c:v>-2.4879034579472199</c:v>
                </c:pt>
                <c:pt idx="68">
                  <c:v>-2.2741766833242401</c:v>
                </c:pt>
                <c:pt idx="69">
                  <c:v>-2.0407096405772598</c:v>
                </c:pt>
                <c:pt idx="70">
                  <c:v>-1.79657817861789</c:v>
                </c:pt>
                <c:pt idx="71">
                  <c:v>-1.5515875620506401</c:v>
                </c:pt>
                <c:pt idx="72">
                  <c:v>-1.3149691087758799</c:v>
                </c:pt>
                <c:pt idx="73">
                  <c:v>-1.0935262838197399</c:v>
                </c:pt>
                <c:pt idx="74">
                  <c:v>-0.88912963914492604</c:v>
                </c:pt>
                <c:pt idx="75">
                  <c:v>-0.69545078366453905</c:v>
                </c:pt>
                <c:pt idx="76">
                  <c:v>-0.49381603131666701</c:v>
                </c:pt>
                <c:pt idx="77">
                  <c:v>-0.248050480109475</c:v>
                </c:pt>
                <c:pt idx="78">
                  <c:v>0.101826960494806</c:v>
                </c:pt>
                <c:pt idx="79">
                  <c:v>0.64720766008463804</c:v>
                </c:pt>
                <c:pt idx="80">
                  <c:v>1.51995747660938</c:v>
                </c:pt>
                <c:pt idx="81">
                  <c:v>2.9031133589690299</c:v>
                </c:pt>
                <c:pt idx="82">
                  <c:v>5.0433962436780302</c:v>
                </c:pt>
                <c:pt idx="83">
                  <c:v>8.2657361214931999</c:v>
                </c:pt>
                <c:pt idx="84">
                  <c:v>12.9900174614974</c:v>
                </c:pt>
              </c:numCache>
            </c:numRef>
          </c:yVal>
          <c:smooth val="0"/>
        </c:ser>
        <c:ser>
          <c:idx val="15"/>
          <c:order val="15"/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'80汇总'!$E$96:$E$180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'80汇总'!$U$96:$U$180</c:f>
              <c:numCache>
                <c:formatCode>0.00_ </c:formatCode>
                <c:ptCount val="85"/>
                <c:pt idx="0">
                  <c:v>-9.0874743721910392</c:v>
                </c:pt>
                <c:pt idx="1">
                  <c:v>-4.1265307027143603</c:v>
                </c:pt>
                <c:pt idx="2">
                  <c:v>-1.0194034397579701</c:v>
                </c:pt>
                <c:pt idx="3">
                  <c:v>0.727063732832406</c:v>
                </c:pt>
                <c:pt idx="4">
                  <c:v>1.5142602695262699</c:v>
                </c:pt>
                <c:pt idx="5">
                  <c:v>1.66400511147645</c:v>
                </c:pt>
                <c:pt idx="6">
                  <c:v>1.42959623312479</c:v>
                </c:pt>
                <c:pt idx="7">
                  <c:v>1.00578571736082</c:v>
                </c:pt>
                <c:pt idx="8">
                  <c:v>0.53774999624094</c:v>
                </c:pt>
                <c:pt idx="9">
                  <c:v>0.12912224322289101</c:v>
                </c:pt>
                <c:pt idx="10">
                  <c:v>-0.15084870592570501</c:v>
                </c:pt>
                <c:pt idx="11">
                  <c:v>-0.260951092925442</c:v>
                </c:pt>
                <c:pt idx="12">
                  <c:v>-0.18241535115464599</c:v>
                </c:pt>
                <c:pt idx="13">
                  <c:v>8.5985210117751606E-2</c:v>
                </c:pt>
                <c:pt idx="14">
                  <c:v>0.53219251597299599</c:v>
                </c:pt>
                <c:pt idx="15">
                  <c:v>1.1345325975788001</c:v>
                </c:pt>
                <c:pt idx="16">
                  <c:v>1.86484483718466</c:v>
                </c:pt>
                <c:pt idx="17">
                  <c:v>2.69111888513598</c:v>
                </c:pt>
                <c:pt idx="18">
                  <c:v>3.5796842769231398</c:v>
                </c:pt>
                <c:pt idx="19">
                  <c:v>4.4969955497886698</c:v>
                </c:pt>
                <c:pt idx="20">
                  <c:v>5.4110534721830703</c:v>
                </c:pt>
                <c:pt idx="21">
                  <c:v>6.2925008553838602</c:v>
                </c:pt>
                <c:pt idx="22">
                  <c:v>7.1154293148674697</c:v>
                </c:pt>
                <c:pt idx="23">
                  <c:v>7.8579312895625604</c:v>
                </c:pt>
                <c:pt idx="24">
                  <c:v>8.5024296098998402</c:v>
                </c:pt>
                <c:pt idx="25">
                  <c:v>9.0358149306273301</c:v>
                </c:pt>
                <c:pt idx="26">
                  <c:v>9.4494194116544996</c:v>
                </c:pt>
                <c:pt idx="27">
                  <c:v>9.7388531397585894</c:v>
                </c:pt>
                <c:pt idx="28">
                  <c:v>9.9037279357920003</c:v>
                </c:pt>
                <c:pt idx="29">
                  <c:v>9.9472913861134806</c:v>
                </c:pt>
                <c:pt idx="30">
                  <c:v>9.8759921732811193</c:v>
                </c:pt>
                <c:pt idx="31">
                  <c:v>9.6989960596447098</c:v>
                </c:pt>
                <c:pt idx="32">
                  <c:v>9.4276701982966102</c:v>
                </c:pt>
                <c:pt idx="33">
                  <c:v>9.0750518089625007</c:v>
                </c:pt>
                <c:pt idx="34">
                  <c:v>8.6553156617372107</c:v>
                </c:pt>
                <c:pt idx="35">
                  <c:v>8.1832532592159097</c:v>
                </c:pt>
                <c:pt idx="36">
                  <c:v>7.6737750973951702</c:v>
                </c:pt>
                <c:pt idx="37">
                  <c:v>7.1414459178752301</c:v>
                </c:pt>
                <c:pt idx="38">
                  <c:v>6.6000614382567502</c:v>
                </c:pt>
                <c:pt idx="39">
                  <c:v>6.0622736642693997</c:v>
                </c:pt>
                <c:pt idx="40">
                  <c:v>5.5392705460329399</c:v>
                </c:pt>
                <c:pt idx="41">
                  <c:v>5.0405144420526602</c:v>
                </c:pt>
                <c:pt idx="42">
                  <c:v>4.5735425978811097</c:v>
                </c:pt>
                <c:pt idx="43">
                  <c:v>4.1438316321138098</c:v>
                </c:pt>
                <c:pt idx="44">
                  <c:v>3.7547268502466902</c:v>
                </c:pt>
                <c:pt idx="45">
                  <c:v>3.4074360771007899</c:v>
                </c:pt>
                <c:pt idx="46">
                  <c:v>3.1010866110069899</c:v>
                </c:pt>
                <c:pt idx="47">
                  <c:v>2.83284285751304</c:v>
                </c:pt>
                <c:pt idx="48">
                  <c:v>2.5980811974378302</c:v>
                </c:pt>
                <c:pt idx="49">
                  <c:v>2.39061768324824</c:v>
                </c:pt>
                <c:pt idx="50">
                  <c:v>2.2029832391089501</c:v>
                </c:pt>
                <c:pt idx="51">
                  <c:v>2.02674016380471</c:v>
                </c:pt>
                <c:pt idx="52">
                  <c:v>1.8528329016143701</c:v>
                </c:pt>
                <c:pt idx="53">
                  <c:v>1.67196525443601</c:v>
                </c:pt>
                <c:pt idx="54">
                  <c:v>1.47499545894869</c:v>
                </c:pt>
                <c:pt idx="55">
                  <c:v>1.25333984538886</c:v>
                </c:pt>
                <c:pt idx="56">
                  <c:v>0.99937512943226303</c:v>
                </c:pt>
                <c:pt idx="57">
                  <c:v>0.70682876588090904</c:v>
                </c:pt>
                <c:pt idx="58">
                  <c:v>0.37114621257844499</c:v>
                </c:pt>
                <c:pt idx="59">
                  <c:v>-1.01765855999041E-2</c:v>
                </c:pt>
                <c:pt idx="60">
                  <c:v>-0.43730767845157797</c:v>
                </c:pt>
                <c:pt idx="61">
                  <c:v>-0.90785319774956896</c:v>
                </c:pt>
                <c:pt idx="62">
                  <c:v>-1.41670410113175</c:v>
                </c:pt>
                <c:pt idx="63">
                  <c:v>-1.9559689929547399</c:v>
                </c:pt>
                <c:pt idx="64">
                  <c:v>-2.51500676955088</c:v>
                </c:pt>
                <c:pt idx="65">
                  <c:v>-3.0805731209232601</c:v>
                </c:pt>
                <c:pt idx="66">
                  <c:v>-3.6370951631853301</c:v>
                </c:pt>
                <c:pt idx="67">
                  <c:v>-4.1670886767297599</c:v>
                </c:pt>
                <c:pt idx="68">
                  <c:v>-4.6517325823253897</c:v>
                </c:pt>
                <c:pt idx="69">
                  <c:v>-5.0716154039387202</c:v>
                </c:pt>
                <c:pt idx="70">
                  <c:v>-5.40766853953573</c:v>
                </c:pt>
                <c:pt idx="71">
                  <c:v>-5.6423011928674702</c:v>
                </c:pt>
                <c:pt idx="72">
                  <c:v>-5.7607518085307197</c:v>
                </c:pt>
                <c:pt idx="73">
                  <c:v>-5.7526707976461502</c:v>
                </c:pt>
                <c:pt idx="74">
                  <c:v>-5.6139492483429203</c:v>
                </c:pt>
                <c:pt idx="75">
                  <c:v>-5.3488081746772203</c:v>
                </c:pt>
                <c:pt idx="76">
                  <c:v>-4.9721626802672603</c:v>
                </c:pt>
                <c:pt idx="77">
                  <c:v>-4.5122751877871501</c:v>
                </c:pt>
                <c:pt idx="78">
                  <c:v>-4.0137116229045997</c:v>
                </c:pt>
                <c:pt idx="79">
                  <c:v>-3.5406141341209301</c:v>
                </c:pt>
                <c:pt idx="80">
                  <c:v>-3.18030357897785</c:v>
                </c:pt>
                <c:pt idx="81">
                  <c:v>-3.0472246183871001</c:v>
                </c:pt>
                <c:pt idx="82">
                  <c:v>-3.2872458253822399</c:v>
                </c:pt>
                <c:pt idx="83">
                  <c:v>-4.0823267389207603</c:v>
                </c:pt>
                <c:pt idx="84">
                  <c:v>-5.6555632761882197</c:v>
                </c:pt>
              </c:numCache>
            </c:numRef>
          </c:yVal>
          <c:smooth val="0"/>
        </c:ser>
        <c:ser>
          <c:idx val="16"/>
          <c:order val="16"/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'80汇总'!$E$96:$E$180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'80汇总'!$V$96:$V$180</c:f>
              <c:numCache>
                <c:formatCode>0.00_ </c:formatCode>
                <c:ptCount val="85"/>
                <c:pt idx="0">
                  <c:v>-9.7089036081533209</c:v>
                </c:pt>
                <c:pt idx="1">
                  <c:v>-4.9517545427289997</c:v>
                </c:pt>
                <c:pt idx="2">
                  <c:v>-2.1419598503027202</c:v>
                </c:pt>
                <c:pt idx="3">
                  <c:v>-0.67166523099097697</c:v>
                </c:pt>
                <c:pt idx="4">
                  <c:v>-6.9497243983704493E-2</c:v>
                </c:pt>
                <c:pt idx="5">
                  <c:v>2.19432512443394E-2</c:v>
                </c:pt>
                <c:pt idx="6">
                  <c:v>-0.134136162841063</c:v>
                </c:pt>
                <c:pt idx="7">
                  <c:v>-0.35142795068496502</c:v>
                </c:pt>
                <c:pt idx="8">
                  <c:v>-0.50550440961972098</c:v>
                </c:pt>
                <c:pt idx="9">
                  <c:v>-0.52086113842299397</c:v>
                </c:pt>
                <c:pt idx="10">
                  <c:v>-0.35982856119468598</c:v>
                </c:pt>
                <c:pt idx="11">
                  <c:v>-1.3167534444431099E-2</c:v>
                </c:pt>
                <c:pt idx="12">
                  <c:v>0.50782361169162005</c:v>
                </c:pt>
                <c:pt idx="13">
                  <c:v>1.1778522562854601</c:v>
                </c:pt>
                <c:pt idx="14">
                  <c:v>1.96297589391128</c:v>
                </c:pt>
                <c:pt idx="15">
                  <c:v>2.82488843715982</c:v>
                </c:pt>
                <c:pt idx="16">
                  <c:v>3.7242790936149999</c:v>
                </c:pt>
                <c:pt idx="17">
                  <c:v>4.6233848331416203</c:v>
                </c:pt>
                <c:pt idx="18">
                  <c:v>5.4878481310683096</c:v>
                </c:pt>
                <c:pt idx="19">
                  <c:v>6.2879826747099301</c:v>
                </c:pt>
                <c:pt idx="20">
                  <c:v>6.9995410546630401</c:v>
                </c:pt>
                <c:pt idx="21">
                  <c:v>7.6040701284231602</c:v>
                </c:pt>
                <c:pt idx="22">
                  <c:v>8.0889317421129299</c:v>
                </c:pt>
                <c:pt idx="23">
                  <c:v>8.4470588264824205</c:v>
                </c:pt>
                <c:pt idx="24">
                  <c:v>8.6765095458356303</c:v>
                </c:pt>
                <c:pt idx="25">
                  <c:v>8.7798751731626208</c:v>
                </c:pt>
                <c:pt idx="26">
                  <c:v>8.7635906915044508</c:v>
                </c:pt>
                <c:pt idx="27">
                  <c:v>8.6371907804581305</c:v>
                </c:pt>
                <c:pt idx="28">
                  <c:v>8.4125478377268301</c:v>
                </c:pt>
                <c:pt idx="29">
                  <c:v>8.1031230087589599</c:v>
                </c:pt>
                <c:pt idx="30">
                  <c:v>7.72325585276828</c:v>
                </c:pt>
                <c:pt idx="31">
                  <c:v>7.2875132608216902</c:v>
                </c:pt>
                <c:pt idx="32">
                  <c:v>6.8101135611855401</c:v>
                </c:pt>
                <c:pt idx="33">
                  <c:v>6.3044373987547901</c:v>
                </c:pt>
                <c:pt idx="34">
                  <c:v>5.78263295918034</c:v>
                </c:pt>
                <c:pt idx="35">
                  <c:v>5.2553194241569603</c:v>
                </c:pt>
                <c:pt idx="36">
                  <c:v>4.7313891924095897</c:v>
                </c:pt>
                <c:pt idx="37">
                  <c:v>4.2179063809938198</c:v>
                </c:pt>
                <c:pt idx="38">
                  <c:v>3.72009643389383</c:v>
                </c:pt>
                <c:pt idx="39">
                  <c:v>3.2414193091786299</c:v>
                </c:pt>
                <c:pt idx="40">
                  <c:v>2.78371669261929</c:v>
                </c:pt>
                <c:pt idx="41">
                  <c:v>2.3474219942623198</c:v>
                </c:pt>
                <c:pt idx="42">
                  <c:v>1.9318205252316001</c:v>
                </c:pt>
                <c:pt idx="43">
                  <c:v>1.53534622498086</c:v>
                </c:pt>
                <c:pt idx="44">
                  <c:v>1.1559006142198101</c:v>
                </c:pt>
                <c:pt idx="45">
                  <c:v>0.79117928586087805</c:v>
                </c:pt>
                <c:pt idx="46">
                  <c:v>0.43899121578415601</c:v>
                </c:pt>
                <c:pt idx="47">
                  <c:v>9.7556476346618098E-2</c:v>
                </c:pt>
                <c:pt idx="48">
                  <c:v>-0.23423143052985301</c:v>
                </c:pt>
                <c:pt idx="49">
                  <c:v>-0.55659143859473303</c:v>
                </c:pt>
                <c:pt idx="50">
                  <c:v>-0.86870050050321601</c:v>
                </c:pt>
                <c:pt idx="51">
                  <c:v>-1.1686087792283</c:v>
                </c:pt>
                <c:pt idx="52">
                  <c:v>-1.45323237543172</c:v>
                </c:pt>
                <c:pt idx="53">
                  <c:v>-1.7184292245639501</c:v>
                </c:pt>
                <c:pt idx="54">
                  <c:v>-1.9591611712143799</c:v>
                </c:pt>
                <c:pt idx="55">
                  <c:v>-2.16974226966803</c:v>
                </c:pt>
                <c:pt idx="56">
                  <c:v>-2.3441700690260099</c:v>
                </c:pt>
                <c:pt idx="57">
                  <c:v>-2.4765330188028298</c:v>
                </c:pt>
                <c:pt idx="58">
                  <c:v>-2.5614831759999799</c:v>
                </c:pt>
                <c:pt idx="59">
                  <c:v>-2.5947591074263001</c:v>
                </c:pt>
                <c:pt idx="60">
                  <c:v>-2.5737392624531599</c:v>
                </c:pt>
                <c:pt idx="61">
                  <c:v>-2.4980011398148401</c:v>
                </c:pt>
                <c:pt idx="62">
                  <c:v>-2.36985628919096</c:v>
                </c:pt>
                <c:pt idx="63">
                  <c:v>-2.1948255717955401</c:v>
                </c:pt>
                <c:pt idx="64">
                  <c:v>-1.9820131587597001</c:v>
                </c:pt>
                <c:pt idx="65">
                  <c:v>-1.7443314632735201</c:v>
                </c:pt>
                <c:pt idx="66">
                  <c:v>-1.4985225941586899</c:v>
                </c:pt>
                <c:pt idx="67">
                  <c:v>-1.2649149711795999</c:v>
                </c:pt>
                <c:pt idx="68">
                  <c:v>-1.0668464695717499</c:v>
                </c:pt>
                <c:pt idx="69">
                  <c:v>-0.92967784963982503</c:v>
                </c:pt>
                <c:pt idx="70">
                  <c:v>-0.87931229078661499</c:v>
                </c:pt>
                <c:pt idx="71">
                  <c:v>-0.94012857266836602</c:v>
                </c:pt>
                <c:pt idx="72">
                  <c:v>-1.1322268454660001</c:v>
                </c:pt>
                <c:pt idx="73">
                  <c:v>-1.4678769922355901</c:v>
                </c:pt>
                <c:pt idx="74">
                  <c:v>-1.9470503175339799</c:v>
                </c:pt>
                <c:pt idx="75">
                  <c:v>-2.5519056966833902</c:v>
                </c:pt>
                <c:pt idx="76">
                  <c:v>-3.2400913862337202</c:v>
                </c:pt>
                <c:pt idx="77">
                  <c:v>-3.93671343120225</c:v>
                </c:pt>
                <c:pt idx="78">
                  <c:v>-4.5248110060641702</c:v>
                </c:pt>
                <c:pt idx="79">
                  <c:v>-4.8341680998135601</c:v>
                </c:pt>
                <c:pt idx="80">
                  <c:v>-4.6282796906236099</c:v>
                </c:pt>
                <c:pt idx="81">
                  <c:v>-3.5892789642002199</c:v>
                </c:pt>
                <c:pt idx="82">
                  <c:v>-1.30062020261836</c:v>
                </c:pt>
                <c:pt idx="83">
                  <c:v>2.7727002857535301</c:v>
                </c:pt>
                <c:pt idx="84">
                  <c:v>9.3066154182270502</c:v>
                </c:pt>
              </c:numCache>
            </c:numRef>
          </c:yVal>
          <c:smooth val="0"/>
        </c:ser>
        <c:ser>
          <c:idx val="17"/>
          <c:order val="17"/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'80汇总'!$E$96:$E$180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'80汇总'!$W$96:$W$180</c:f>
              <c:numCache>
                <c:formatCode>0.00_ </c:formatCode>
                <c:ptCount val="85"/>
                <c:pt idx="0">
                  <c:v>3.6322163501806601</c:v>
                </c:pt>
                <c:pt idx="1">
                  <c:v>-0.53195656829183102</c:v>
                </c:pt>
                <c:pt idx="2">
                  <c:v>-2.2565887254765702</c:v>
                </c:pt>
                <c:pt idx="3">
                  <c:v>-2.4480634307212501</c:v>
                </c:pt>
                <c:pt idx="4">
                  <c:v>-1.7796790666625999</c:v>
                </c:pt>
                <c:pt idx="5">
                  <c:v>-0.73404879098236897</c:v>
                </c:pt>
                <c:pt idx="6">
                  <c:v>0.35995699015534199</c:v>
                </c:pt>
                <c:pt idx="7">
                  <c:v>1.2952446071723001</c:v>
                </c:pt>
                <c:pt idx="8">
                  <c:v>1.95905316942334</c:v>
                </c:pt>
                <c:pt idx="9">
                  <c:v>2.3096039454768098</c:v>
                </c:pt>
                <c:pt idx="10">
                  <c:v>2.3564393571570599</c:v>
                </c:pt>
                <c:pt idx="11">
                  <c:v>2.14407217164743</c:v>
                </c:pt>
                <c:pt idx="12">
                  <c:v>1.73858909771527</c:v>
                </c:pt>
                <c:pt idx="13">
                  <c:v>1.2168759271782901</c:v>
                </c:pt>
                <c:pt idx="14">
                  <c:v>0.658153611083659</c:v>
                </c:pt>
                <c:pt idx="15">
                  <c:v>0.13753622171604199</c:v>
                </c:pt>
                <c:pt idx="16">
                  <c:v>-0.27865737350679798</c:v>
                </c:pt>
                <c:pt idx="17">
                  <c:v>-0.53608611195907796</c:v>
                </c:pt>
                <c:pt idx="18">
                  <c:v>-0.59429209373273495</c:v>
                </c:pt>
                <c:pt idx="19">
                  <c:v>-0.42753836691971903</c:v>
                </c:pt>
                <c:pt idx="20">
                  <c:v>-2.47706814888362E-2</c:v>
                </c:pt>
                <c:pt idx="21">
                  <c:v>0.61112268841297301</c:v>
                </c:pt>
                <c:pt idx="22">
                  <c:v>1.46459570861539</c:v>
                </c:pt>
                <c:pt idx="23">
                  <c:v>2.5091326584117599</c:v>
                </c:pt>
                <c:pt idx="24">
                  <c:v>3.7092136175497901</c:v>
                </c:pt>
                <c:pt idx="25">
                  <c:v>5.0224461654886197</c:v>
                </c:pt>
                <c:pt idx="26">
                  <c:v>6.4017660995661103</c:v>
                </c:pt>
                <c:pt idx="27">
                  <c:v>7.7976232998858404</c:v>
                </c:pt>
                <c:pt idx="28">
                  <c:v>9.1600815032312397</c:v>
                </c:pt>
                <c:pt idx="29">
                  <c:v>10.4407726960505</c:v>
                </c:pt>
                <c:pt idx="30">
                  <c:v>11.594658097624601</c:v>
                </c:pt>
                <c:pt idx="31">
                  <c:v>12.5815582789114</c:v>
                </c:pt>
                <c:pt idx="32">
                  <c:v>13.367424850137599</c:v>
                </c:pt>
                <c:pt idx="33">
                  <c:v>13.925335351256299</c:v>
                </c:pt>
                <c:pt idx="34">
                  <c:v>14.236201493505201</c:v>
                </c:pt>
                <c:pt idx="35">
                  <c:v>14.289188727944801</c:v>
                </c:pt>
                <c:pt idx="36">
                  <c:v>14.081852257592301</c:v>
                </c:pt>
                <c:pt idx="37">
                  <c:v>13.620001063917201</c:v>
                </c:pt>
                <c:pt idx="38">
                  <c:v>12.917307285941501</c:v>
                </c:pt>
                <c:pt idx="39">
                  <c:v>11.9946833707192</c:v>
                </c:pt>
                <c:pt idx="40">
                  <c:v>10.879453808250201</c:v>
                </c:pt>
                <c:pt idx="41">
                  <c:v>9.6043519708313507</c:v>
                </c:pt>
                <c:pt idx="42">
                  <c:v>8.2063755977726291</c:v>
                </c:pt>
                <c:pt idx="43">
                  <c:v>6.72553680008326</c:v>
                </c:pt>
                <c:pt idx="44">
                  <c:v>5.2035441069542703</c:v>
                </c:pt>
                <c:pt idx="45">
                  <c:v>3.6824550363588102</c:v>
                </c:pt>
                <c:pt idx="46">
                  <c:v>2.2033379459170201</c:v>
                </c:pt>
                <c:pt idx="47">
                  <c:v>0.80498150701900595</c:v>
                </c:pt>
                <c:pt idx="48">
                  <c:v>-0.47731095410339303</c:v>
                </c:pt>
                <c:pt idx="49">
                  <c:v>-1.6128067913672799</c:v>
                </c:pt>
                <c:pt idx="50">
                  <c:v>-2.5762760657567401</c:v>
                </c:pt>
                <c:pt idx="51">
                  <c:v>-3.34874043972117</c:v>
                </c:pt>
                <c:pt idx="52">
                  <c:v>-3.91801296141568</c:v>
                </c:pt>
                <c:pt idx="53">
                  <c:v>-4.2790072939176804</c:v>
                </c:pt>
                <c:pt idx="54">
                  <c:v>-4.4338001646316396</c:v>
                </c:pt>
                <c:pt idx="55">
                  <c:v>-4.3914367167259503</c:v>
                </c:pt>
                <c:pt idx="56">
                  <c:v>-4.1674750376070699</c:v>
                </c:pt>
                <c:pt idx="57">
                  <c:v>-3.7832734195845101</c:v>
                </c:pt>
                <c:pt idx="58">
                  <c:v>-3.2650318743091802</c:v>
                </c:pt>
                <c:pt idx="59">
                  <c:v>-2.6426080763275901</c:v>
                </c:pt>
                <c:pt idx="60">
                  <c:v>-1.9481372510448201</c:v>
                </c:pt>
                <c:pt idx="61">
                  <c:v>-1.2144955489409199</c:v>
                </c:pt>
                <c:pt idx="62">
                  <c:v>-0.47365716205020397</c:v>
                </c:pt>
                <c:pt idx="63">
                  <c:v>0.24499316134822199</c:v>
                </c:pt>
                <c:pt idx="64">
                  <c:v>0.91631846230444103</c:v>
                </c:pt>
                <c:pt idx="65">
                  <c:v>1.5209722581282901</c:v>
                </c:pt>
                <c:pt idx="66">
                  <c:v>2.0467255966654698</c:v>
                </c:pt>
                <c:pt idx="67">
                  <c:v>2.48946435223713</c:v>
                </c:pt>
                <c:pt idx="68">
                  <c:v>2.8537278054257902</c:v>
                </c:pt>
                <c:pt idx="69">
                  <c:v>3.1526440310810901</c:v>
                </c:pt>
                <c:pt idx="70">
                  <c:v>3.4071014055256201</c:v>
                </c:pt>
                <c:pt idx="71">
                  <c:v>3.64397865808687</c:v>
                </c:pt>
                <c:pt idx="72">
                  <c:v>3.8932383028220001</c:v>
                </c:pt>
                <c:pt idx="73">
                  <c:v>4.18367002814953</c:v>
                </c:pt>
                <c:pt idx="74">
                  <c:v>4.5370516577319302</c:v>
                </c:pt>
                <c:pt idx="75">
                  <c:v>4.9604756683420499</c:v>
                </c:pt>
                <c:pt idx="76">
                  <c:v>5.4365689067895504</c:v>
                </c:pt>
                <c:pt idx="77">
                  <c:v>5.9113121520923597</c:v>
                </c:pt>
                <c:pt idx="78">
                  <c:v>6.2791444498386104</c:v>
                </c:pt>
                <c:pt idx="79">
                  <c:v>6.3650147733475304</c:v>
                </c:pt>
                <c:pt idx="80">
                  <c:v>5.9030204855343902</c:v>
                </c:pt>
                <c:pt idx="81">
                  <c:v>4.5112483096402398</c:v>
                </c:pt>
                <c:pt idx="82">
                  <c:v>1.66240908224441</c:v>
                </c:pt>
                <c:pt idx="83">
                  <c:v>-3.35016758894057</c:v>
                </c:pt>
                <c:pt idx="84">
                  <c:v>-11.4516384433264</c:v>
                </c:pt>
              </c:numCache>
            </c:numRef>
          </c:yVal>
          <c:smooth val="0"/>
        </c:ser>
        <c:ser>
          <c:idx val="18"/>
          <c:order val="18"/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xVal>
            <c:numRef>
              <c:f>'80汇总'!$E$96:$E$180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'80汇总'!$X$96:$X$180</c:f>
              <c:numCache>
                <c:formatCode>0.00_ </c:formatCode>
                <c:ptCount val="85"/>
                <c:pt idx="0">
                  <c:v>-14.0228045556537</c:v>
                </c:pt>
                <c:pt idx="1">
                  <c:v>-4.4813600391245796</c:v>
                </c:pt>
                <c:pt idx="2">
                  <c:v>0.86644680485126802</c:v>
                </c:pt>
                <c:pt idx="3">
                  <c:v>3.3443299611906898</c:v>
                </c:pt>
                <c:pt idx="4">
                  <c:v>3.97255786931765</c:v>
                </c:pt>
                <c:pt idx="5">
                  <c:v>3.5192552816223999</c:v>
                </c:pt>
                <c:pt idx="6">
                  <c:v>2.5453751607142698</c:v>
                </c:pt>
                <c:pt idx="7">
                  <c:v>1.4438861399312599</c:v>
                </c:pt>
                <c:pt idx="8">
                  <c:v>0.47369144369586302</c:v>
                </c:pt>
                <c:pt idx="9">
                  <c:v>-0.21123369434845601</c:v>
                </c:pt>
                <c:pt idx="10">
                  <c:v>-0.53702716692399999</c:v>
                </c:pt>
                <c:pt idx="11">
                  <c:v>-0.48901605415344201</c:v>
                </c:pt>
                <c:pt idx="12">
                  <c:v>-9.4278532767892997E-2</c:v>
                </c:pt>
                <c:pt idx="13">
                  <c:v>0.59268766199886103</c:v>
                </c:pt>
                <c:pt idx="14">
                  <c:v>1.50154450475256</c:v>
                </c:pt>
                <c:pt idx="15">
                  <c:v>2.5552707180880501</c:v>
                </c:pt>
                <c:pt idx="16">
                  <c:v>3.67720314598738</c:v>
                </c:pt>
                <c:pt idx="17">
                  <c:v>4.79624632299124</c:v>
                </c:pt>
                <c:pt idx="18">
                  <c:v>5.8505121639767799</c:v>
                </c:pt>
                <c:pt idx="19">
                  <c:v>6.7896305328875304</c:v>
                </c:pt>
                <c:pt idx="20">
                  <c:v>7.5759510515130799</c:v>
                </c:pt>
                <c:pt idx="21">
                  <c:v>8.1848368813583008</c:v>
                </c:pt>
                <c:pt idx="22">
                  <c:v>8.6042323528303992</c:v>
                </c:pt>
                <c:pt idx="23">
                  <c:v>8.8336682263523301</c:v>
                </c:pt>
                <c:pt idx="24">
                  <c:v>8.88285104962943</c:v>
                </c:pt>
                <c:pt idx="25">
                  <c:v>8.7699665241176898</c:v>
                </c:pt>
                <c:pt idx="26">
                  <c:v>8.5198110118016803</c:v>
                </c:pt>
                <c:pt idx="27">
                  <c:v>8.1618503006141498</c:v>
                </c:pt>
                <c:pt idx="28">
                  <c:v>7.7282905033799603</c:v>
                </c:pt>
                <c:pt idx="29">
                  <c:v>7.2522324907753397</c:v>
                </c:pt>
                <c:pt idx="30">
                  <c:v>6.7659685538018302</c:v>
                </c:pt>
                <c:pt idx="31">
                  <c:v>6.2994680553324303</c:v>
                </c:pt>
                <c:pt idx="32">
                  <c:v>5.8790876636754401</c:v>
                </c:pt>
                <c:pt idx="33">
                  <c:v>5.5265313636928397</c:v>
                </c:pt>
                <c:pt idx="34">
                  <c:v>5.2580758127280998</c:v>
                </c:pt>
                <c:pt idx="35">
                  <c:v>5.0840677496628803</c:v>
                </c:pt>
                <c:pt idx="36">
                  <c:v>5.0086920756533804</c:v>
                </c:pt>
                <c:pt idx="37">
                  <c:v>5.0300019044426501</c:v>
                </c:pt>
                <c:pt idx="38">
                  <c:v>5.1401953289677804</c:v>
                </c:pt>
                <c:pt idx="39">
                  <c:v>5.3261178686336699</c:v>
                </c:pt>
                <c:pt idx="40">
                  <c:v>5.5699645489638003</c:v>
                </c:pt>
                <c:pt idx="41">
                  <c:v>5.8501513214887799</c:v>
                </c:pt>
                <c:pt idx="42">
                  <c:v>6.14232205722233</c:v>
                </c:pt>
                <c:pt idx="43">
                  <c:v>6.4204546420179103</c:v>
                </c:pt>
                <c:pt idx="44">
                  <c:v>6.6580277659075602</c:v>
                </c:pt>
                <c:pt idx="45">
                  <c:v>6.8292088317019299</c:v>
                </c:pt>
                <c:pt idx="46">
                  <c:v>6.9100230105949398</c:v>
                </c:pt>
                <c:pt idx="47">
                  <c:v>6.8794638441330402</c:v>
                </c:pt>
                <c:pt idx="48">
                  <c:v>6.7205069327831204</c:v>
                </c:pt>
                <c:pt idx="49">
                  <c:v>6.42099016101945</c:v>
                </c:pt>
                <c:pt idx="50">
                  <c:v>5.9743265889994701</c:v>
                </c:pt>
                <c:pt idx="51">
                  <c:v>5.3800195880949397</c:v>
                </c:pt>
                <c:pt idx="52">
                  <c:v>4.6439540166465099</c:v>
                </c:pt>
                <c:pt idx="53">
                  <c:v>3.77844221799596</c:v>
                </c:pt>
                <c:pt idx="54">
                  <c:v>2.8020093799696499</c:v>
                </c:pt>
                <c:pt idx="55">
                  <c:v>1.7389093197326899</c:v>
                </c:pt>
                <c:pt idx="56">
                  <c:v>0.61836905264883102</c:v>
                </c:pt>
                <c:pt idx="57">
                  <c:v>-0.52643143237741297</c:v>
                </c:pt>
                <c:pt idx="58">
                  <c:v>-1.65962893514335</c:v>
                </c:pt>
                <c:pt idx="59">
                  <c:v>-2.7441714872047398</c:v>
                </c:pt>
                <c:pt idx="60">
                  <c:v>-3.7435022452723898</c:v>
                </c:pt>
                <c:pt idx="61">
                  <c:v>-4.6233864665438</c:v>
                </c:pt>
                <c:pt idx="62">
                  <c:v>-5.3538232849133403</c:v>
                </c:pt>
                <c:pt idx="63">
                  <c:v>-5.9109713302832398</c:v>
                </c:pt>
                <c:pt idx="64">
                  <c:v>-6.2790037832982302</c:v>
                </c:pt>
                <c:pt idx="65">
                  <c:v>-6.4517942407140501</c:v>
                </c:pt>
                <c:pt idx="66">
                  <c:v>-6.4343197808665202</c:v>
                </c:pt>
                <c:pt idx="67">
                  <c:v>-6.2436518599064001</c:v>
                </c:pt>
                <c:pt idx="68">
                  <c:v>-5.90938914946691</c:v>
                </c:pt>
                <c:pt idx="69">
                  <c:v>-5.4733691249448704</c:v>
                </c:pt>
                <c:pt idx="70">
                  <c:v>-4.9884771559421601</c:v>
                </c:pt>
                <c:pt idx="71">
                  <c:v>-4.5163530169688402</c:v>
                </c:pt>
                <c:pt idx="72">
                  <c:v>-4.1237751279566099</c:v>
                </c:pt>
                <c:pt idx="73">
                  <c:v>-3.8774824733725302</c:v>
                </c:pt>
                <c:pt idx="74">
                  <c:v>-3.83717299936519</c:v>
                </c:pt>
                <c:pt idx="75">
                  <c:v>-4.0463953818638201</c:v>
                </c:pt>
                <c:pt idx="76">
                  <c:v>-4.5210283816980903</c:v>
                </c:pt>
                <c:pt idx="77">
                  <c:v>-5.2350185510184399</c:v>
                </c:pt>
                <c:pt idx="78">
                  <c:v>-6.1030228396894497</c:v>
                </c:pt>
                <c:pt idx="79">
                  <c:v>-6.9595776643955496</c:v>
                </c:pt>
                <c:pt idx="80">
                  <c:v>-7.5343902475639597</c:v>
                </c:pt>
                <c:pt idx="81">
                  <c:v>-7.4233215020257299</c:v>
                </c:pt>
                <c:pt idx="82">
                  <c:v>-6.05460245549558</c:v>
                </c:pt>
                <c:pt idx="83">
                  <c:v>-2.6497981358788301</c:v>
                </c:pt>
                <c:pt idx="84">
                  <c:v>3.8209959966218001</c:v>
                </c:pt>
              </c:numCache>
            </c:numRef>
          </c:yVal>
          <c:smooth val="0"/>
        </c:ser>
        <c:ser>
          <c:idx val="19"/>
          <c:order val="19"/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'80汇总'!$E$96:$E$180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'80汇总'!$Y$96:$Y$180</c:f>
              <c:numCache>
                <c:formatCode>0.00_ </c:formatCode>
                <c:ptCount val="85"/>
                <c:pt idx="0">
                  <c:v>-38.497311645007002</c:v>
                </c:pt>
                <c:pt idx="1">
                  <c:v>-21.381612555987999</c:v>
                </c:pt>
                <c:pt idx="2">
                  <c:v>-9.0550754895016503</c:v>
                </c:pt>
                <c:pt idx="3">
                  <c:v>-0.51146606780016401</c:v>
                </c:pt>
                <c:pt idx="4">
                  <c:v>5.0973757112277696</c:v>
                </c:pt>
                <c:pt idx="5">
                  <c:v>8.4794902440825606</c:v>
                </c:pt>
                <c:pt idx="6">
                  <c:v>10.219361962041701</c:v>
                </c:pt>
                <c:pt idx="7">
                  <c:v>10.793157663477499</c:v>
                </c:pt>
                <c:pt idx="8">
                  <c:v>10.582703925535601</c:v>
                </c:pt>
                <c:pt idx="9">
                  <c:v>9.8882665484702592</c:v>
                </c:pt>
                <c:pt idx="10">
                  <c:v>8.9401935517954492</c:v>
                </c:pt>
                <c:pt idx="11">
                  <c:v>7.9094818072765403</c:v>
                </c:pt>
                <c:pt idx="12">
                  <c:v>6.9173259596512997</c:v>
                </c:pt>
                <c:pt idx="13">
                  <c:v>6.0437068518315202</c:v>
                </c:pt>
                <c:pt idx="14">
                  <c:v>5.3350752372043697</c:v>
                </c:pt>
                <c:pt idx="15">
                  <c:v>4.8111851275121502</c:v>
                </c:pt>
                <c:pt idx="16">
                  <c:v>4.4711296906592901</c:v>
                </c:pt>
                <c:pt idx="17">
                  <c:v>4.2986311786526299</c:v>
                </c:pt>
                <c:pt idx="18">
                  <c:v>4.2666349317523897</c:v>
                </c:pt>
                <c:pt idx="19">
                  <c:v>4.3412560707709504</c:v>
                </c:pt>
                <c:pt idx="20">
                  <c:v>4.4851260553220298</c:v>
                </c:pt>
                <c:pt idx="21">
                  <c:v>4.6601848516863598</c:v>
                </c:pt>
                <c:pt idx="22">
                  <c:v>4.8299630198283703</c:v>
                </c:pt>
                <c:pt idx="23">
                  <c:v>4.9613965949563301</c:v>
                </c:pt>
                <c:pt idx="24">
                  <c:v>5.0262162048851202</c:v>
                </c:pt>
                <c:pt idx="25">
                  <c:v>5.00195043033162</c:v>
                </c:pt>
                <c:pt idx="26">
                  <c:v>4.8725819811212601</c:v>
                </c:pt>
                <c:pt idx="27">
                  <c:v>4.6288938271723401</c:v>
                </c:pt>
                <c:pt idx="28">
                  <c:v>4.2685409889561496</c:v>
                </c:pt>
                <c:pt idx="29">
                  <c:v>3.7958822580371701</c:v>
                </c:pt>
                <c:pt idx="30">
                  <c:v>3.2216046841164601</c:v>
                </c:pt>
                <c:pt idx="31">
                  <c:v>2.5621722309067301</c:v>
                </c:pt>
                <c:pt idx="32">
                  <c:v>1.83912856900014</c:v>
                </c:pt>
                <c:pt idx="33">
                  <c:v>1.07828253977088</c:v>
                </c:pt>
                <c:pt idx="34">
                  <c:v>0.30880339022271402</c:v>
                </c:pt>
                <c:pt idx="35">
                  <c:v>-0.43774855545775898</c:v>
                </c:pt>
                <c:pt idx="36">
                  <c:v>-1.12843155602332</c:v>
                </c:pt>
                <c:pt idx="37">
                  <c:v>-1.7299496474356699</c:v>
                </c:pt>
                <c:pt idx="38">
                  <c:v>-2.20967600795972</c:v>
                </c:pt>
                <c:pt idx="39">
                  <c:v>-2.5366525648309599</c:v>
                </c:pt>
                <c:pt idx="40">
                  <c:v>-2.6825473474086201</c:v>
                </c:pt>
                <c:pt idx="41">
                  <c:v>-2.6225525259100899</c:v>
                </c:pt>
                <c:pt idx="42">
                  <c:v>-2.3362075088076701</c:v>
                </c:pt>
                <c:pt idx="43">
                  <c:v>-1.8081329063289699</c:v>
                </c:pt>
                <c:pt idx="44">
                  <c:v>-1.0286626014137901</c:v>
                </c:pt>
                <c:pt idx="45">
                  <c:v>5.6373962220917003E-3</c:v>
                </c:pt>
                <c:pt idx="46">
                  <c:v>1.29157320320024</c:v>
                </c:pt>
                <c:pt idx="47">
                  <c:v>2.8190588789590301</c:v>
                </c:pt>
                <c:pt idx="48">
                  <c:v>4.5709908275060398</c:v>
                </c:pt>
                <c:pt idx="49">
                  <c:v>6.5232663724181901</c:v>
                </c:pt>
                <c:pt idx="50">
                  <c:v>8.6449506586890692</c:v>
                </c:pt>
                <c:pt idx="51">
                  <c:v>10.898594601246799</c:v>
                </c:pt>
                <c:pt idx="52">
                  <c:v>13.240705165229601</c:v>
                </c:pt>
                <c:pt idx="53">
                  <c:v>15.6223678298363</c:v>
                </c:pt>
                <c:pt idx="54">
                  <c:v>17.9900196523778</c:v>
                </c:pt>
                <c:pt idx="55">
                  <c:v>20.286369916182299</c:v>
                </c:pt>
                <c:pt idx="56">
                  <c:v>22.4514639106985</c:v>
                </c:pt>
                <c:pt idx="57">
                  <c:v>24.423883958967899</c:v>
                </c:pt>
                <c:pt idx="58">
                  <c:v>26.142080373055499</c:v>
                </c:pt>
                <c:pt idx="59">
                  <c:v>27.545823583705999</c:v>
                </c:pt>
                <c:pt idx="60">
                  <c:v>28.577767256942199</c:v>
                </c:pt>
                <c:pt idx="61">
                  <c:v>29.185110775564301</c:v>
                </c:pt>
                <c:pt idx="62">
                  <c:v>29.321348029842198</c:v>
                </c:pt>
                <c:pt idx="63">
                  <c:v>28.948088027197699</c:v>
                </c:pt>
                <c:pt idx="64">
                  <c:v>28.036931396973799</c:v>
                </c:pt>
                <c:pt idx="65">
                  <c:v>26.571385431577198</c:v>
                </c:pt>
                <c:pt idx="66">
                  <c:v>24.548798872007101</c:v>
                </c:pt>
                <c:pt idx="67">
                  <c:v>21.982296210834399</c:v>
                </c:pt>
                <c:pt idx="68">
                  <c:v>18.902689852249999</c:v>
                </c:pt>
                <c:pt idx="69">
                  <c:v>15.360347033783301</c:v>
                </c:pt>
                <c:pt idx="70">
                  <c:v>11.426986981474201</c:v>
                </c:pt>
                <c:pt idx="71">
                  <c:v>7.1973823348809098</c:v>
                </c:pt>
                <c:pt idx="72">
                  <c:v>2.7909374445244999</c:v>
                </c:pt>
                <c:pt idx="73">
                  <c:v>-1.6468852891229599</c:v>
                </c:pt>
                <c:pt idx="74">
                  <c:v>-5.9433213007785302</c:v>
                </c:pt>
                <c:pt idx="75">
                  <c:v>-9.8972736699965598</c:v>
                </c:pt>
                <c:pt idx="76">
                  <c:v>-13.278529987540001</c:v>
                </c:pt>
                <c:pt idx="77">
                  <c:v>-15.8272608483128</c:v>
                </c:pt>
                <c:pt idx="78">
                  <c:v>-17.2538359715344</c:v>
                </c:pt>
                <c:pt idx="79">
                  <c:v>-17.238995384696999</c:v>
                </c:pt>
                <c:pt idx="80">
                  <c:v>-15.434414542095301</c:v>
                </c:pt>
                <c:pt idx="81">
                  <c:v>-11.463703681722601</c:v>
                </c:pt>
                <c:pt idx="82">
                  <c:v>-4.9238831598578798</c:v>
                </c:pt>
                <c:pt idx="83">
                  <c:v>4.6126220641213296</c:v>
                </c:pt>
                <c:pt idx="84">
                  <c:v>17.595424187339201</c:v>
                </c:pt>
              </c:numCache>
            </c:numRef>
          </c:yVal>
          <c:smooth val="0"/>
        </c:ser>
        <c:ser>
          <c:idx val="20"/>
          <c:order val="20"/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xVal>
            <c:numRef>
              <c:f>'80汇总'!$E$96:$E$180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'80汇总'!$Z$96:$Z$180</c:f>
              <c:numCache>
                <c:formatCode>0.00_ </c:formatCode>
                <c:ptCount val="85"/>
                <c:pt idx="0">
                  <c:v>3.7172354003055301</c:v>
                </c:pt>
                <c:pt idx="1">
                  <c:v>7.0788870664061601E-2</c:v>
                </c:pt>
                <c:pt idx="2">
                  <c:v>-1.9645014698069501</c:v>
                </c:pt>
                <c:pt idx="3">
                  <c:v>-2.7728928164090498</c:v>
                </c:pt>
                <c:pt idx="4">
                  <c:v>-2.68055655890501</c:v>
                </c:pt>
                <c:pt idx="5">
                  <c:v>-1.96091638247639</c:v>
                </c:pt>
                <c:pt idx="6">
                  <c:v>-0.83979416276415997</c:v>
                </c:pt>
                <c:pt idx="7">
                  <c:v>0.49965307739401099</c:v>
                </c:pt>
                <c:pt idx="8">
                  <c:v>1.9122194822854</c:v>
                </c:pt>
                <c:pt idx="9">
                  <c:v>3.2861719761615502</c:v>
                </c:pt>
                <c:pt idx="10">
                  <c:v>4.5390169910928302</c:v>
                </c:pt>
                <c:pt idx="11">
                  <c:v>5.6135200097090099</c:v>
                </c:pt>
                <c:pt idx="12">
                  <c:v>6.4739836004050204</c:v>
                </c:pt>
                <c:pt idx="13">
                  <c:v>7.1027876946339399</c:v>
                </c:pt>
                <c:pt idx="14">
                  <c:v>7.4971940222877702</c:v>
                </c:pt>
                <c:pt idx="15">
                  <c:v>7.6664148818791</c:v>
                </c:pt>
                <c:pt idx="16">
                  <c:v>7.6289447772845103</c:v>
                </c:pt>
                <c:pt idx="17">
                  <c:v>7.41015190219386</c:v>
                </c:pt>
                <c:pt idx="18">
                  <c:v>7.0401249971262301</c:v>
                </c:pt>
                <c:pt idx="19">
                  <c:v>6.5517697419271297</c:v>
                </c:pt>
                <c:pt idx="20">
                  <c:v>5.97914757904692</c:v>
                </c:pt>
                <c:pt idx="21">
                  <c:v>5.3560486896253403</c:v>
                </c:pt>
                <c:pt idx="22">
                  <c:v>4.71478976546135</c:v>
                </c:pt>
                <c:pt idx="23">
                  <c:v>4.0852262353416604</c:v>
                </c:pt>
                <c:pt idx="24">
                  <c:v>3.49396771392707</c:v>
                </c:pt>
                <c:pt idx="25">
                  <c:v>2.9637846454585399</c:v>
                </c:pt>
                <c:pt idx="26">
                  <c:v>2.5131934129391702</c:v>
                </c:pt>
                <c:pt idx="27">
                  <c:v>2.1562065761846299</c:v>
                </c:pt>
                <c:pt idx="28">
                  <c:v>1.9022343891945499</c:v>
                </c:pt>
                <c:pt idx="29">
                  <c:v>1.7561233287050699</c:v>
                </c:pt>
                <c:pt idx="30">
                  <c:v>1.71831704151525</c:v>
                </c:pt>
                <c:pt idx="31">
                  <c:v>1.7851248882486599</c:v>
                </c:pt>
                <c:pt idx="32">
                  <c:v>1.94908312562951</c:v>
                </c:pt>
                <c:pt idx="33">
                  <c:v>2.1993937280733902</c:v>
                </c:pt>
                <c:pt idx="34">
                  <c:v>2.5224259024904101</c:v>
                </c:pt>
                <c:pt idx="35">
                  <c:v>2.90226549759024</c:v>
                </c:pt>
                <c:pt idx="36">
                  <c:v>3.3212977507414898</c:v>
                </c:pt>
                <c:pt idx="37">
                  <c:v>3.7608091514963999</c:v>
                </c:pt>
                <c:pt idx="38">
                  <c:v>4.2015946313403898</c:v>
                </c:pt>
                <c:pt idx="39">
                  <c:v>4.6245568139311102</c:v>
                </c:pt>
                <c:pt idx="40">
                  <c:v>5.01128467922267</c:v>
                </c:pt>
                <c:pt idx="41">
                  <c:v>5.3445997082592003</c:v>
                </c:pt>
                <c:pt idx="42">
                  <c:v>5.6090583831862997</c:v>
                </c:pt>
                <c:pt idx="43">
                  <c:v>5.7914008191319999</c:v>
                </c:pt>
                <c:pt idx="44">
                  <c:v>5.8809363009968303</c:v>
                </c:pt>
                <c:pt idx="45">
                  <c:v>5.8698575890059796</c:v>
                </c:pt>
                <c:pt idx="46">
                  <c:v>5.7534770419187504</c:v>
                </c:pt>
                <c:pt idx="47">
                  <c:v>5.5303788862560204</c:v>
                </c:pt>
                <c:pt idx="48">
                  <c:v>5.20248333364166</c:v>
                </c:pt>
                <c:pt idx="49">
                  <c:v>4.7750197164967503</c:v>
                </c:pt>
                <c:pt idx="50">
                  <c:v>4.2564073746796698</c:v>
                </c:pt>
                <c:pt idx="51">
                  <c:v>3.6580446825647099</c:v>
                </c:pt>
                <c:pt idx="52">
                  <c:v>2.9940083569896601</c:v>
                </c:pt>
                <c:pt idx="53">
                  <c:v>2.2806670320812898</c:v>
                </c:pt>
                <c:pt idx="54">
                  <c:v>1.53621502668347</c:v>
                </c:pt>
                <c:pt idx="55">
                  <c:v>0.78013426420852106</c:v>
                </c:pt>
                <c:pt idx="56">
                  <c:v>3.2594433184130397E-2</c:v>
                </c:pt>
                <c:pt idx="57">
                  <c:v>-0.68619630038065005</c:v>
                </c:pt>
                <c:pt idx="58">
                  <c:v>-1.3566754007558901</c:v>
                </c:pt>
                <c:pt idx="59">
                  <c:v>-1.96062785061623</c:v>
                </c:pt>
                <c:pt idx="60">
                  <c:v>-2.4818862742530801</c:v>
                </c:pt>
                <c:pt idx="61">
                  <c:v>-2.90700715027182</c:v>
                </c:pt>
                <c:pt idx="62">
                  <c:v>-3.22589827386019</c:v>
                </c:pt>
                <c:pt idx="63">
                  <c:v>-3.4323698397870901</c:v>
                </c:pt>
                <c:pt idx="64">
                  <c:v>-3.5245786343364398</c:v>
                </c:pt>
                <c:pt idx="65">
                  <c:v>-3.5053318468082</c:v>
                </c:pt>
                <c:pt idx="66">
                  <c:v>-3.3822139393901298</c:v>
                </c:pt>
                <c:pt idx="67">
                  <c:v>-3.1674968482431902</c:v>
                </c:pt>
                <c:pt idx="68">
                  <c:v>-2.8777905280349598</c:v>
                </c:pt>
                <c:pt idx="69">
                  <c:v>-2.53338749732628</c:v>
                </c:pt>
                <c:pt idx="70">
                  <c:v>-2.1572515933495402</c:v>
                </c:pt>
                <c:pt idx="71">
                  <c:v>-1.77359760078559</c:v>
                </c:pt>
                <c:pt idx="72">
                  <c:v>-1.40600478200518</c:v>
                </c:pt>
                <c:pt idx="73">
                  <c:v>-1.07500360324676</c:v>
                </c:pt>
                <c:pt idx="74">
                  <c:v>-0.79507112561581905</c:v>
                </c:pt>
                <c:pt idx="75">
                  <c:v>-0.57096660840495095</c:v>
                </c:pt>
                <c:pt idx="76">
                  <c:v>-0.39333485719663602</c:v>
                </c:pt>
                <c:pt idx="77">
                  <c:v>-0.23350073989852199</c:v>
                </c:pt>
                <c:pt idx="78">
                  <c:v>-3.7374090033165198E-2</c:v>
                </c:pt>
                <c:pt idx="79">
                  <c:v>0.28162008196436</c:v>
                </c:pt>
                <c:pt idx="80">
                  <c:v>0.850675540345325</c:v>
                </c:pt>
                <c:pt idx="81">
                  <c:v>1.8468968971248501</c:v>
                </c:pt>
                <c:pt idx="82">
                  <c:v>3.5078483457891698</c:v>
                </c:pt>
                <c:pt idx="83">
                  <c:v>6.1434622706880697</c:v>
                </c:pt>
                <c:pt idx="84">
                  <c:v>10.1494157163363</c:v>
                </c:pt>
              </c:numCache>
            </c:numRef>
          </c:yVal>
          <c:smooth val="0"/>
        </c:ser>
        <c:ser>
          <c:idx val="21"/>
          <c:order val="21"/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'80汇总'!$E$96:$E$180</c:f>
              <c:numCache>
                <c:formatCode>General</c:formatCode>
                <c:ptCount val="8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</c:numCache>
            </c:numRef>
          </c:xVal>
          <c:yVal>
            <c:numRef>
              <c:f>'80汇总'!$AA$96:$AA$180</c:f>
              <c:numCache>
                <c:formatCode>0.00_ </c:formatCode>
                <c:ptCount val="85"/>
                <c:pt idx="0">
                  <c:v>8.4598182498916401</c:v>
                </c:pt>
                <c:pt idx="1">
                  <c:v>3.2322137640538302</c:v>
                </c:pt>
                <c:pt idx="2">
                  <c:v>-0.44289684297232601</c:v>
                </c:pt>
                <c:pt idx="3">
                  <c:v>-2.7333995811743601</c:v>
                </c:pt>
                <c:pt idx="4">
                  <c:v>-3.8325994497757399</c:v>
                </c:pt>
                <c:pt idx="5">
                  <c:v>-3.9459542053902998</c:v>
                </c:pt>
                <c:pt idx="6">
                  <c:v>-3.2803486042275298</c:v>
                </c:pt>
                <c:pt idx="7">
                  <c:v>-2.0356277966754801</c:v>
                </c:pt>
                <c:pt idx="8">
                  <c:v>-0.398126493084483</c:v>
                </c:pt>
                <c:pt idx="9">
                  <c:v>1.4640520589747701</c:v>
                </c:pt>
                <c:pt idx="10">
                  <c:v>3.40423634330147</c:v>
                </c:pt>
                <c:pt idx="11">
                  <c:v>5.2990787634680299</c:v>
                </c:pt>
                <c:pt idx="12">
                  <c:v>7.0493365606899703</c:v>
                </c:pt>
                <c:pt idx="13">
                  <c:v>8.5797229255501097</c:v>
                </c:pt>
                <c:pt idx="14">
                  <c:v>9.8379949417465298</c:v>
                </c:pt>
                <c:pt idx="15">
                  <c:v>10.793430692859999</c:v>
                </c:pt>
                <c:pt idx="16">
                  <c:v>11.4348340750108</c:v>
                </c:pt>
                <c:pt idx="17">
                  <c:v>11.7681925891939</c:v>
                </c:pt>
                <c:pt idx="18">
                  <c:v>11.814100637048201</c:v>
                </c:pt>
                <c:pt idx="19">
                  <c:v>11.605048612826399</c:v>
                </c:pt>
                <c:pt idx="20">
                  <c:v>11.182666372391299</c:v>
                </c:pt>
                <c:pt idx="21">
                  <c:v>10.594998467168899</c:v>
                </c:pt>
                <c:pt idx="22">
                  <c:v>9.8938778571388006</c:v>
                </c:pt>
                <c:pt idx="23">
                  <c:v>9.1324546621411198</c:v>
                </c:pt>
                <c:pt idx="24">
                  <c:v>8.3629268750188892</c:v>
                </c:pt>
                <c:pt idx="25">
                  <c:v>7.6345108434095499</c:v>
                </c:pt>
                <c:pt idx="26">
                  <c:v>6.9916807293295999</c:v>
                </c:pt>
                <c:pt idx="27">
                  <c:v>6.4726980770831597</c:v>
                </c:pt>
                <c:pt idx="28">
                  <c:v>6.1084450604472602</c:v>
                </c:pt>
                <c:pt idx="29">
                  <c:v>5.92156793957143</c:v>
                </c:pt>
                <c:pt idx="30">
                  <c:v>5.9259307365361904</c:v>
                </c:pt>
                <c:pt idx="31">
                  <c:v>6.1263731360953297</c:v>
                </c:pt>
                <c:pt idx="32">
                  <c:v>6.5187611347265104</c:v>
                </c:pt>
                <c:pt idx="33">
                  <c:v>7.0903139967917097</c:v>
                </c:pt>
                <c:pt idx="34">
                  <c:v>7.8201866312931498</c:v>
                </c:pt>
                <c:pt idx="35">
                  <c:v>8.6802825764802591</c:v>
                </c:pt>
                <c:pt idx="36">
                  <c:v>9.6362693723550592</c:v>
                </c:pt>
                <c:pt idx="37">
                  <c:v>10.6487652129577</c:v>
                </c:pt>
                <c:pt idx="38">
                  <c:v>11.674663401228299</c:v>
                </c:pt>
                <c:pt idx="39">
                  <c:v>12.6685592791485</c:v>
                </c:pt>
                <c:pt idx="40">
                  <c:v>13.584242974870399</c:v>
                </c:pt>
                <c:pt idx="41">
                  <c:v>14.3762204965736</c:v>
                </c:pt>
                <c:pt idx="42">
                  <c:v>15.0012254098289</c:v>
                </c:pt>
                <c:pt idx="43">
                  <c:v>15.4196835614338</c:v>
                </c:pt>
                <c:pt idx="44">
                  <c:v>15.597094057761</c:v>
                </c:pt>
                <c:pt idx="45">
                  <c:v>15.505290970017199</c:v>
                </c:pt>
                <c:pt idx="46">
                  <c:v>15.1235520218665</c:v>
                </c:pt>
                <c:pt idx="47">
                  <c:v>14.4395228174011</c:v>
                </c:pt>
                <c:pt idx="48">
                  <c:v>13.449927988625401</c:v>
                </c:pt>
                <c:pt idx="49">
                  <c:v>12.161043982101299</c:v>
                </c:pt>
                <c:pt idx="50">
                  <c:v>10.588912063815499</c:v>
                </c:pt>
                <c:pt idx="51">
                  <c:v>8.7592744999060006</c:v>
                </c:pt>
                <c:pt idx="52">
                  <c:v>6.7072217681839099</c:v>
                </c:pt>
                <c:pt idx="53">
                  <c:v>4.4765440723517997</c:v>
                </c:pt>
                <c:pt idx="54">
                  <c:v>2.11878636604375</c:v>
                </c:pt>
                <c:pt idx="55">
                  <c:v>-0.30798745113845899</c:v>
                </c:pt>
                <c:pt idx="56">
                  <c:v>-2.7407085301145502</c:v>
                </c:pt>
                <c:pt idx="57">
                  <c:v>-5.1130751325337496</c:v>
                </c:pt>
                <c:pt idx="58">
                  <c:v>-7.3575546147461104</c:v>
                </c:pt>
                <c:pt idx="59">
                  <c:v>-9.4075786641272998</c:v>
                </c:pt>
                <c:pt idx="60">
                  <c:v>-11.199886066762099</c:v>
                </c:pt>
                <c:pt idx="61">
                  <c:v>-12.6769577164296</c:v>
                </c:pt>
                <c:pt idx="62">
                  <c:v>-13.789478487119499</c:v>
                </c:pt>
                <c:pt idx="63">
                  <c:v>-14.498749983546</c:v>
                </c:pt>
                <c:pt idx="64">
                  <c:v>-14.7789670588039</c:v>
                </c:pt>
                <c:pt idx="65">
                  <c:v>-14.619259343062501</c:v>
                </c:pt>
                <c:pt idx="66">
                  <c:v>-14.025386861927201</c:v>
                </c:pt>
                <c:pt idx="67">
                  <c:v>-13.020966142411099</c:v>
                </c:pt>
                <c:pt idx="68">
                  <c:v>-11.6480899983965</c:v>
                </c:pt>
                <c:pt idx="69">
                  <c:v>-9.9671904701274805</c:v>
                </c:pt>
                <c:pt idx="70">
                  <c:v>-8.0559801487381595</c:v>
                </c:pt>
                <c:pt idx="71">
                  <c:v>-6.0072923600422099</c:v>
                </c:pt>
                <c:pt idx="72">
                  <c:v>-3.9256254002682498</c:v>
                </c:pt>
                <c:pt idx="73">
                  <c:v>-1.92218022210738</c:v>
                </c:pt>
                <c:pt idx="74">
                  <c:v>-0.10816465143413199</c:v>
                </c:pt>
                <c:pt idx="75">
                  <c:v>1.41387962216341</c:v>
                </c:pt>
                <c:pt idx="76">
                  <c:v>2.5609883886551201</c:v>
                </c:pt>
                <c:pt idx="77">
                  <c:v>3.2832035795342498</c:v>
                </c:pt>
                <c:pt idx="78">
                  <c:v>3.5798166255911599</c:v>
                </c:pt>
                <c:pt idx="79">
                  <c:v>3.5187427961375399</c:v>
                </c:pt>
                <c:pt idx="80">
                  <c:v>3.2593622405548102</c:v>
                </c:pt>
                <c:pt idx="81">
                  <c:v>3.0791834012025201</c:v>
                </c:pt>
                <c:pt idx="82">
                  <c:v>3.4047049336569999</c:v>
                </c:pt>
                <c:pt idx="83">
                  <c:v>4.84687326160374</c:v>
                </c:pt>
                <c:pt idx="84">
                  <c:v>8.2415543982778399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3155136"/>
        <c:axId val="943157312"/>
      </c:scatterChart>
      <c:valAx>
        <c:axId val="943155136"/>
        <c:scaling>
          <c:orientation val="minMax"/>
          <c:max val="42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3157312"/>
        <c:crosses val="autoZero"/>
        <c:crossBetween val="midCat"/>
      </c:valAx>
      <c:valAx>
        <c:axId val="943157312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31551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WT Strain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0510323584013978"/>
          <c:y val="0.17830840948628077"/>
          <c:w val="0.8576896862067277"/>
          <c:h val="0.69328449242684986"/>
        </c:manualLayout>
      </c:layout>
      <c:scatterChart>
        <c:scatterStyle val="lineMarker"/>
        <c:varyColors val="0"/>
        <c:ser>
          <c:idx val="0"/>
          <c:order val="0"/>
          <c:tx>
            <c:v>OFF state</c:v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0"/>
              <c:layout>
                <c:manualLayout>
                  <c:x val="5.5279159756771445E-3"/>
                  <c:y val="4.9504950495049507E-2"/>
                </c:manualLayout>
              </c:layout>
              <c:tx>
                <c:rich>
                  <a:bodyPr/>
                  <a:lstStyle/>
                  <a:p>
                    <a:fld id="{139B9C41-45C3-41C1-9820-1F851CDC6FE7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</c:extLst>
            </c:dLbl>
            <c:dLbl>
              <c:idx val="1"/>
              <c:layout>
                <c:manualLayout>
                  <c:x val="1.3819789939192874E-2"/>
                  <c:y val="4.2904290429042903E-2"/>
                </c:manualLayout>
              </c:layout>
              <c:tx>
                <c:rich>
                  <a:bodyPr/>
                  <a:lstStyle/>
                  <a:p>
                    <a:fld id="{AFE491AD-4A3C-4199-8256-8D2ED4E63A97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</c:extLst>
            </c:dLbl>
            <c:dLbl>
              <c:idx val="2"/>
              <c:layout>
                <c:manualLayout>
                  <c:x val="1.3819789939192924E-2"/>
                  <c:y val="6.2706270627062591E-2"/>
                </c:manualLayout>
              </c:layout>
              <c:tx>
                <c:rich>
                  <a:bodyPr/>
                  <a:lstStyle/>
                  <a:p>
                    <a:fld id="{287A957A-EA9E-4B8F-986C-0559B48EB5A4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</c:extLst>
            </c:dLbl>
            <c:dLbl>
              <c:idx val="3"/>
              <c:layout>
                <c:manualLayout>
                  <c:x val="-1.3819789939192924E-2"/>
                  <c:y val="5.2805280528052806E-2"/>
                </c:manualLayout>
              </c:layout>
              <c:tx>
                <c:rich>
                  <a:bodyPr/>
                  <a:lstStyle/>
                  <a:p>
                    <a:fld id="{F9A8DF8A-A61B-48EE-9547-213F24E1F133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</c:extLst>
            </c:dLbl>
            <c:spPr>
              <a:solidFill>
                <a:sysClr val="windowText" lastClr="000000">
                  <a:lumMod val="65000"/>
                  <a:lumOff val="35000"/>
                </a:sys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15000"/>
                        <a:lumOff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双稳态分析!$E$5:$E$8</c:f>
              <c:numCache>
                <c:formatCode>General</c:formatCode>
                <c:ptCount val="4"/>
                <c:pt idx="0">
                  <c:v>4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双稳态分析!$G$5:$G$8</c:f>
              <c:numCache>
                <c:formatCode>General</c:formatCode>
                <c:ptCount val="4"/>
                <c:pt idx="0">
                  <c:v>1.5062921288915008</c:v>
                </c:pt>
                <c:pt idx="1">
                  <c:v>2.6424712529360503</c:v>
                </c:pt>
                <c:pt idx="2">
                  <c:v>2.966015389912104</c:v>
                </c:pt>
                <c:pt idx="3">
                  <c:v>4.0735502783481099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双稳态分析!$I$5:$I$8</c15:f>
                <c15:dlblRangeCache>
                  <c:ptCount val="4"/>
                  <c:pt idx="0">
                    <c:v>45/47</c:v>
                  </c:pt>
                  <c:pt idx="1">
                    <c:v>22/38</c:v>
                  </c:pt>
                  <c:pt idx="2">
                    <c:v>14/32</c:v>
                  </c:pt>
                  <c:pt idx="3">
                    <c:v> 2/22</c:v>
                  </c:pt>
                </c15:dlblRangeCache>
              </c15:datalabelsRange>
            </c:ext>
          </c:extLst>
        </c:ser>
        <c:ser>
          <c:idx val="1"/>
          <c:order val="1"/>
          <c:tx>
            <c:v>ON state</c:v>
          </c:tx>
          <c:spPr>
            <a:ln w="25400" cap="rnd">
              <a:noFill/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0"/>
              <c:layout>
                <c:manualLayout>
                  <c:x val="-3.0403537866224434E-2"/>
                  <c:y val="-7.9207920792079237E-2"/>
                </c:manualLayout>
              </c:layout>
              <c:tx>
                <c:rich>
                  <a:bodyPr/>
                  <a:lstStyle/>
                  <a:p>
                    <a:fld id="{89DE1E25-8698-47D4-9803-AB5511F6FAA9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</c:extLst>
            </c:dLbl>
            <c:dLbl>
              <c:idx val="1"/>
              <c:layout>
                <c:manualLayout>
                  <c:x val="-2.4875621890547237E-2"/>
                  <c:y val="-9.5709570957095716E-2"/>
                </c:manualLayout>
              </c:layout>
              <c:tx>
                <c:rich>
                  <a:bodyPr/>
                  <a:lstStyle/>
                  <a:p>
                    <a:fld id="{25AE1C82-5136-4283-B9B7-F48966AD34CD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</c:extLst>
            </c:dLbl>
            <c:dLbl>
              <c:idx val="2"/>
              <c:layout>
                <c:manualLayout>
                  <c:x val="1.658374792703151E-2"/>
                  <c:y val="-3.9603960396039632E-2"/>
                </c:manualLayout>
              </c:layout>
              <c:tx>
                <c:rich>
                  <a:bodyPr/>
                  <a:lstStyle/>
                  <a:p>
                    <a:fld id="{5FDBB345-9091-4CB8-A216-9C45BD5C58D0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</c:extLst>
            </c:dLbl>
            <c:dLbl>
              <c:idx val="3"/>
              <c:layout>
                <c:manualLayout>
                  <c:x val="-3.5931453841901703E-2"/>
                  <c:y val="-6.6006600660066E-2"/>
                </c:manualLayout>
              </c:layout>
              <c:tx>
                <c:rich>
                  <a:bodyPr/>
                  <a:lstStyle/>
                  <a:p>
                    <a:fld id="{DAF7120F-E8CF-47C4-8017-9AA7CF50771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</c:extLst>
            </c:dLbl>
            <c:spPr>
              <a:solidFill>
                <a:sysClr val="windowText" lastClr="000000">
                  <a:lumMod val="65000"/>
                  <a:lumOff val="35000"/>
                </a:sys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15000"/>
                        <a:lumOff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双稳态分析!$E$5:$E$8</c:f>
              <c:numCache>
                <c:formatCode>General</c:formatCode>
                <c:ptCount val="4"/>
                <c:pt idx="0">
                  <c:v>4</c:v>
                </c:pt>
                <c:pt idx="1">
                  <c:v>10</c:v>
                </c:pt>
                <c:pt idx="2">
                  <c:v>20</c:v>
                </c:pt>
                <c:pt idx="3">
                  <c:v>80</c:v>
                </c:pt>
              </c:numCache>
            </c:numRef>
          </c:xVal>
          <c:yVal>
            <c:numRef>
              <c:f>双稳态分析!$H$5:$H$8</c:f>
              <c:numCache>
                <c:formatCode>General</c:formatCode>
                <c:ptCount val="4"/>
                <c:pt idx="0">
                  <c:v>8.1435431977420958</c:v>
                </c:pt>
                <c:pt idx="1">
                  <c:v>7.0931581840326219</c:v>
                </c:pt>
                <c:pt idx="2">
                  <c:v>8.6589126075220904</c:v>
                </c:pt>
                <c:pt idx="3">
                  <c:v>10.247594196258706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双稳态分析!$J$5:$J$8</c15:f>
                <c15:dlblRangeCache>
                  <c:ptCount val="4"/>
                  <c:pt idx="0">
                    <c:v>2/47</c:v>
                  </c:pt>
                  <c:pt idx="1">
                    <c:v>16/38</c:v>
                  </c:pt>
                  <c:pt idx="2">
                    <c:v>18/32</c:v>
                  </c:pt>
                  <c:pt idx="3">
                    <c:v>20/22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3162208"/>
        <c:axId val="943165472"/>
      </c:scatterChart>
      <c:valAx>
        <c:axId val="943162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HU/mM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3165472"/>
        <c:crosses val="autoZero"/>
        <c:crossBetween val="midCat"/>
      </c:valAx>
      <c:valAx>
        <c:axId val="94316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dRnr3-gfp/dt|max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31622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5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0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E5FD57-7400-4E6F-B2D3-5C859148E1F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CAF26E1-AAC6-4212-8658-88789497BE28}">
      <dgm:prSet phldrT="[Text]"/>
      <dgm:spPr/>
      <dgm:t>
        <a:bodyPr/>
        <a:lstStyle/>
        <a:p>
          <a:r>
            <a:rPr lang="zh-CN" altLang="en-US" dirty="0" smtClean="0"/>
            <a:t>荧光强度时序</a:t>
          </a:r>
          <a:endParaRPr lang="zh-CN" altLang="en-US" dirty="0"/>
        </a:p>
      </dgm:t>
    </dgm:pt>
    <dgm:pt modelId="{33611F0A-D45A-4136-9DC8-C1FA40B60820}" type="parTrans" cxnId="{E0B2DE95-B7B0-4925-B29C-F4BA4DB49D16}">
      <dgm:prSet/>
      <dgm:spPr/>
      <dgm:t>
        <a:bodyPr/>
        <a:lstStyle/>
        <a:p>
          <a:endParaRPr lang="zh-CN" altLang="en-US"/>
        </a:p>
      </dgm:t>
    </dgm:pt>
    <dgm:pt modelId="{5924C3A3-CDC0-449D-B9DF-5B1B49660303}" type="sibTrans" cxnId="{E0B2DE95-B7B0-4925-B29C-F4BA4DB49D16}">
      <dgm:prSet/>
      <dgm:spPr/>
      <dgm:t>
        <a:bodyPr/>
        <a:lstStyle/>
        <a:p>
          <a:endParaRPr lang="zh-CN" altLang="en-US"/>
        </a:p>
      </dgm:t>
    </dgm:pt>
    <dgm:pt modelId="{F52478E2-D101-43B0-BD32-B1B1BD3D44B1}">
      <dgm:prSet phldrT="[Text]"/>
      <dgm:spPr/>
      <dgm:t>
        <a:bodyPr/>
        <a:lstStyle/>
        <a:p>
          <a:r>
            <a:rPr lang="zh-CN" altLang="en-US" dirty="0" smtClean="0"/>
            <a:t>荧光增加速率时序</a:t>
          </a:r>
          <a:endParaRPr lang="zh-CN" altLang="en-US" dirty="0"/>
        </a:p>
      </dgm:t>
    </dgm:pt>
    <dgm:pt modelId="{D51D67D2-278B-4E90-AD78-31359FDF482A}" type="parTrans" cxnId="{D90EBEB5-CA11-4BA4-92FA-4B84D072923F}">
      <dgm:prSet/>
      <dgm:spPr/>
      <dgm:t>
        <a:bodyPr/>
        <a:lstStyle/>
        <a:p>
          <a:endParaRPr lang="zh-CN" altLang="en-US"/>
        </a:p>
      </dgm:t>
    </dgm:pt>
    <dgm:pt modelId="{7DA67860-4215-4CD3-9572-0775A59F8CB6}" type="sibTrans" cxnId="{D90EBEB5-CA11-4BA4-92FA-4B84D072923F}">
      <dgm:prSet/>
      <dgm:spPr/>
      <dgm:t>
        <a:bodyPr/>
        <a:lstStyle/>
        <a:p>
          <a:endParaRPr lang="zh-CN" altLang="en-US"/>
        </a:p>
      </dgm:t>
    </dgm:pt>
    <dgm:pt modelId="{9543348E-6F9E-4540-94FF-EA1E8B5E260F}">
      <dgm:prSet phldrT="[Text]"/>
      <dgm:spPr/>
      <dgm:t>
        <a:bodyPr/>
        <a:lstStyle/>
        <a:p>
          <a:r>
            <a:rPr lang="zh-CN" altLang="en-US" dirty="0" smtClean="0"/>
            <a:t>第一个响应周期</a:t>
          </a:r>
          <a:endParaRPr lang="en-US" altLang="zh-CN" dirty="0" smtClean="0"/>
        </a:p>
        <a:p>
          <a:r>
            <a:rPr lang="en-US" altLang="zh-CN" dirty="0" smtClean="0"/>
            <a:t>d[Rnr3-gfp]/</a:t>
          </a:r>
          <a:r>
            <a:rPr lang="en-US" altLang="zh-CN" dirty="0" err="1" smtClean="0"/>
            <a:t>dt|max</a:t>
          </a:r>
          <a:r>
            <a:rPr lang="zh-CN" altLang="en-US" dirty="0" smtClean="0"/>
            <a:t>分布</a:t>
          </a:r>
          <a:endParaRPr lang="zh-CN" altLang="en-US" dirty="0"/>
        </a:p>
      </dgm:t>
    </dgm:pt>
    <dgm:pt modelId="{0A1A3CB3-AC83-4415-89D2-A285A4AFDEFE}" type="parTrans" cxnId="{0CC9FD57-8B79-4641-8177-665F85FABF4A}">
      <dgm:prSet/>
      <dgm:spPr/>
      <dgm:t>
        <a:bodyPr/>
        <a:lstStyle/>
        <a:p>
          <a:endParaRPr lang="zh-CN" altLang="en-US"/>
        </a:p>
      </dgm:t>
    </dgm:pt>
    <dgm:pt modelId="{AF1515E3-AF51-40C1-B999-4D171E245769}" type="sibTrans" cxnId="{0CC9FD57-8B79-4641-8177-665F85FABF4A}">
      <dgm:prSet/>
      <dgm:spPr/>
      <dgm:t>
        <a:bodyPr/>
        <a:lstStyle/>
        <a:p>
          <a:endParaRPr lang="zh-CN" altLang="en-US"/>
        </a:p>
      </dgm:t>
    </dgm:pt>
    <dgm:pt modelId="{8179D6FC-5D86-4AB2-85C6-C27F6BA19833}" type="pres">
      <dgm:prSet presAssocID="{81E5FD57-7400-4E6F-B2D3-5C859148E1FE}" presName="Name0" presStyleCnt="0">
        <dgm:presLayoutVars>
          <dgm:dir/>
          <dgm:animLvl val="lvl"/>
          <dgm:resizeHandles val="exact"/>
        </dgm:presLayoutVars>
      </dgm:prSet>
      <dgm:spPr/>
    </dgm:pt>
    <dgm:pt modelId="{05025F8C-734C-4B97-B8C3-8C891D782253}" type="pres">
      <dgm:prSet presAssocID="{DCAF26E1-AAC6-4212-8658-88789497BE28}" presName="parTxOnly" presStyleLbl="node1" presStyleIdx="0" presStyleCnt="3" custLinFactNeighborX="7907" custLinFactNeighborY="-33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355B70-9EAC-4883-A496-97EED89719EA}" type="pres">
      <dgm:prSet presAssocID="{5924C3A3-CDC0-449D-B9DF-5B1B49660303}" presName="parTxOnlySpace" presStyleCnt="0"/>
      <dgm:spPr/>
    </dgm:pt>
    <dgm:pt modelId="{2E1B239B-B522-47B7-8515-700B8557FEC0}" type="pres">
      <dgm:prSet presAssocID="{F52478E2-D101-43B0-BD32-B1B1BD3D44B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16096E-DC2F-4769-86AE-5011E46B65B3}" type="pres">
      <dgm:prSet presAssocID="{7DA67860-4215-4CD3-9572-0775A59F8CB6}" presName="parTxOnlySpace" presStyleCnt="0"/>
      <dgm:spPr/>
    </dgm:pt>
    <dgm:pt modelId="{CD9DEDA4-2848-4329-91AC-59615FCD91A1}" type="pres">
      <dgm:prSet presAssocID="{9543348E-6F9E-4540-94FF-EA1E8B5E260F}" presName="parTxOnly" presStyleLbl="node1" presStyleIdx="2" presStyleCnt="3" custLinFactX="2301" custLinFactNeighborX="100000" custLinFactNeighborY="-33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B2DE95-B7B0-4925-B29C-F4BA4DB49D16}" srcId="{81E5FD57-7400-4E6F-B2D3-5C859148E1FE}" destId="{DCAF26E1-AAC6-4212-8658-88789497BE28}" srcOrd="0" destOrd="0" parTransId="{33611F0A-D45A-4136-9DC8-C1FA40B60820}" sibTransId="{5924C3A3-CDC0-449D-B9DF-5B1B49660303}"/>
    <dgm:cxn modelId="{0CC9FD57-8B79-4641-8177-665F85FABF4A}" srcId="{81E5FD57-7400-4E6F-B2D3-5C859148E1FE}" destId="{9543348E-6F9E-4540-94FF-EA1E8B5E260F}" srcOrd="2" destOrd="0" parTransId="{0A1A3CB3-AC83-4415-89D2-A285A4AFDEFE}" sibTransId="{AF1515E3-AF51-40C1-B999-4D171E245769}"/>
    <dgm:cxn modelId="{5E6CE6DD-A84F-4779-B1BF-F24975E1A8F5}" type="presOf" srcId="{9543348E-6F9E-4540-94FF-EA1E8B5E260F}" destId="{CD9DEDA4-2848-4329-91AC-59615FCD91A1}" srcOrd="0" destOrd="0" presId="urn:microsoft.com/office/officeart/2005/8/layout/chevron1"/>
    <dgm:cxn modelId="{D90EBEB5-CA11-4BA4-92FA-4B84D072923F}" srcId="{81E5FD57-7400-4E6F-B2D3-5C859148E1FE}" destId="{F52478E2-D101-43B0-BD32-B1B1BD3D44B1}" srcOrd="1" destOrd="0" parTransId="{D51D67D2-278B-4E90-AD78-31359FDF482A}" sibTransId="{7DA67860-4215-4CD3-9572-0775A59F8CB6}"/>
    <dgm:cxn modelId="{A67D4758-721B-468C-85EC-DAFC4CDF762D}" type="presOf" srcId="{F52478E2-D101-43B0-BD32-B1B1BD3D44B1}" destId="{2E1B239B-B522-47B7-8515-700B8557FEC0}" srcOrd="0" destOrd="0" presId="urn:microsoft.com/office/officeart/2005/8/layout/chevron1"/>
    <dgm:cxn modelId="{70DC3D71-BF97-401A-BE7F-1E3D0371AB56}" type="presOf" srcId="{DCAF26E1-AAC6-4212-8658-88789497BE28}" destId="{05025F8C-734C-4B97-B8C3-8C891D782253}" srcOrd="0" destOrd="0" presId="urn:microsoft.com/office/officeart/2005/8/layout/chevron1"/>
    <dgm:cxn modelId="{1B00F913-F3D4-4FC2-A135-D9983BC89382}" type="presOf" srcId="{81E5FD57-7400-4E6F-B2D3-5C859148E1FE}" destId="{8179D6FC-5D86-4AB2-85C6-C27F6BA19833}" srcOrd="0" destOrd="0" presId="urn:microsoft.com/office/officeart/2005/8/layout/chevron1"/>
    <dgm:cxn modelId="{AE614B4F-8293-4434-A758-3850C1E8A8F3}" type="presParOf" srcId="{8179D6FC-5D86-4AB2-85C6-C27F6BA19833}" destId="{05025F8C-734C-4B97-B8C3-8C891D782253}" srcOrd="0" destOrd="0" presId="urn:microsoft.com/office/officeart/2005/8/layout/chevron1"/>
    <dgm:cxn modelId="{649F1FEF-348A-4724-BFA4-74D9066AAB1B}" type="presParOf" srcId="{8179D6FC-5D86-4AB2-85C6-C27F6BA19833}" destId="{71355B70-9EAC-4883-A496-97EED89719EA}" srcOrd="1" destOrd="0" presId="urn:microsoft.com/office/officeart/2005/8/layout/chevron1"/>
    <dgm:cxn modelId="{98B366F6-8F69-4F3B-9AE8-AF0AD97B2815}" type="presParOf" srcId="{8179D6FC-5D86-4AB2-85C6-C27F6BA19833}" destId="{2E1B239B-B522-47B7-8515-700B8557FEC0}" srcOrd="2" destOrd="0" presId="urn:microsoft.com/office/officeart/2005/8/layout/chevron1"/>
    <dgm:cxn modelId="{B4A5D9E7-4A3E-4EF2-8A09-12FB7F64FA61}" type="presParOf" srcId="{8179D6FC-5D86-4AB2-85C6-C27F6BA19833}" destId="{8D16096E-DC2F-4769-86AE-5011E46B65B3}" srcOrd="3" destOrd="0" presId="urn:microsoft.com/office/officeart/2005/8/layout/chevron1"/>
    <dgm:cxn modelId="{02103CB9-B576-459F-8289-5EA449E4C4A4}" type="presParOf" srcId="{8179D6FC-5D86-4AB2-85C6-C27F6BA19833}" destId="{CD9DEDA4-2848-4329-91AC-59615FCD91A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43765C-30FA-4AFA-BE8A-940299C9209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46A2406-C520-4843-99A5-947A8B8199CC}">
      <dgm:prSet phldrT="[Text]"/>
      <dgm:spPr/>
      <dgm:t>
        <a:bodyPr/>
        <a:lstStyle/>
        <a:p>
          <a:r>
            <a:rPr lang="zh-CN" altLang="en-US" smtClean="0"/>
            <a:t>单细胞显微镜拍摄</a:t>
          </a:r>
          <a:endParaRPr lang="zh-CN" altLang="en-US" dirty="0"/>
        </a:p>
      </dgm:t>
    </dgm:pt>
    <dgm:pt modelId="{3B0DE9CC-024B-47C3-98A6-CD10AE3A27F2}" type="parTrans" cxnId="{0F133FB9-4CD9-4B66-AFDC-AF6ACB200A59}">
      <dgm:prSet/>
      <dgm:spPr/>
      <dgm:t>
        <a:bodyPr/>
        <a:lstStyle/>
        <a:p>
          <a:endParaRPr lang="zh-CN" altLang="en-US"/>
        </a:p>
      </dgm:t>
    </dgm:pt>
    <dgm:pt modelId="{D427AD41-0376-47DF-9D15-F9C820FD9FA9}" type="sibTrans" cxnId="{0F133FB9-4CD9-4B66-AFDC-AF6ACB200A59}">
      <dgm:prSet/>
      <dgm:spPr/>
      <dgm:t>
        <a:bodyPr/>
        <a:lstStyle/>
        <a:p>
          <a:endParaRPr lang="zh-CN" altLang="en-US"/>
        </a:p>
      </dgm:t>
    </dgm:pt>
    <dgm:pt modelId="{C0A411B6-89BA-4266-AD61-8CDA5344B621}">
      <dgm:prSet phldrT="[Text]"/>
      <dgm:spPr/>
      <dgm:t>
        <a:bodyPr/>
        <a:lstStyle/>
        <a:p>
          <a:r>
            <a:rPr lang="zh-CN" altLang="en-US" smtClean="0"/>
            <a:t>流式细胞仪</a:t>
          </a:r>
          <a:endParaRPr lang="zh-CN" altLang="en-US" dirty="0"/>
        </a:p>
      </dgm:t>
    </dgm:pt>
    <dgm:pt modelId="{2E801B0A-5339-4780-94C9-C52B4F6DA966}" type="parTrans" cxnId="{53A22F09-E1F4-484C-AB89-7EFA6A3944DB}">
      <dgm:prSet/>
      <dgm:spPr/>
      <dgm:t>
        <a:bodyPr/>
        <a:lstStyle/>
        <a:p>
          <a:endParaRPr lang="zh-CN" altLang="en-US"/>
        </a:p>
      </dgm:t>
    </dgm:pt>
    <dgm:pt modelId="{0B3E686F-142A-4A0F-B23A-D3C6812B42C3}" type="sibTrans" cxnId="{53A22F09-E1F4-484C-AB89-7EFA6A3944DB}">
      <dgm:prSet/>
      <dgm:spPr/>
      <dgm:t>
        <a:bodyPr/>
        <a:lstStyle/>
        <a:p>
          <a:endParaRPr lang="zh-CN" altLang="en-US"/>
        </a:p>
      </dgm:t>
    </dgm:pt>
    <dgm:pt modelId="{4D06186E-4B2C-4E43-BEC3-5B36E30ADC9A}" type="pres">
      <dgm:prSet presAssocID="{B143765C-30FA-4AFA-BE8A-940299C9209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F300D7D-86C7-404F-9A72-5031D8EA452E}" type="pres">
      <dgm:prSet presAssocID="{646A2406-C520-4843-99A5-947A8B8199CC}" presName="node" presStyleLbl="node1" presStyleIdx="0" presStyleCnt="2" custLinFactY="-6896" custLinFactNeighborX="-816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495D53-502C-43B5-AA72-4357EF980227}" type="pres">
      <dgm:prSet presAssocID="{D427AD41-0376-47DF-9D15-F9C820FD9FA9}" presName="sibTrans" presStyleCnt="0"/>
      <dgm:spPr/>
    </dgm:pt>
    <dgm:pt modelId="{5631ECE9-D9A4-4E85-9892-71D1312A72B1}" type="pres">
      <dgm:prSet presAssocID="{C0A411B6-89BA-4266-AD61-8CDA5344B621}" presName="node" presStyleLbl="node1" presStyleIdx="1" presStyleCnt="2" custLinFactY="13150" custLinFactNeighborX="0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F133FB9-4CD9-4B66-AFDC-AF6ACB200A59}" srcId="{B143765C-30FA-4AFA-BE8A-940299C9209D}" destId="{646A2406-C520-4843-99A5-947A8B8199CC}" srcOrd="0" destOrd="0" parTransId="{3B0DE9CC-024B-47C3-98A6-CD10AE3A27F2}" sibTransId="{D427AD41-0376-47DF-9D15-F9C820FD9FA9}"/>
    <dgm:cxn modelId="{53A22F09-E1F4-484C-AB89-7EFA6A3944DB}" srcId="{B143765C-30FA-4AFA-BE8A-940299C9209D}" destId="{C0A411B6-89BA-4266-AD61-8CDA5344B621}" srcOrd="1" destOrd="0" parTransId="{2E801B0A-5339-4780-94C9-C52B4F6DA966}" sibTransId="{0B3E686F-142A-4A0F-B23A-D3C6812B42C3}"/>
    <dgm:cxn modelId="{E5A3A04C-E2D9-48E4-B6C5-854F8DD674F3}" type="presOf" srcId="{C0A411B6-89BA-4266-AD61-8CDA5344B621}" destId="{5631ECE9-D9A4-4E85-9892-71D1312A72B1}" srcOrd="0" destOrd="0" presId="urn:microsoft.com/office/officeart/2005/8/layout/default"/>
    <dgm:cxn modelId="{E5871628-ED78-4E03-99E2-DF923869F730}" type="presOf" srcId="{B143765C-30FA-4AFA-BE8A-940299C9209D}" destId="{4D06186E-4B2C-4E43-BEC3-5B36E30ADC9A}" srcOrd="0" destOrd="0" presId="urn:microsoft.com/office/officeart/2005/8/layout/default"/>
    <dgm:cxn modelId="{AE3C2034-0E20-4D2F-B774-1856B990C037}" type="presOf" srcId="{646A2406-C520-4843-99A5-947A8B8199CC}" destId="{5F300D7D-86C7-404F-9A72-5031D8EA452E}" srcOrd="0" destOrd="0" presId="urn:microsoft.com/office/officeart/2005/8/layout/default"/>
    <dgm:cxn modelId="{CC7477E4-2828-4C05-BEC4-46928BA74F71}" type="presParOf" srcId="{4D06186E-4B2C-4E43-BEC3-5B36E30ADC9A}" destId="{5F300D7D-86C7-404F-9A72-5031D8EA452E}" srcOrd="0" destOrd="0" presId="urn:microsoft.com/office/officeart/2005/8/layout/default"/>
    <dgm:cxn modelId="{D53ABA0E-A005-466E-9D2C-2025A135F2FD}" type="presParOf" srcId="{4D06186E-4B2C-4E43-BEC3-5B36E30ADC9A}" destId="{41495D53-502C-43B5-AA72-4357EF980227}" srcOrd="1" destOrd="0" presId="urn:microsoft.com/office/officeart/2005/8/layout/default"/>
    <dgm:cxn modelId="{2F471E1F-66D1-494A-8EFE-69BC9D870531}" type="presParOf" srcId="{4D06186E-4B2C-4E43-BEC3-5B36E30ADC9A}" destId="{5631ECE9-D9A4-4E85-9892-71D1312A72B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3F45C-78EF-4DEE-902D-774A8BF1F26C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CCF9D-6F83-4738-B743-3EAA2AC40D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022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985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2EA47-9E6B-4C4F-9AC6-9A9AAE91B578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194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3ACA7-E32C-4584-922D-290C3E0DC40B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976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dirty="0" smtClean="0"/>
              <a:t>第一种是 拟合时间序列，再由拟合得到的多项式求导，得到斜率曲线</a:t>
            </a:r>
            <a:endParaRPr lang="zh-CN" alt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053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阶数越大越尖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07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所有时刻拟合对一个周期的刻画效果不是很好，下面是一个周期一个周期拟合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90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207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观察</a:t>
            </a:r>
            <a:r>
              <a:rPr lang="en-US" altLang="zh-CN" dirty="0" err="1" smtClean="0"/>
              <a:t>dR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dt</a:t>
            </a:r>
            <a:r>
              <a:rPr lang="zh-CN" altLang="en-US" dirty="0" smtClean="0"/>
              <a:t>的最大值时刻来决定画哪个时刻的分布图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600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364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149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310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三角形数据点为 开始为</a:t>
            </a:r>
            <a:r>
              <a:rPr lang="en-US" altLang="zh-CN" dirty="0" smtClean="0"/>
              <a:t>budding</a:t>
            </a:r>
            <a:r>
              <a:rPr lang="en-US" altLang="zh-CN" baseline="0" dirty="0" smtClean="0"/>
              <a:t> events</a:t>
            </a:r>
            <a:r>
              <a:rPr lang="zh-CN" altLang="en-US" baseline="0" dirty="0" smtClean="0"/>
              <a:t>，结束为</a:t>
            </a:r>
            <a:r>
              <a:rPr lang="en-US" altLang="zh-CN" baseline="0" dirty="0" smtClean="0"/>
              <a:t>cytokinesis</a:t>
            </a:r>
            <a:r>
              <a:rPr lang="zh-CN" altLang="en-US" baseline="0" dirty="0" smtClean="0"/>
              <a:t>细胞质分离。  大约两个</a:t>
            </a:r>
            <a:r>
              <a:rPr lang="en-US" altLang="zh-CN" baseline="0" dirty="0" smtClean="0"/>
              <a:t>budding </a:t>
            </a:r>
            <a:r>
              <a:rPr lang="zh-CN" altLang="en-US" baseline="0" dirty="0" smtClean="0"/>
              <a:t>间隔为</a:t>
            </a:r>
            <a:r>
              <a:rPr lang="en-US" altLang="zh-CN" baseline="0" dirty="0" smtClean="0"/>
              <a:t>240min,250min,300min</a:t>
            </a:r>
            <a:r>
              <a:rPr lang="zh-CN" altLang="en-US" baseline="0" dirty="0" smtClean="0"/>
              <a:t>。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183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767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518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160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99A46-C513-4697-90E3-C37FA8BB7C84}" type="slidenum">
              <a:rPr lang="zh-CN" altLang="en-US" smtClean="0"/>
              <a:pPr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996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587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9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Hao</a:t>
            </a:r>
            <a:r>
              <a:rPr lang="en-US" altLang="zh-CN" dirty="0" smtClean="0"/>
              <a:t> Nan </a:t>
            </a:r>
            <a:r>
              <a:rPr lang="zh-CN" altLang="en-US" dirty="0" smtClean="0"/>
              <a:t>的方法把 </a:t>
            </a:r>
            <a:r>
              <a:rPr lang="en-US" altLang="zh-CN" dirty="0" smtClean="0"/>
              <a:t>bud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芽也计入平均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033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</a:t>
            </a:r>
            <a:r>
              <a:rPr lang="en-US" altLang="zh-CN" dirty="0" smtClean="0"/>
              <a:t>20141105 Rad9 deletion 15 30 40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 xy03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186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20141104</a:t>
            </a:r>
            <a:r>
              <a:rPr lang="en-US" altLang="zh-CN" baseline="0" dirty="0" smtClean="0"/>
              <a:t> xy03 xy04 xy05 </a:t>
            </a:r>
            <a:r>
              <a:rPr lang="zh-CN" altLang="en-US" baseline="0" dirty="0" smtClean="0"/>
              <a:t>离腔室入口远的地方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CCF9D-6F83-4738-B743-3EAA2AC40D5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820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3ACA7-E32C-4584-922D-290C3E0DC40B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87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3ACA7-E32C-4584-922D-290C3E0DC40B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892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3ACA7-E32C-4584-922D-290C3E0DC40B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74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3ACA7-E32C-4584-922D-290C3E0DC40B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329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360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58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260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359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827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481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2749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371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156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2474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47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3444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74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016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09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489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73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592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807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320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599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7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529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B3FE510-99EC-48A3-95B7-EFDF89C1F0C3}" type="datetimeFigureOut">
              <a:rPr lang="zh-CN" altLang="en-US" smtClean="0"/>
              <a:t>2015/4/25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24709E7-8A69-4337-AE35-D6DF428F1FD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93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5.xml"/><Relationship Id="rId2" Type="http://schemas.openxmlformats.org/officeDocument/2006/relationships/chart" Target="../charts/chart7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7.xml"/><Relationship Id="rId2" Type="http://schemas.openxmlformats.org/officeDocument/2006/relationships/chart" Target="../charts/chart7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9.xml"/><Relationship Id="rId2" Type="http://schemas.openxmlformats.org/officeDocument/2006/relationships/chart" Target="../charts/chart7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1.xml"/><Relationship Id="rId2" Type="http://schemas.openxmlformats.org/officeDocument/2006/relationships/chart" Target="../charts/chart8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3.xml"/><Relationship Id="rId2" Type="http://schemas.openxmlformats.org/officeDocument/2006/relationships/chart" Target="../charts/chart8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7.xml"/><Relationship Id="rId2" Type="http://schemas.openxmlformats.org/officeDocument/2006/relationships/chart" Target="../charts/chart8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9.xml"/><Relationship Id="rId2" Type="http://schemas.openxmlformats.org/officeDocument/2006/relationships/chart" Target="../charts/chart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chart" Target="../charts/chart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jpg"/><Relationship Id="rId4" Type="http://schemas.openxmlformats.org/officeDocument/2006/relationships/chart" Target="../charts/chart9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2" Type="http://schemas.openxmlformats.org/officeDocument/2006/relationships/chart" Target="../charts/chart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notesSlide" Target="../notesSlides/notesSlide6.xml"/><Relationship Id="rId26" Type="http://schemas.openxmlformats.org/officeDocument/2006/relationships/image" Target="../media/image13.png"/><Relationship Id="rId3" Type="http://schemas.microsoft.com/office/2007/relationships/media" Target="../media/media2.mp4"/><Relationship Id="rId21" Type="http://schemas.openxmlformats.org/officeDocument/2006/relationships/image" Target="../media/image8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2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image" Target="../media/image7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image" Target="../media/image11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openxmlformats.org/officeDocument/2006/relationships/image" Target="../media/image10.png"/><Relationship Id="rId10" Type="http://schemas.openxmlformats.org/officeDocument/2006/relationships/video" Target="../media/media5.mp4"/><Relationship Id="rId19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.png"/><Relationship Id="rId3" Type="http://schemas.microsoft.com/office/2007/relationships/media" Target="../media/media3.mp4"/><Relationship Id="rId21" Type="http://schemas.openxmlformats.org/officeDocument/2006/relationships/chart" Target="../charts/chart42.xml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chart" Target="../charts/chart40.xml"/><Relationship Id="rId2" Type="http://schemas.openxmlformats.org/officeDocument/2006/relationships/video" Target="../media/media2.mp4"/><Relationship Id="rId16" Type="http://schemas.openxmlformats.org/officeDocument/2006/relationships/image" Target="../media/image8.png"/><Relationship Id="rId20" Type="http://schemas.openxmlformats.org/officeDocument/2006/relationships/chart" Target="../charts/chart41.xml"/><Relationship Id="rId1" Type="http://schemas.microsoft.com/office/2007/relationships/media" Target="../media/media2.mp4"/><Relationship Id="rId6" Type="http://schemas.openxmlformats.org/officeDocument/2006/relationships/video" Target="../media/media1.mp4"/><Relationship Id="rId11" Type="http://schemas.microsoft.com/office/2007/relationships/media" Target="../media/media6.mp4"/><Relationship Id="rId24" Type="http://schemas.openxmlformats.org/officeDocument/2006/relationships/chart" Target="../charts/chart43.xml"/><Relationship Id="rId5" Type="http://schemas.microsoft.com/office/2007/relationships/media" Target="../media/media1.mp4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openxmlformats.org/officeDocument/2006/relationships/video" Target="../media/media5.mp4"/><Relationship Id="rId19" Type="http://schemas.openxmlformats.org/officeDocument/2006/relationships/image" Target="../media/image9.png"/><Relationship Id="rId4" Type="http://schemas.openxmlformats.org/officeDocument/2006/relationships/video" Target="../media/media3.mp4"/><Relationship Id="rId9" Type="http://schemas.microsoft.com/office/2007/relationships/media" Target="../media/media5.mp4"/><Relationship Id="rId14" Type="http://schemas.openxmlformats.org/officeDocument/2006/relationships/notesSlide" Target="../notesSlides/notesSlide7.xml"/><Relationship Id="rId22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chart" Target="../charts/chart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4.xml"/><Relationship Id="rId2" Type="http://schemas.openxmlformats.org/officeDocument/2006/relationships/chart" Target="../charts/chart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5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0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9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7" Type="http://schemas.openxmlformats.org/officeDocument/2006/relationships/image" Target="../media/image71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1.xml"/><Relationship Id="rId5" Type="http://schemas.openxmlformats.org/officeDocument/2006/relationships/chart" Target="../charts/chart60.xml"/><Relationship Id="rId4" Type="http://schemas.openxmlformats.org/officeDocument/2006/relationships/chart" Target="../charts/chart59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72.jpg"/><Relationship Id="rId7" Type="http://schemas.openxmlformats.org/officeDocument/2006/relationships/image" Target="../media/image76.jpg"/><Relationship Id="rId12" Type="http://schemas.openxmlformats.org/officeDocument/2006/relationships/image" Target="../media/image8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11" Type="http://schemas.openxmlformats.org/officeDocument/2006/relationships/image" Target="../media/image80.jpeg"/><Relationship Id="rId5" Type="http://schemas.openxmlformats.org/officeDocument/2006/relationships/image" Target="../media/image74.jpeg"/><Relationship Id="rId10" Type="http://schemas.openxmlformats.org/officeDocument/2006/relationships/image" Target="../media/image79.jpg"/><Relationship Id="rId4" Type="http://schemas.openxmlformats.org/officeDocument/2006/relationships/image" Target="../media/image73.jpg"/><Relationship Id="rId9" Type="http://schemas.openxmlformats.org/officeDocument/2006/relationships/image" Target="../media/image78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3.xml"/><Relationship Id="rId2" Type="http://schemas.openxmlformats.org/officeDocument/2006/relationships/chart" Target="../charts/chart6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5" Type="http://schemas.openxmlformats.org/officeDocument/2006/relationships/image" Target="../media/image86.jpg"/><Relationship Id="rId4" Type="http://schemas.openxmlformats.org/officeDocument/2006/relationships/image" Target="../media/image8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1.xml"/><Relationship Id="rId13" Type="http://schemas.openxmlformats.org/officeDocument/2006/relationships/diagramColors" Target="../diagrams/colors2.xml"/><Relationship Id="rId3" Type="http://schemas.openxmlformats.org/officeDocument/2006/relationships/diagramLayout" Target="../diagrams/layout1.xml"/><Relationship Id="rId7" Type="http://schemas.openxmlformats.org/officeDocument/2006/relationships/chart" Target="../charts/chart70.xml"/><Relationship Id="rId12" Type="http://schemas.openxmlformats.org/officeDocument/2006/relationships/diagramQuickStyle" Target="../diagrams/quickStyle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5" Type="http://schemas.openxmlformats.org/officeDocument/2006/relationships/diagramColors" Target="../diagrams/colors1.xml"/><Relationship Id="rId15" Type="http://schemas.openxmlformats.org/officeDocument/2006/relationships/image" Target="../media/image5.png"/><Relationship Id="rId10" Type="http://schemas.openxmlformats.org/officeDocument/2006/relationships/diagramData" Target="../diagrams/data2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3.jpg"/><Relationship Id="rId14" Type="http://schemas.microsoft.com/office/2007/relationships/diagramDrawing" Target="../diagrams/drawing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3.xml"/><Relationship Id="rId2" Type="http://schemas.openxmlformats.org/officeDocument/2006/relationships/chart" Target="../charts/chart7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410" y="2730374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2014/7/11 9:00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689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410" y="2730374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2014/8/7 13:30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72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2015/4/17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272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" y="67118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1.Mother Cell vs Daughter Cell(raw data)</a:t>
            </a:r>
            <a:endParaRPr lang="zh-CN" alt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" y="1576667"/>
            <a:ext cx="7886700" cy="772924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Rad53 T354A strain, 6mM HU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797710"/>
              </p:ext>
            </p:extLst>
          </p:nvPr>
        </p:nvGraphicFramePr>
        <p:xfrm>
          <a:off x="0" y="2292096"/>
          <a:ext cx="4288536" cy="443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7912948"/>
              </p:ext>
            </p:extLst>
          </p:nvPr>
        </p:nvGraphicFramePr>
        <p:xfrm>
          <a:off x="4526280" y="2292098"/>
          <a:ext cx="4434841" cy="4501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ontent Placeholder 2"/>
          <p:cNvSpPr txBox="1">
            <a:spLocks/>
          </p:cNvSpPr>
          <p:nvPr/>
        </p:nvSpPr>
        <p:spPr>
          <a:xfrm>
            <a:off x="91440" y="1519173"/>
            <a:ext cx="7886700" cy="772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1440" y="1985579"/>
            <a:ext cx="7886700" cy="772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i="1" dirty="0" smtClean="0"/>
              <a:t>8 hours</a:t>
            </a:r>
          </a:p>
        </p:txBody>
      </p:sp>
    </p:spTree>
    <p:extLst>
      <p:ext uri="{BB962C8B-B14F-4D97-AF65-F5344CB8AC3E}">
        <p14:creationId xmlns:p14="http://schemas.microsoft.com/office/powerpoint/2010/main" val="741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1211163"/>
              </p:ext>
            </p:extLst>
          </p:nvPr>
        </p:nvGraphicFramePr>
        <p:xfrm>
          <a:off x="195489" y="744409"/>
          <a:ext cx="4211920" cy="4339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9031922"/>
              </p:ext>
            </p:extLst>
          </p:nvPr>
        </p:nvGraphicFramePr>
        <p:xfrm>
          <a:off x="4705974" y="780985"/>
          <a:ext cx="4017402" cy="4348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100584" y="357947"/>
            <a:ext cx="7886700" cy="772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i="1" dirty="0" smtClean="0"/>
              <a:t>First Cell Cycle</a:t>
            </a:r>
          </a:p>
        </p:txBody>
      </p:sp>
    </p:spTree>
    <p:extLst>
      <p:ext uri="{BB962C8B-B14F-4D97-AF65-F5344CB8AC3E}">
        <p14:creationId xmlns:p14="http://schemas.microsoft.com/office/powerpoint/2010/main" val="27156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 noGrp="1"/>
          </p:cNvSpPr>
          <p:nvPr>
            <p:ph type="title"/>
          </p:nvPr>
        </p:nvSpPr>
        <p:spPr>
          <a:xfrm>
            <a:off x="107442" y="-18351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/>
              <a:t>Rad53 T354A strain, 20mM HU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7442" y="874459"/>
            <a:ext cx="7886700" cy="772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i="1" dirty="0" smtClean="0"/>
              <a:t>465 minutes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5391398"/>
              </p:ext>
            </p:extLst>
          </p:nvPr>
        </p:nvGraphicFramePr>
        <p:xfrm>
          <a:off x="0" y="1260921"/>
          <a:ext cx="4309110" cy="5295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3193295"/>
              </p:ext>
            </p:extLst>
          </p:nvPr>
        </p:nvGraphicFramePr>
        <p:xfrm>
          <a:off x="4393069" y="1335024"/>
          <a:ext cx="4449179" cy="5157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688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00584" y="357947"/>
            <a:ext cx="7886700" cy="772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i="1" dirty="0" smtClean="0"/>
              <a:t>First Cell Cycle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3269305"/>
              </p:ext>
            </p:extLst>
          </p:nvPr>
        </p:nvGraphicFramePr>
        <p:xfrm>
          <a:off x="100584" y="950976"/>
          <a:ext cx="4453128" cy="3849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3854153"/>
              </p:ext>
            </p:extLst>
          </p:nvPr>
        </p:nvGraphicFramePr>
        <p:xfrm>
          <a:off x="4672584" y="1005840"/>
          <a:ext cx="4224528" cy="3803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8500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6898" y="104522"/>
            <a:ext cx="8387334" cy="1325563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2.Threshold Curve</a:t>
            </a:r>
            <a:endParaRPr lang="zh-CN" altLang="en-US" sz="36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6057335"/>
              </p:ext>
            </p:extLst>
          </p:nvPr>
        </p:nvGraphicFramePr>
        <p:xfrm>
          <a:off x="4566052" y="2320290"/>
          <a:ext cx="4421124" cy="4363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176770"/>
              </p:ext>
            </p:extLst>
          </p:nvPr>
        </p:nvGraphicFramePr>
        <p:xfrm>
          <a:off x="662940" y="1419990"/>
          <a:ext cx="7910790" cy="7458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1491"/>
                <a:gridCol w="1109234"/>
                <a:gridCol w="1214875"/>
                <a:gridCol w="993028"/>
                <a:gridCol w="507078"/>
                <a:gridCol w="507078"/>
                <a:gridCol w="507078"/>
                <a:gridCol w="507078"/>
                <a:gridCol w="971900"/>
                <a:gridCol w="441950"/>
              </a:tblGrid>
              <a:tr h="44499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菌株类型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Rad53 T354A </a:t>
                      </a:r>
                      <a:r>
                        <a:rPr lang="en-US" sz="900" u="none" strike="noStrike" dirty="0" err="1">
                          <a:effectLst/>
                        </a:rPr>
                        <a:t>菌株</a:t>
                      </a:r>
                      <a:r>
                        <a:rPr lang="en-US" sz="900" u="none" strike="noStrike" dirty="0">
                          <a:effectLst/>
                        </a:rPr>
                        <a:t/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(All Daughter </a:t>
                      </a:r>
                      <a:r>
                        <a:rPr lang="en-US" sz="900" u="none" strike="noStrike" dirty="0" smtClean="0">
                          <a:effectLst/>
                        </a:rPr>
                        <a:t>Cells)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b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WT </a:t>
                      </a:r>
                      <a:r>
                        <a:rPr lang="zh-CN" altLang="en-US" sz="900" u="none" strike="noStrike" dirty="0">
                          <a:effectLst/>
                        </a:rPr>
                        <a:t>菌株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Rad53 S350A </a:t>
                      </a:r>
                      <a:r>
                        <a:rPr lang="zh-CN" altLang="en-US" sz="900" u="none" strike="noStrike" dirty="0">
                          <a:effectLst/>
                        </a:rPr>
                        <a:t>菌株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</a:tr>
              <a:tr h="1504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</a:rPr>
                        <a:t>统计的细胞数量</a:t>
                      </a:r>
                      <a:r>
                        <a:rPr lang="en-US" altLang="zh-CN" sz="900" u="none" strike="noStrike">
                          <a:effectLst/>
                        </a:rPr>
                        <a:t>(</a:t>
                      </a:r>
                      <a:r>
                        <a:rPr lang="zh-CN" altLang="en-US" sz="900" u="none" strike="noStrike">
                          <a:effectLst/>
                        </a:rPr>
                        <a:t>个）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</a:tr>
              <a:tr h="1504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HU</a:t>
                      </a:r>
                      <a:r>
                        <a:rPr lang="zh-CN" altLang="en-US" sz="900" u="none" strike="noStrike">
                          <a:effectLst/>
                        </a:rPr>
                        <a:t>浓度</a:t>
                      </a:r>
                      <a:r>
                        <a:rPr lang="en-US" altLang="zh-CN" sz="900" u="none" strike="noStrike">
                          <a:effectLst/>
                        </a:rPr>
                        <a:t>(</a:t>
                      </a:r>
                      <a:r>
                        <a:rPr lang="en-US" sz="900" u="none" strike="noStrike">
                          <a:effectLst/>
                        </a:rPr>
                        <a:t>mM)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 dirty="0">
                          <a:effectLst/>
                        </a:rPr>
                        <a:t>15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20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>
                          <a:effectLst/>
                        </a:rPr>
                        <a:t>10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u="none" strike="noStrike" dirty="0">
                          <a:effectLst/>
                        </a:rPr>
                        <a:t>20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68" marR="6268" marT="6268" marB="0" anchor="ctr"/>
                </a:tc>
              </a:tr>
            </a:tbl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7887027"/>
              </p:ext>
            </p:extLst>
          </p:nvPr>
        </p:nvGraphicFramePr>
        <p:xfrm>
          <a:off x="133350" y="2167890"/>
          <a:ext cx="4808220" cy="4396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57950" y="23202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线</a:t>
            </a:r>
            <a:r>
              <a:rPr lang="zh-CN" altLang="en-US" dirty="0" smtClean="0"/>
              <a:t>性拟合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966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2863671"/>
              </p:ext>
            </p:extLst>
          </p:nvPr>
        </p:nvGraphicFramePr>
        <p:xfrm>
          <a:off x="868680" y="393192"/>
          <a:ext cx="6040120" cy="4422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6320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88640"/>
            <a:ext cx="4572000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华文细黑" pitchFamily="2" charset="-122"/>
                <a:ea typeface="华文细黑" pitchFamily="2" charset="-122"/>
              </a:rPr>
              <a:t>	</a:t>
            </a:r>
            <a:r>
              <a:rPr lang="en-US" altLang="zh-CN" sz="3600" dirty="0" smtClean="0">
                <a:latin typeface="Century Gothic" pitchFamily="34" charset="0"/>
                <a:ea typeface="Ebrima" pitchFamily="2" charset="0"/>
                <a:cs typeface="Ebrima" pitchFamily="2" charset="0"/>
              </a:rPr>
              <a:t>ODEs</a:t>
            </a:r>
            <a:endParaRPr lang="zh-CN" altLang="en-US" sz="3600" dirty="0">
              <a:latin typeface="Century Gothic" pitchFamily="34" charset="0"/>
              <a:ea typeface="华文细黑" pitchFamily="2" charset="-122"/>
              <a:cs typeface="Ebrima" pitchFamily="2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l="15356" t="26297" r="8454" b="16856"/>
          <a:stretch>
            <a:fillRect/>
          </a:stretch>
        </p:blipFill>
        <p:spPr bwMode="auto">
          <a:xfrm>
            <a:off x="0" y="1124744"/>
            <a:ext cx="9144000" cy="545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10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97" y="120577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Model Analysis</a:t>
            </a:r>
            <a:endParaRPr lang="zh-CN" alt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581014" y="281763"/>
            <a:ext cx="946298" cy="1774758"/>
            <a:chOff x="7102549" y="483781"/>
            <a:chExt cx="946298" cy="1774758"/>
          </a:xfrm>
        </p:grpSpPr>
        <p:sp>
          <p:nvSpPr>
            <p:cNvPr id="4" name="Rectangle 3"/>
            <p:cNvSpPr/>
            <p:nvPr/>
          </p:nvSpPr>
          <p:spPr>
            <a:xfrm>
              <a:off x="7102549" y="584791"/>
              <a:ext cx="946298" cy="350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ssDNA</a:t>
              </a:r>
              <a:endParaRPr lang="zh-CN" alt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102549" y="1907665"/>
              <a:ext cx="946298" cy="350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Rad53</a:t>
              </a:r>
              <a:endParaRPr lang="zh-CN" altLang="en-US" dirty="0"/>
            </a:p>
          </p:txBody>
        </p:sp>
        <p:cxnSp>
          <p:nvCxnSpPr>
            <p:cNvPr id="9" name="Curved Connector 8"/>
            <p:cNvCxnSpPr>
              <a:stCxn id="7" idx="3"/>
              <a:endCxn id="7" idx="2"/>
            </p:cNvCxnSpPr>
            <p:nvPr/>
          </p:nvCxnSpPr>
          <p:spPr>
            <a:xfrm flipH="1">
              <a:off x="7575698" y="2083102"/>
              <a:ext cx="473149" cy="175437"/>
            </a:xfrm>
            <a:prstGeom prst="curvedConnector4">
              <a:avLst>
                <a:gd name="adj1" fmla="val -50562"/>
                <a:gd name="adj2" fmla="val 321213"/>
              </a:avLst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stCxn id="4" idx="3"/>
              <a:endCxn id="7" idx="0"/>
            </p:cNvCxnSpPr>
            <p:nvPr/>
          </p:nvCxnSpPr>
          <p:spPr>
            <a:xfrm flipH="1">
              <a:off x="7575698" y="760228"/>
              <a:ext cx="473149" cy="1147437"/>
            </a:xfrm>
            <a:prstGeom prst="curvedConnector4">
              <a:avLst>
                <a:gd name="adj1" fmla="val -48315"/>
                <a:gd name="adj2" fmla="val 80811"/>
              </a:avLst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" idx="1"/>
              <a:endCxn id="7" idx="1"/>
            </p:cNvCxnSpPr>
            <p:nvPr/>
          </p:nvCxnSpPr>
          <p:spPr>
            <a:xfrm rot="10800000" flipV="1">
              <a:off x="7102549" y="760228"/>
              <a:ext cx="12700" cy="1322874"/>
            </a:xfrm>
            <a:prstGeom prst="bentConnector3">
              <a:avLst>
                <a:gd name="adj1" fmla="val 3306976"/>
              </a:avLst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7102549" y="483781"/>
              <a:ext cx="0" cy="552893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/>
          <p:cNvSpPr/>
          <p:nvPr/>
        </p:nvSpPr>
        <p:spPr>
          <a:xfrm>
            <a:off x="3487479" y="1131928"/>
            <a:ext cx="648586" cy="431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50453" y="1347457"/>
                <a:ext cx="4465453" cy="2029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𝐿𝐸𝑇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 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𝑅𝑛𝑟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𝑇𝐻𝐸𝑁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   </m:t>
                            </m:r>
                            <m:r>
                              <a:rPr lang="zh-CN" altLang="en-US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𝑅𝑛𝑟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]=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𝑅𝑎𝑑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53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𝑅𝑎𝑑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53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"/>
                                        <m:endChr m:val="]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14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zh-CN" altLang="en-US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𝐻𝑈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3" y="1347457"/>
                <a:ext cx="4465453" cy="20292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-423606" y="4835110"/>
                <a:ext cx="9893808" cy="1472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"/>
                                        <m:endChr m:val="]"/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𝑠𝑠𝐷𝑁𝐴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den>
                                </m:f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400" i="0">
                                                    <a:latin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400" i="0">
                                                    <a:latin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𝑅𝑎𝑑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1400" i="0">
                                                    <a:latin typeface="Cambria Math" panose="02040503050406030204" pitchFamily="18" charset="0"/>
                                                  </a:rPr>
                                                  <m:t>53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den>
                                </m:f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"/>
                                        <m:endChr m:val="]"/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9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𝑅𝑛𝑟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][</m:t>
                                        </m:r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𝑠𝑠𝐷𝑁𝐴</m:t>
                                        </m:r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begChr m:val=""/>
                                        <m:endChr m:val="]"/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9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+[</m:t>
                                        </m:r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𝑠𝑠𝐷𝑁𝐴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"/>
                                        <m:endChr m:val="]"/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𝑅𝑎𝑑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53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den>
                                </m:f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𝑠𝑠𝐷𝑁𝐴</m:t>
                                        </m:r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]([</m:t>
                                        </m:r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𝑅𝑎𝑑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53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𝑡𝑜𝑡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]−[</m:t>
                                        </m:r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𝑅𝑎𝑑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53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]</m:t>
                                        </m:r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+([</m:t>
                                        </m:r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𝑅𝑎𝑑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53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𝑡𝑜𝑡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]−[</m:t>
                                        </m:r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𝑅𝑎𝑑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53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]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sz="1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zh-CN" altLang="en-US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40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400" i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zh-CN" altLang="en-US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den>
                                    </m:f>
                                    <m:r>
                                      <a:rPr lang="zh-CN" altLang="en-US" sz="14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([</m:t>
                                    </m:r>
                                    <m:r>
                                      <a:rPr lang="zh-CN" alt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𝑅𝑎𝑑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53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𝑡𝑜𝑡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]−[</m:t>
                                    </m:r>
                                    <m:r>
                                      <a:rPr lang="zh-CN" alt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𝑅𝑎𝑑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53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])</m:t>
                                    </m:r>
                                    <m:sSup>
                                      <m:sSupPr>
                                        <m:ctrlPr>
                                          <a:rPr lang="zh-CN" altLang="en-US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zh-CN" altLang="en-US" sz="1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1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𝑅𝑎𝑑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en-US" sz="1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1400" i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53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zh-CN" altLang="en-US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begChr m:val=""/>
                                            <m:ctrlPr>
                                              <a:rPr lang="zh-CN" altLang="en-US" sz="1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1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zh-CN" altLang="en-US" sz="1400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en-US" sz="1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1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400" i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zh-CN" altLang="en-US" sz="1400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en-US" sz="1400" i="1" smtClean="0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1400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400" i="0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d>
                                          <m:dPr>
                                            <m:begChr m:val=""/>
                                            <m:ctrlPr>
                                              <a:rPr lang="zh-CN" altLang="en-US" sz="1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sz="1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1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400" i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zh-CN" altLang="en-US" sz="1400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en-US" sz="1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1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400" i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zh-CN" altLang="en-US" sz="1400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zh-CN" altLang="en-US" sz="1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</m:d>
                                      </m:den>
                                    </m:f>
                                    <m:r>
                                      <a:rPr lang="zh-CN" altLang="en-US" sz="14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CN" altLang="en-US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zh-CN" altLang="en-US" sz="1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1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𝑅𝑎𝑑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en-US" sz="1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1400" i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53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den>
                                </m:f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"/>
                                        <m:endChr m:val="]"/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𝑅𝑎𝑑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53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begChr m:val=""/>
                                        <m:endChr m:val="]"/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+[</m:t>
                                        </m:r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𝑅𝑎𝑑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53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3606" y="4835110"/>
                <a:ext cx="9893808" cy="147251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-60800" y="3922806"/>
                <a:ext cx="8281484" cy="601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𝑅𝑎𝑑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53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𝑅𝑎𝑑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53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limUpp>
                        <m:limUp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⇄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e>
                        <m:li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Up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𝑅𝑎𝑑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53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𝑅𝑎𝑑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53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}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𝑅𝑎𝑑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53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𝑅𝑎𝑑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53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800" y="3922806"/>
                <a:ext cx="8281484" cy="6016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55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3" y="196233"/>
            <a:ext cx="3800576" cy="32898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89170" y="5534561"/>
            <a:ext cx="43548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v5=5.3;k5=7.08;n1=2;m=2;v7=7.5;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k7=0.17;v8=2.16;k8=0.5;v9=5;k9=1;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n2=6;n3=3;v10=1;v11=0.26;k11=0.1;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v12=65;k12=0.08;v13=1.6;v14=160;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rad53tot=1;r0=2;r1=80;r2=50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7299" y="122991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  <a:r>
              <a:rPr lang="en-US" altLang="zh-CN" dirty="0" smtClean="0"/>
              <a:t>2=0</a:t>
            </a:r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17" y="307657"/>
            <a:ext cx="4337786" cy="31911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65965" y="196233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r2=50</a:t>
            </a:r>
            <a:endParaRPr lang="zh-CN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5" y="3855389"/>
            <a:ext cx="4058048" cy="30026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77414" y="3486057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r2=150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858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258" y="292608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40mM HU stimulation in 3 hours</a:t>
            </a:r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9626306"/>
              </p:ext>
            </p:extLst>
          </p:nvPr>
        </p:nvGraphicFramePr>
        <p:xfrm>
          <a:off x="85344" y="1524000"/>
          <a:ext cx="8887968" cy="5333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6477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1930" y="1005840"/>
            <a:ext cx="1417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Rad53 T354A</a:t>
            </a:r>
          </a:p>
          <a:p>
            <a:pPr algn="ctr"/>
            <a:r>
              <a:rPr lang="en-US" altLang="zh-CN" dirty="0" smtClean="0"/>
              <a:t>10mM HU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41150" y="1137213"/>
            <a:ext cx="24096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Switch Type</a:t>
            </a:r>
          </a:p>
          <a:p>
            <a:r>
              <a:rPr lang="en-US" altLang="zh-CN" dirty="0" smtClean="0"/>
              <a:t>①low-&gt;high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8/38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21.05</a:t>
            </a:r>
          </a:p>
          <a:p>
            <a:r>
              <a:rPr lang="en-US" altLang="zh-CN" dirty="0" smtClean="0"/>
              <a:t>1/10 ~ %10</a:t>
            </a:r>
          </a:p>
          <a:p>
            <a:r>
              <a:rPr lang="en-US" altLang="zh-CN" dirty="0"/>
              <a:t>②</a:t>
            </a:r>
            <a:r>
              <a:rPr lang="en-US" altLang="zh-CN" dirty="0" smtClean="0"/>
              <a:t>high-&gt;low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11/38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28.95</a:t>
            </a:r>
          </a:p>
          <a:p>
            <a:r>
              <a:rPr lang="en-US" altLang="zh-CN" dirty="0" smtClean="0"/>
              <a:t>2/10 ~ %20</a:t>
            </a:r>
          </a:p>
          <a:p>
            <a:r>
              <a:rPr lang="en-US" altLang="zh-CN" dirty="0" smtClean="0"/>
              <a:t>③low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12/38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31.58</a:t>
            </a:r>
          </a:p>
          <a:p>
            <a:r>
              <a:rPr lang="en-US" altLang="zh-CN" dirty="0" smtClean="0"/>
              <a:t>0</a:t>
            </a:r>
          </a:p>
          <a:p>
            <a:r>
              <a:rPr lang="zh-CN" altLang="en-US" dirty="0" smtClean="0"/>
              <a:t>④</a:t>
            </a:r>
            <a:r>
              <a:rPr lang="en-US" altLang="zh-CN" dirty="0" smtClean="0"/>
              <a:t>high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7/38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16.42</a:t>
            </a:r>
          </a:p>
          <a:p>
            <a:r>
              <a:rPr lang="en-US" altLang="zh-CN" dirty="0" smtClean="0"/>
              <a:t>7/10 ~ %70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8990" y="1137212"/>
            <a:ext cx="2409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Cell Cycle 1</a:t>
            </a:r>
          </a:p>
          <a:p>
            <a:r>
              <a:rPr lang="en-US" altLang="zh-CN" dirty="0" smtClean="0"/>
              <a:t>①high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18/38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47.37</a:t>
            </a:r>
            <a:endParaRPr lang="en-US" altLang="zh-CN" dirty="0" smtClean="0"/>
          </a:p>
          <a:p>
            <a:r>
              <a:rPr lang="en-US" altLang="zh-CN" dirty="0" smtClean="0"/>
              <a:t>9/10 ~ %90</a:t>
            </a:r>
          </a:p>
          <a:p>
            <a:r>
              <a:rPr lang="en-US" altLang="zh-CN" dirty="0" smtClean="0"/>
              <a:t>②low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20/38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52.63</a:t>
            </a:r>
            <a:endParaRPr lang="en-US" altLang="zh-CN" dirty="0" smtClean="0"/>
          </a:p>
          <a:p>
            <a:r>
              <a:rPr lang="en-US" altLang="zh-CN" dirty="0" smtClean="0"/>
              <a:t>1/10 ~ %10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395005" y="1652171"/>
          <a:ext cx="3811235" cy="3984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944992" y="308610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T354</a:t>
            </a:r>
            <a:r>
              <a:rPr lang="zh-CN" altLang="en-US" dirty="0" smtClean="0"/>
              <a:t>非単稳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87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634" y="27749"/>
            <a:ext cx="7886700" cy="1325563"/>
          </a:xfrm>
        </p:spPr>
        <p:txBody>
          <a:bodyPr/>
          <a:lstStyle/>
          <a:p>
            <a:r>
              <a:rPr lang="zh-CN" altLang="en-US" dirty="0" smtClean="0"/>
              <a:t>时间序列拟合方法比较</a:t>
            </a:r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9906500"/>
              </p:ext>
            </p:extLst>
          </p:nvPr>
        </p:nvGraphicFramePr>
        <p:xfrm>
          <a:off x="0" y="2138745"/>
          <a:ext cx="4389121" cy="4646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8798617"/>
              </p:ext>
            </p:extLst>
          </p:nvPr>
        </p:nvGraphicFramePr>
        <p:xfrm>
          <a:off x="4432050" y="1849779"/>
          <a:ext cx="4711950" cy="5008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2336" y="1234440"/>
            <a:ext cx="824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对第一个周期拟合涨落较大，有比较大的误差，故以后采用整个曲线拟合然后取第一周期数值分析双稳态以及跳转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546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98" y="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dRnr3-gfp/</a:t>
            </a:r>
            <a:r>
              <a:rPr lang="en-US" altLang="zh-CN" sz="3200" dirty="0" err="1" smtClean="0"/>
              <a:t>dt</a:t>
            </a:r>
            <a:r>
              <a:rPr lang="en-US" altLang="zh-CN" sz="3200" dirty="0" smtClean="0"/>
              <a:t> time series</a:t>
            </a:r>
            <a:endParaRPr lang="zh-CN" altLang="en-US" sz="32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887892"/>
              </p:ext>
            </p:extLst>
          </p:nvPr>
        </p:nvGraphicFramePr>
        <p:xfrm>
          <a:off x="5093208" y="1325563"/>
          <a:ext cx="3696462" cy="2914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3849962"/>
              </p:ext>
            </p:extLst>
          </p:nvPr>
        </p:nvGraphicFramePr>
        <p:xfrm>
          <a:off x="617219" y="1177290"/>
          <a:ext cx="3920491" cy="3143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" y="4434840"/>
            <a:ext cx="3230880" cy="2423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110" y="4434840"/>
            <a:ext cx="3102102" cy="232657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0" y="1020887"/>
            <a:ext cx="7886700" cy="772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i="1" dirty="0" smtClean="0"/>
              <a:t>WT</a:t>
            </a:r>
          </a:p>
        </p:txBody>
      </p:sp>
    </p:spTree>
    <p:extLst>
      <p:ext uri="{BB962C8B-B14F-4D97-AF65-F5344CB8AC3E}">
        <p14:creationId xmlns:p14="http://schemas.microsoft.com/office/powerpoint/2010/main" val="149812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2419773"/>
              </p:ext>
            </p:extLst>
          </p:nvPr>
        </p:nvGraphicFramePr>
        <p:xfrm>
          <a:off x="328353" y="129194"/>
          <a:ext cx="3946467" cy="3436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806189"/>
            <a:ext cx="3943350" cy="2957513"/>
          </a:xfrm>
          <a:prstGeom prst="rect">
            <a:avLst/>
          </a:prstGeom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5075741"/>
              </p:ext>
            </p:extLst>
          </p:nvPr>
        </p:nvGraphicFramePr>
        <p:xfrm>
          <a:off x="4846320" y="148590"/>
          <a:ext cx="3897630" cy="3531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190" y="3806188"/>
            <a:ext cx="3943350" cy="29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5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4801133"/>
              </p:ext>
            </p:extLst>
          </p:nvPr>
        </p:nvGraphicFramePr>
        <p:xfrm>
          <a:off x="529589" y="803910"/>
          <a:ext cx="7346049" cy="5429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434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0" y="357947"/>
            <a:ext cx="7886700" cy="772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i="1" dirty="0" smtClean="0"/>
              <a:t>T354A</a:t>
            </a:r>
          </a:p>
        </p:txBody>
      </p:sp>
    </p:spTree>
    <p:extLst>
      <p:ext uri="{BB962C8B-B14F-4D97-AF65-F5344CB8AC3E}">
        <p14:creationId xmlns:p14="http://schemas.microsoft.com/office/powerpoint/2010/main" val="164153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410" y="2730374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2014/8/22 10:00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66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9069304"/>
              </p:ext>
            </p:extLst>
          </p:nvPr>
        </p:nvGraphicFramePr>
        <p:xfrm>
          <a:off x="199120" y="333124"/>
          <a:ext cx="8876785" cy="6456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582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8929405"/>
              </p:ext>
            </p:extLst>
          </p:nvPr>
        </p:nvGraphicFramePr>
        <p:xfrm>
          <a:off x="345439" y="91440"/>
          <a:ext cx="8648931" cy="6588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554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9408783"/>
              </p:ext>
            </p:extLst>
          </p:nvPr>
        </p:nvGraphicFramePr>
        <p:xfrm>
          <a:off x="184828" y="1721796"/>
          <a:ext cx="4406628" cy="373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107084"/>
              </p:ext>
            </p:extLst>
          </p:nvPr>
        </p:nvGraphicFramePr>
        <p:xfrm>
          <a:off x="4591455" y="1731526"/>
          <a:ext cx="4552545" cy="3667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3597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1865566"/>
              </p:ext>
            </p:extLst>
          </p:nvPr>
        </p:nvGraphicFramePr>
        <p:xfrm>
          <a:off x="77820" y="-1"/>
          <a:ext cx="8949448" cy="6663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1500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9753885"/>
              </p:ext>
            </p:extLst>
          </p:nvPr>
        </p:nvGraphicFramePr>
        <p:xfrm>
          <a:off x="426720" y="406400"/>
          <a:ext cx="8518435" cy="6213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2058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8701163"/>
              </p:ext>
            </p:extLst>
          </p:nvPr>
        </p:nvGraphicFramePr>
        <p:xfrm>
          <a:off x="233463" y="184826"/>
          <a:ext cx="8842443" cy="6536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0787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8033708"/>
              </p:ext>
            </p:extLst>
          </p:nvPr>
        </p:nvGraphicFramePr>
        <p:xfrm>
          <a:off x="165370" y="0"/>
          <a:ext cx="8877030" cy="675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578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6249" y="859716"/>
            <a:ext cx="6911502" cy="395152"/>
          </a:xfrm>
        </p:spPr>
        <p:txBody>
          <a:bodyPr>
            <a:noAutofit/>
          </a:bodyPr>
          <a:lstStyle/>
          <a:p>
            <a:r>
              <a:rPr lang="en-US" altLang="zh-CN" sz="4000" dirty="0" smtClean="0"/>
              <a:t>Rad9</a:t>
            </a:r>
            <a:r>
              <a:rPr lang="el-GR" altLang="zh-CN" sz="4000" dirty="0" smtClean="0"/>
              <a:t>Δ</a:t>
            </a:r>
            <a:r>
              <a:rPr lang="en-US" altLang="zh-CN" sz="4000" dirty="0" smtClean="0"/>
              <a:t>  Rnr3-GFP</a:t>
            </a:r>
            <a:br>
              <a:rPr lang="en-US" altLang="zh-CN" sz="4000" dirty="0" smtClean="0"/>
            </a:br>
            <a:r>
              <a:rPr lang="en-US" altLang="zh-CN" sz="4000" dirty="0" smtClean="0"/>
              <a:t>(HU=100mM)</a:t>
            </a:r>
            <a:endParaRPr lang="zh-CN" alt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214570"/>
              </p:ext>
            </p:extLst>
          </p:nvPr>
        </p:nvGraphicFramePr>
        <p:xfrm>
          <a:off x="107004" y="1206229"/>
          <a:ext cx="8881353" cy="5535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165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5818659"/>
              </p:ext>
            </p:extLst>
          </p:nvPr>
        </p:nvGraphicFramePr>
        <p:xfrm>
          <a:off x="91440" y="0"/>
          <a:ext cx="8930640" cy="6776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525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806234"/>
              </p:ext>
            </p:extLst>
          </p:nvPr>
        </p:nvGraphicFramePr>
        <p:xfrm>
          <a:off x="172720" y="-132080"/>
          <a:ext cx="8859520" cy="688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44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3432778"/>
              </p:ext>
            </p:extLst>
          </p:nvPr>
        </p:nvGraphicFramePr>
        <p:xfrm>
          <a:off x="155121" y="0"/>
          <a:ext cx="8988879" cy="6980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359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3668582"/>
              </p:ext>
            </p:extLst>
          </p:nvPr>
        </p:nvGraphicFramePr>
        <p:xfrm>
          <a:off x="294640" y="416560"/>
          <a:ext cx="8727440" cy="6177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9710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62412"/>
              </p:ext>
            </p:extLst>
          </p:nvPr>
        </p:nvGraphicFramePr>
        <p:xfrm>
          <a:off x="427627" y="461373"/>
          <a:ext cx="8350613" cy="6101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437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5545939"/>
              </p:ext>
            </p:extLst>
          </p:nvPr>
        </p:nvGraphicFramePr>
        <p:xfrm>
          <a:off x="314961" y="207373"/>
          <a:ext cx="8696960" cy="6325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623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410" y="2730374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2014/8/29 14:30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780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3572422"/>
              </p:ext>
            </p:extLst>
          </p:nvPr>
        </p:nvGraphicFramePr>
        <p:xfrm>
          <a:off x="0" y="852052"/>
          <a:ext cx="4793673" cy="4495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6339376"/>
              </p:ext>
            </p:extLst>
          </p:nvPr>
        </p:nvGraphicFramePr>
        <p:xfrm>
          <a:off x="4752108" y="914400"/>
          <a:ext cx="4391892" cy="4461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78210" y="5933873"/>
            <a:ext cx="735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为减小背景的影响，普遍用</a:t>
            </a:r>
            <a:r>
              <a:rPr lang="en-US" altLang="zh-CN" dirty="0" err="1" smtClean="0"/>
              <a:t>Substract</a:t>
            </a:r>
            <a:r>
              <a:rPr lang="en-US" altLang="zh-CN" dirty="0" smtClean="0"/>
              <a:t> Background </a:t>
            </a:r>
            <a:r>
              <a:rPr lang="zh-CN" altLang="en-US" dirty="0" smtClean="0"/>
              <a:t>处理后再减去背景荧光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90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382" y="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/>
              <a:t>不同表达峰值和</a:t>
            </a:r>
            <a:r>
              <a:rPr lang="en-US" altLang="zh-CN" sz="3200" dirty="0"/>
              <a:t>Delay Time </a:t>
            </a:r>
            <a:r>
              <a:rPr lang="zh-CN" altLang="en-US" sz="3200" dirty="0"/>
              <a:t>的关系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9779647"/>
              </p:ext>
            </p:extLst>
          </p:nvPr>
        </p:nvGraphicFramePr>
        <p:xfrm>
          <a:off x="110652" y="1167319"/>
          <a:ext cx="9033348" cy="5282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826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2014/10/24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840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9230349"/>
              </p:ext>
            </p:extLst>
          </p:nvPr>
        </p:nvGraphicFramePr>
        <p:xfrm>
          <a:off x="77821" y="116732"/>
          <a:ext cx="8891080" cy="6605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3160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009" y="6021524"/>
            <a:ext cx="7717682" cy="534920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2400" dirty="0" smtClean="0"/>
              <a:t>Data from 7 cells in a good situation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AVG cell cycle time = 140min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829960"/>
              </p:ext>
            </p:extLst>
          </p:nvPr>
        </p:nvGraphicFramePr>
        <p:xfrm>
          <a:off x="233464" y="439661"/>
          <a:ext cx="8258784" cy="5056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949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7221602"/>
              </p:ext>
            </p:extLst>
          </p:nvPr>
        </p:nvGraphicFramePr>
        <p:xfrm>
          <a:off x="-86982" y="880687"/>
          <a:ext cx="8834742" cy="5316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5472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893719"/>
            <a:ext cx="8515350" cy="435133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拍摄问题：营养条件会产生复制压力，影响</a:t>
            </a:r>
            <a:r>
              <a:rPr lang="zh-CN" altLang="en-US" dirty="0"/>
              <a:t>实</a:t>
            </a:r>
            <a:r>
              <a:rPr lang="zh-CN" altLang="en-US" dirty="0" smtClean="0"/>
              <a:t>验结果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将</a:t>
            </a:r>
            <a:r>
              <a:rPr lang="zh-CN" altLang="en-US" dirty="0" smtClean="0"/>
              <a:t>来还可以拍的数据：相同</a:t>
            </a:r>
            <a:r>
              <a:rPr lang="en-US" altLang="zh-CN" dirty="0" smtClean="0"/>
              <a:t>HU</a:t>
            </a:r>
            <a:r>
              <a:rPr lang="zh-CN" altLang="en-US" dirty="0" smtClean="0"/>
              <a:t>条件下，</a:t>
            </a:r>
            <a:r>
              <a:rPr lang="en-US" altLang="zh-CN" dirty="0" smtClean="0"/>
              <a:t>Rnr3 </a:t>
            </a:r>
            <a:r>
              <a:rPr lang="zh-CN" altLang="en-US" dirty="0"/>
              <a:t>浓</a:t>
            </a:r>
            <a:r>
              <a:rPr lang="zh-CN" altLang="en-US" dirty="0" smtClean="0"/>
              <a:t>度与</a:t>
            </a:r>
            <a:r>
              <a:rPr lang="en-US" altLang="zh-CN" dirty="0" smtClean="0"/>
              <a:t>cell cycle time </a:t>
            </a:r>
            <a:r>
              <a:rPr lang="zh-CN" altLang="en-US" dirty="0" smtClean="0"/>
              <a:t>的关系（是峰值还是</a:t>
            </a:r>
            <a:r>
              <a:rPr lang="en-US" altLang="zh-CN" dirty="0" smtClean="0"/>
              <a:t>dRnr3/</a:t>
            </a:r>
            <a:r>
              <a:rPr lang="en-US" altLang="zh-CN" dirty="0" err="1" smtClean="0"/>
              <a:t>dt</a:t>
            </a:r>
            <a:r>
              <a:rPr lang="zh-CN" altLang="en-US" dirty="0" smtClean="0"/>
              <a:t>与</a:t>
            </a:r>
            <a:r>
              <a:rPr lang="en-US" altLang="zh-CN" dirty="0" smtClean="0"/>
              <a:t>cell cycle time</a:t>
            </a:r>
            <a:r>
              <a:rPr lang="zh-CN" altLang="en-US" dirty="0"/>
              <a:t>有关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03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2014/10/31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79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457087"/>
              </p:ext>
            </p:extLst>
          </p:nvPr>
        </p:nvGraphicFramePr>
        <p:xfrm>
          <a:off x="348278" y="290754"/>
          <a:ext cx="8673802" cy="6282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01576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2971876"/>
              </p:ext>
            </p:extLst>
          </p:nvPr>
        </p:nvGraphicFramePr>
        <p:xfrm>
          <a:off x="181932" y="496110"/>
          <a:ext cx="8709150" cy="6021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4858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4" y="1787237"/>
            <a:ext cx="7886700" cy="290601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DNA Damage </a:t>
            </a:r>
            <a:br>
              <a:rPr lang="en-US" altLang="zh-CN" dirty="0" smtClean="0"/>
            </a:br>
            <a:r>
              <a:rPr lang="zh-CN" altLang="en-US" dirty="0"/>
              <a:t>单细</a:t>
            </a:r>
            <a:r>
              <a:rPr lang="zh-CN" altLang="en-US" dirty="0" smtClean="0"/>
              <a:t>胞观测结果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3100" dirty="0"/>
              <a:t>2014/11/6 9:00</a:t>
            </a:r>
            <a:endParaRPr lang="zh-CN" altLang="en-US" sz="3100" dirty="0"/>
          </a:p>
        </p:txBody>
      </p:sp>
    </p:spTree>
    <p:extLst>
      <p:ext uri="{BB962C8B-B14F-4D97-AF65-F5344CB8AC3E}">
        <p14:creationId xmlns:p14="http://schemas.microsoft.com/office/powerpoint/2010/main" val="272444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9707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一、流式</a:t>
            </a:r>
            <a:r>
              <a:rPr lang="en-US" altLang="zh-CN" sz="3200" dirty="0" smtClean="0"/>
              <a:t>Mrc1</a:t>
            </a:r>
            <a:r>
              <a:rPr lang="zh-CN" altLang="en-US" sz="1600" dirty="0" smtClean="0"/>
              <a:t>△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0-30mM</a:t>
            </a:r>
            <a:r>
              <a:rPr lang="zh-CN" altLang="en-US" sz="3200" dirty="0" smtClean="0"/>
              <a:t>结果</a:t>
            </a:r>
            <a:endParaRPr lang="zh-CN" alt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6695481"/>
              </p:ext>
            </p:extLst>
          </p:nvPr>
        </p:nvGraphicFramePr>
        <p:xfrm>
          <a:off x="353843" y="1284052"/>
          <a:ext cx="8161507" cy="5184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12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378" y="606425"/>
            <a:ext cx="7886700" cy="792884"/>
          </a:xfrm>
        </p:spPr>
        <p:txBody>
          <a:bodyPr/>
          <a:lstStyle/>
          <a:p>
            <a:r>
              <a:rPr lang="zh-CN" altLang="en-US" dirty="0" smtClean="0"/>
              <a:t>取</a:t>
            </a:r>
            <a:r>
              <a:rPr lang="en-US" altLang="zh-CN" dirty="0" smtClean="0"/>
              <a:t>0-3.5</a:t>
            </a:r>
            <a:r>
              <a:rPr lang="zh-CN" altLang="en-US" dirty="0" smtClean="0"/>
              <a:t>小时</a:t>
            </a:r>
            <a:r>
              <a:rPr lang="en-US" altLang="zh-CN" dirty="0" smtClean="0"/>
              <a:t>Rnr3-GFP</a:t>
            </a:r>
            <a:r>
              <a:rPr lang="zh-CN" altLang="en-US" dirty="0" smtClean="0"/>
              <a:t>上升过程作为线性拟合标准</a:t>
            </a:r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708325"/>
              </p:ext>
            </p:extLst>
          </p:nvPr>
        </p:nvGraphicFramePr>
        <p:xfrm>
          <a:off x="457201" y="1399309"/>
          <a:ext cx="7988877" cy="5292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789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62950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方</a:t>
            </a:r>
            <a:r>
              <a:rPr lang="zh-CN" altLang="en-US" dirty="0" smtClean="0"/>
              <a:t>法：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5mL YPAD</a:t>
            </a:r>
            <a:r>
              <a:rPr lang="zh-CN" altLang="en-US" dirty="0"/>
              <a:t>过</a:t>
            </a:r>
            <a:r>
              <a:rPr lang="zh-CN" altLang="en-US" dirty="0" smtClean="0"/>
              <a:t>夜培养至</a:t>
            </a:r>
            <a:r>
              <a:rPr lang="en-US" altLang="zh-CN" dirty="0" smtClean="0"/>
              <a:t>OD600~0.8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     2</a:t>
            </a:r>
            <a:r>
              <a:rPr lang="zh-CN" altLang="en-US" dirty="0" smtClean="0"/>
              <a:t>、转到透明培养液</a:t>
            </a:r>
            <a:r>
              <a:rPr lang="en-US" altLang="zh-CN" dirty="0" smtClean="0"/>
              <a:t>SC</a:t>
            </a:r>
            <a:r>
              <a:rPr lang="zh-CN" altLang="en-US" dirty="0" smtClean="0"/>
              <a:t>中，初始</a:t>
            </a:r>
            <a:r>
              <a:rPr lang="en-US" altLang="zh-CN" dirty="0" smtClean="0"/>
              <a:t>OD600~0.1</a:t>
            </a:r>
            <a:r>
              <a:rPr lang="zh-CN" altLang="en-US" dirty="0" smtClean="0"/>
              <a:t>，    </a:t>
            </a:r>
            <a:r>
              <a:rPr lang="en-US" altLang="zh-CN" dirty="0" smtClean="0"/>
              <a:t>		</a:t>
            </a:r>
            <a:r>
              <a:rPr lang="zh-CN" altLang="en-US" dirty="0" smtClean="0"/>
              <a:t>再放到摇床培养至</a:t>
            </a:r>
            <a:r>
              <a:rPr lang="en-US" altLang="zh-CN" dirty="0" smtClean="0"/>
              <a:t>0.4~0.6</a:t>
            </a:r>
            <a:r>
              <a:rPr lang="zh-CN" altLang="en-US" dirty="0" smtClean="0"/>
              <a:t>之后；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        3</a:t>
            </a:r>
            <a:r>
              <a:rPr lang="zh-CN" altLang="en-US" dirty="0" smtClean="0"/>
              <a:t>、将菌液打入芯片中，用泵把注射器的</a:t>
            </a:r>
            <a:r>
              <a:rPr lang="en-US" altLang="zh-CN" dirty="0" smtClean="0"/>
              <a:t>SC		</a:t>
            </a:r>
            <a:r>
              <a:rPr lang="zh-CN" altLang="en-US" dirty="0" smtClean="0"/>
              <a:t>培养液以</a:t>
            </a:r>
            <a:r>
              <a:rPr lang="en-US" altLang="zh-CN" dirty="0" smtClean="0"/>
              <a:t>400</a:t>
            </a:r>
            <a:r>
              <a:rPr lang="zh-CN" altLang="en-US" dirty="0" smtClean="0"/>
              <a:t>微升</a:t>
            </a:r>
            <a:r>
              <a:rPr lang="en-US" altLang="zh-CN" dirty="0" smtClean="0"/>
              <a:t>/</a:t>
            </a:r>
            <a:r>
              <a:rPr lang="zh-CN" altLang="en-US" dirty="0" smtClean="0"/>
              <a:t>小时的速度推入芯片</a:t>
            </a:r>
            <a:r>
              <a:rPr lang="en-US" altLang="zh-CN" dirty="0" smtClean="0"/>
              <a:t>		</a:t>
            </a:r>
            <a:r>
              <a:rPr lang="zh-CN" altLang="en-US" dirty="0" smtClean="0"/>
              <a:t>通道中；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        4</a:t>
            </a:r>
            <a:r>
              <a:rPr lang="zh-CN" altLang="en-US" dirty="0" smtClean="0"/>
              <a:t>、让酵母菌在芯片中无</a:t>
            </a:r>
            <a:r>
              <a:rPr lang="en-US" altLang="zh-CN" dirty="0" smtClean="0"/>
              <a:t>HU</a:t>
            </a:r>
            <a:r>
              <a:rPr lang="zh-CN" altLang="en-US" dirty="0" smtClean="0"/>
              <a:t>刺激的条件下生</a:t>
            </a:r>
            <a:r>
              <a:rPr lang="en-US" altLang="zh-CN" dirty="0" smtClean="0"/>
              <a:t>		</a:t>
            </a:r>
            <a:r>
              <a:rPr lang="zh-CN" altLang="en-US" dirty="0" smtClean="0"/>
              <a:t>长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个小时；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	     5</a:t>
            </a:r>
            <a:r>
              <a:rPr lang="zh-CN" altLang="en-US" dirty="0" smtClean="0"/>
              <a:t>、通入不同浓度的</a:t>
            </a:r>
            <a:r>
              <a:rPr lang="en-US" altLang="zh-CN" dirty="0" smtClean="0"/>
              <a:t>HU</a:t>
            </a:r>
            <a:r>
              <a:rPr lang="zh-CN" altLang="en-US" dirty="0"/>
              <a:t>溶</a:t>
            </a:r>
            <a:r>
              <a:rPr lang="zh-CN" altLang="en-US" dirty="0" smtClean="0"/>
              <a:t>液，立刻进行</a:t>
            </a:r>
            <a:r>
              <a:rPr lang="en-US" altLang="zh-CN" dirty="0" smtClean="0"/>
              <a:t>6</a:t>
            </a:r>
            <a:r>
              <a:rPr lang="zh-CN" altLang="en-US" dirty="0" smtClean="0"/>
              <a:t>小时</a:t>
            </a:r>
            <a:r>
              <a:rPr lang="en-US" altLang="zh-CN" dirty="0" smtClean="0"/>
              <a:t>		</a:t>
            </a:r>
            <a:r>
              <a:rPr lang="zh-CN" altLang="en-US" dirty="0" smtClean="0"/>
              <a:t>荧光拍摄。</a:t>
            </a:r>
            <a:endParaRPr lang="zh-CN" alt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二</a:t>
            </a:r>
            <a:r>
              <a:rPr lang="zh-CN" altLang="en-US" sz="3200" dirty="0" smtClean="0"/>
              <a:t>、荧光显微镜观测单细胞荧光变化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8092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2961066"/>
              </p:ext>
            </p:extLst>
          </p:nvPr>
        </p:nvGraphicFramePr>
        <p:xfrm>
          <a:off x="109728" y="102108"/>
          <a:ext cx="8790432" cy="6566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8490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06977" y="703407"/>
            <a:ext cx="8362950" cy="4408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smtClean="0"/>
          </a:p>
          <a:p>
            <a:r>
              <a:rPr lang="zh-CN" altLang="en-US" dirty="0" smtClean="0"/>
              <a:t>细胞荧光强度值计算方法：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4000" dirty="0" smtClean="0"/>
              <a:t>   </a:t>
            </a:r>
            <a:r>
              <a:rPr lang="zh-CN" altLang="en-US" dirty="0" smtClean="0"/>
              <a:t>细胞总荧光强度平均值－ 背景荧光强度平均值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77" y="2507672"/>
            <a:ext cx="3749387" cy="3749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921" y="2507672"/>
            <a:ext cx="3742006" cy="374938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294909" y="4382365"/>
            <a:ext cx="61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78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311" y="840887"/>
            <a:ext cx="7886700" cy="131615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细胞周期的判断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两</a:t>
            </a:r>
            <a:r>
              <a:rPr lang="zh-CN" altLang="en-US" dirty="0" smtClean="0"/>
              <a:t>次出芽的间隔时间</a:t>
            </a:r>
            <a:r>
              <a:rPr lang="en-US" altLang="zh-CN" dirty="0" smtClean="0"/>
              <a:t>(</a:t>
            </a:r>
            <a:r>
              <a:rPr lang="zh-CN" altLang="en-US" dirty="0" smtClean="0"/>
              <a:t>有</a:t>
            </a:r>
            <a:r>
              <a:rPr lang="en-US" altLang="zh-CN" dirty="0" smtClean="0"/>
              <a:t>10min</a:t>
            </a:r>
            <a:r>
              <a:rPr lang="zh-CN" altLang="en-US" dirty="0"/>
              <a:t>左</a:t>
            </a:r>
            <a:r>
              <a:rPr lang="zh-CN" altLang="en-US" dirty="0" smtClean="0"/>
              <a:t>右的误差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88" y="2386013"/>
            <a:ext cx="3193074" cy="3765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798" y="2386013"/>
            <a:ext cx="4042213" cy="375688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773723" y="3962400"/>
            <a:ext cx="750278" cy="302053"/>
          </a:xfrm>
          <a:prstGeom prst="straightConnector1">
            <a:avLst/>
          </a:prstGeom>
          <a:ln w="203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41630" y="3811373"/>
            <a:ext cx="750278" cy="302053"/>
          </a:xfrm>
          <a:prstGeom prst="straightConnector1">
            <a:avLst/>
          </a:prstGeom>
          <a:ln w="203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6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936" y="554476"/>
            <a:ext cx="7940240" cy="4413899"/>
          </a:xfrm>
        </p:spPr>
        <p:txBody>
          <a:bodyPr/>
          <a:lstStyle/>
          <a:p>
            <a:r>
              <a:rPr lang="zh-CN" altLang="en-US" dirty="0"/>
              <a:t>受</a:t>
            </a:r>
            <a:r>
              <a:rPr lang="zh-CN" altLang="en-US" dirty="0" smtClean="0"/>
              <a:t>到低浓度刺激后，某些细胞</a:t>
            </a:r>
            <a:r>
              <a:rPr lang="en-US" altLang="zh-CN" dirty="0" smtClean="0"/>
              <a:t>arrest</a:t>
            </a:r>
            <a:r>
              <a:rPr lang="zh-CN" altLang="en-US" dirty="0" smtClean="0"/>
              <a:t>时间较长，</a:t>
            </a:r>
            <a:r>
              <a:rPr lang="en-US" altLang="zh-CN" dirty="0" smtClean="0"/>
              <a:t>Rnr3-GFP</a:t>
            </a:r>
            <a:r>
              <a:rPr lang="zh-CN" altLang="en-US" dirty="0" smtClean="0"/>
              <a:t>水平</a:t>
            </a:r>
            <a:r>
              <a:rPr lang="zh-CN" altLang="en-US" dirty="0"/>
              <a:t>同</a:t>
            </a:r>
            <a:r>
              <a:rPr lang="zh-CN" altLang="en-US" dirty="0" smtClean="0"/>
              <a:t>样可以很高，猜测是营养导致的</a:t>
            </a:r>
            <a:r>
              <a:rPr lang="en-US" altLang="zh-CN" dirty="0" smtClean="0"/>
              <a:t>Replication Stress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139218"/>
              </p:ext>
            </p:extLst>
          </p:nvPr>
        </p:nvGraphicFramePr>
        <p:xfrm>
          <a:off x="559378" y="1916347"/>
          <a:ext cx="8244154" cy="4766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996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459" y="1008501"/>
            <a:ext cx="7886700" cy="4351338"/>
          </a:xfrm>
        </p:spPr>
        <p:txBody>
          <a:bodyPr/>
          <a:lstStyle/>
          <a:p>
            <a:r>
              <a:rPr lang="zh-CN" altLang="en-US" dirty="0" smtClean="0"/>
              <a:t>离腔室入口远的地方细胞生长容易受到营养限制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561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0814344"/>
              </p:ext>
            </p:extLst>
          </p:nvPr>
        </p:nvGraphicFramePr>
        <p:xfrm>
          <a:off x="1342417" y="1984443"/>
          <a:ext cx="6381346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04914" y="745854"/>
            <a:ext cx="7886700" cy="645201"/>
          </a:xfrm>
        </p:spPr>
        <p:txBody>
          <a:bodyPr/>
          <a:lstStyle/>
          <a:p>
            <a:r>
              <a:rPr lang="zh-CN" altLang="en-US" dirty="0" smtClean="0"/>
              <a:t>是否有阈值？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12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1926598"/>
              </p:ext>
            </p:extLst>
          </p:nvPr>
        </p:nvGraphicFramePr>
        <p:xfrm>
          <a:off x="680935" y="666345"/>
          <a:ext cx="7529209" cy="5530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1827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8876476"/>
              </p:ext>
            </p:extLst>
          </p:nvPr>
        </p:nvGraphicFramePr>
        <p:xfrm>
          <a:off x="651753" y="817125"/>
          <a:ext cx="7918315" cy="5583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3007" y="259471"/>
            <a:ext cx="7886700" cy="645201"/>
          </a:xfrm>
        </p:spPr>
        <p:txBody>
          <a:bodyPr/>
          <a:lstStyle/>
          <a:p>
            <a:r>
              <a:rPr lang="en-US" altLang="zh-CN" dirty="0" smtClean="0"/>
              <a:t>Cell Cycle Delay Time </a:t>
            </a:r>
            <a:r>
              <a:rPr lang="zh-CN" altLang="en-US" dirty="0" smtClean="0"/>
              <a:t>与</a:t>
            </a:r>
            <a:r>
              <a:rPr lang="en-US" altLang="zh-CN" dirty="0"/>
              <a:t> </a:t>
            </a:r>
            <a:r>
              <a:rPr lang="en-US" altLang="zh-CN" dirty="0" smtClean="0"/>
              <a:t>HU</a:t>
            </a:r>
            <a:r>
              <a:rPr lang="zh-CN" altLang="en-US" dirty="0" smtClean="0"/>
              <a:t>浓度大致呈线性关系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199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2014/12/19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936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2458" y="291830"/>
            <a:ext cx="6229351" cy="496110"/>
          </a:xfrm>
        </p:spPr>
        <p:txBody>
          <a:bodyPr>
            <a:noAutofit/>
          </a:bodyPr>
          <a:lstStyle/>
          <a:p>
            <a:r>
              <a:rPr lang="en-US" altLang="zh-CN" sz="2800" dirty="0" smtClean="0"/>
              <a:t>WT 20mM &amp; 80mM </a:t>
            </a:r>
            <a:r>
              <a:rPr lang="zh-CN" altLang="en-US" sz="2800" dirty="0" smtClean="0"/>
              <a:t>分析</a:t>
            </a:r>
            <a:endParaRPr lang="zh-CN" alt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646" y="1021405"/>
            <a:ext cx="8715984" cy="7587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Rnr3-gfp Fluorescence Intensity vs Cell Cycle Time</a:t>
            </a:r>
          </a:p>
          <a:p>
            <a:pPr marL="0" indent="0">
              <a:buNone/>
            </a:pPr>
            <a:r>
              <a:rPr lang="en-US" altLang="zh-CN" dirty="0" smtClean="0"/>
              <a:t>       Positive correlation</a:t>
            </a:r>
            <a:r>
              <a:rPr lang="zh-CN" altLang="en-US" dirty="0" smtClean="0"/>
              <a:t>！</a:t>
            </a:r>
            <a:endParaRPr lang="zh-CN" alt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1758935"/>
              </p:ext>
            </p:extLst>
          </p:nvPr>
        </p:nvGraphicFramePr>
        <p:xfrm>
          <a:off x="1" y="2363820"/>
          <a:ext cx="4572000" cy="4387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6418288"/>
              </p:ext>
            </p:extLst>
          </p:nvPr>
        </p:nvGraphicFramePr>
        <p:xfrm>
          <a:off x="4630365" y="2363821"/>
          <a:ext cx="4513633" cy="4588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813368"/>
              </p:ext>
            </p:extLst>
          </p:nvPr>
        </p:nvGraphicFramePr>
        <p:xfrm>
          <a:off x="2675107" y="2276272"/>
          <a:ext cx="1750978" cy="5324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4258"/>
                <a:gridCol w="636720"/>
              </a:tblGrid>
              <a:tr h="9874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细胞数量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</a:tr>
              <a:tr h="9874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细胞周期均值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146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</a:tr>
              <a:tr h="18189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细胞周期标准差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25.49585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224836"/>
              </p:ext>
            </p:extLst>
          </p:nvPr>
        </p:nvGraphicFramePr>
        <p:xfrm>
          <a:off x="7217923" y="2266545"/>
          <a:ext cx="175260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2200"/>
                <a:gridCol w="660400"/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细胞数量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细胞周期均值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279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细胞周期标准差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44.93489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72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0128595"/>
              </p:ext>
            </p:extLst>
          </p:nvPr>
        </p:nvGraphicFramePr>
        <p:xfrm>
          <a:off x="4220751" y="1843472"/>
          <a:ext cx="4107180" cy="3482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511467"/>
              </p:ext>
            </p:extLst>
          </p:nvPr>
        </p:nvGraphicFramePr>
        <p:xfrm>
          <a:off x="83253" y="1694315"/>
          <a:ext cx="4107180" cy="3482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359923" y="525294"/>
            <a:ext cx="8589524" cy="564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Rnr3-gfp Fluorescence Intensity Time Series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38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3936517"/>
              </p:ext>
            </p:extLst>
          </p:nvPr>
        </p:nvGraphicFramePr>
        <p:xfrm>
          <a:off x="107003" y="141050"/>
          <a:ext cx="8900809" cy="660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387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3396166"/>
              </p:ext>
            </p:extLst>
          </p:nvPr>
        </p:nvGraphicFramePr>
        <p:xfrm>
          <a:off x="158114" y="1676804"/>
          <a:ext cx="5036456" cy="4869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/>
          <p:cNvPicPr>
            <a:picLocks noGrp="1"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2897" y="476656"/>
            <a:ext cx="3888728" cy="301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11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2014/12/26 9:00</a:t>
            </a:r>
            <a:r>
              <a:rPr lang="en-US" altLang="zh-CN" dirty="0"/>
              <a:t> </a:t>
            </a:r>
            <a:r>
              <a:rPr lang="zh-CN" altLang="en-US" dirty="0" smtClean="0"/>
              <a:t>网络组会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485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Time-lapse fluorescence imaging </a:t>
            </a:r>
            <a:r>
              <a:rPr lang="en-US" altLang="zh-CN" dirty="0" smtClean="0"/>
              <a:t>of single cell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Advantages: </a:t>
            </a:r>
          </a:p>
          <a:p>
            <a:r>
              <a:rPr lang="en-US" altLang="zh-CN" sz="2000" dirty="0" smtClean="0"/>
              <a:t>High temporal resolution(5 min);</a:t>
            </a:r>
          </a:p>
          <a:p>
            <a:r>
              <a:rPr lang="en-US" altLang="zh-CN" sz="2000" dirty="0" smtClean="0"/>
              <a:t>Cell Cycle Delay Time</a:t>
            </a:r>
            <a:r>
              <a:rPr lang="en-US" altLang="zh-CN" sz="2000" dirty="0"/>
              <a:t>.</a:t>
            </a:r>
            <a:endParaRPr lang="en-US" altLang="zh-CN" sz="2000" dirty="0" smtClean="0"/>
          </a:p>
          <a:p>
            <a:endParaRPr lang="zh-CN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259397" y="4499828"/>
            <a:ext cx="12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</a:t>
            </a:r>
            <a:endParaRPr lang="zh-CN" altLang="en-US" dirty="0"/>
          </a:p>
        </p:txBody>
      </p:sp>
      <p:pic>
        <p:nvPicPr>
          <p:cNvPr id="8" name="20141209 20 xy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9"/>
          <a:srcRect l="9358" t="12781" r="-4" b="2740"/>
          <a:stretch/>
        </p:blipFill>
        <p:spPr>
          <a:xfrm>
            <a:off x="3203848" y="4940052"/>
            <a:ext cx="1370576" cy="14412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86989" y="6440495"/>
            <a:ext cx="12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0778" y="4492202"/>
            <a:ext cx="134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Wild Type</a:t>
            </a:r>
          </a:p>
          <a:p>
            <a:pPr algn="ctr"/>
            <a:r>
              <a:rPr lang="zh-CN" altLang="en-US" dirty="0" smtClean="0"/>
              <a:t>（</a:t>
            </a:r>
            <a:r>
              <a:rPr lang="en-US" altLang="zh-CN" dirty="0" smtClean="0"/>
              <a:t>7 hours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7" name="20141216 10mM xy40c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543697" y="3105408"/>
            <a:ext cx="1332559" cy="1440000"/>
          </a:xfrm>
          <a:prstGeom prst="rect">
            <a:avLst/>
          </a:prstGeom>
        </p:spPr>
      </p:pic>
      <p:pic>
        <p:nvPicPr>
          <p:cNvPr id="18" name="20141216 10mM xy40c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21"/>
          <a:srcRect l="4878" r="2428"/>
          <a:stretch/>
        </p:blipFill>
        <p:spPr>
          <a:xfrm>
            <a:off x="6873289" y="3106380"/>
            <a:ext cx="1368152" cy="1439028"/>
          </a:xfrm>
          <a:prstGeom prst="rect">
            <a:avLst/>
          </a:prstGeom>
        </p:spPr>
      </p:pic>
      <p:pic>
        <p:nvPicPr>
          <p:cNvPr id="19" name="20141209 20 xy55 c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22"/>
          <a:srcRect l="12746" t="8700" b="4527"/>
          <a:stretch/>
        </p:blipFill>
        <p:spPr>
          <a:xfrm>
            <a:off x="1835696" y="4933735"/>
            <a:ext cx="1368152" cy="1447593"/>
          </a:xfrm>
          <a:prstGeom prst="rect">
            <a:avLst/>
          </a:prstGeom>
        </p:spPr>
      </p:pic>
      <p:pic>
        <p:nvPicPr>
          <p:cNvPr id="20" name="20141209 80 xy17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5544221" y="4884013"/>
            <a:ext cx="1332035" cy="1440000"/>
          </a:xfrm>
          <a:prstGeom prst="rect">
            <a:avLst/>
          </a:prstGeom>
        </p:spPr>
      </p:pic>
      <p:pic>
        <p:nvPicPr>
          <p:cNvPr id="21" name="20141209 80 xy17c2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24"/>
          <a:srcRect b="7926"/>
          <a:stretch/>
        </p:blipFill>
        <p:spPr>
          <a:xfrm>
            <a:off x="6873289" y="4884013"/>
            <a:ext cx="1354460" cy="1440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59397" y="6440495"/>
            <a:ext cx="12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80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586989" y="4499828"/>
            <a:ext cx="12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4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</a:t>
            </a:r>
            <a:endParaRPr lang="zh-CN" altLang="en-US" dirty="0"/>
          </a:p>
        </p:txBody>
      </p:sp>
      <p:pic>
        <p:nvPicPr>
          <p:cNvPr id="25" name="4mM xy 17 c1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 rotWithShape="1">
          <a:blip r:embed="rId25"/>
          <a:srcRect l="5923" t="3877" b="8359"/>
          <a:stretch/>
        </p:blipFill>
        <p:spPr>
          <a:xfrm>
            <a:off x="1835696" y="3074153"/>
            <a:ext cx="1354591" cy="1512168"/>
          </a:xfrm>
          <a:prstGeom prst="rect">
            <a:avLst/>
          </a:prstGeom>
        </p:spPr>
      </p:pic>
      <p:pic>
        <p:nvPicPr>
          <p:cNvPr id="26" name="4mM xy 13 c2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 rotWithShape="1">
          <a:blip r:embed="rId26"/>
          <a:srcRect l="2899" r="2081" b="8016"/>
          <a:stretch/>
        </p:blipFill>
        <p:spPr>
          <a:xfrm>
            <a:off x="3203847" y="3074153"/>
            <a:ext cx="1368153" cy="150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5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5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5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5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85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57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63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65820" y="1942128"/>
            <a:ext cx="12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</a:t>
            </a:r>
            <a:endParaRPr lang="zh-CN" altLang="en-US" dirty="0"/>
          </a:p>
        </p:txBody>
      </p:sp>
      <p:pic>
        <p:nvPicPr>
          <p:cNvPr id="8" name="20141216 10mM xy40c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50120" y="547708"/>
            <a:ext cx="1332559" cy="1440000"/>
          </a:xfrm>
          <a:prstGeom prst="rect">
            <a:avLst/>
          </a:prstGeom>
        </p:spPr>
      </p:pic>
      <p:pic>
        <p:nvPicPr>
          <p:cNvPr id="9" name="20141216 10mM xy40c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6"/>
          <a:srcRect l="4878" r="2428"/>
          <a:stretch/>
        </p:blipFill>
        <p:spPr>
          <a:xfrm>
            <a:off x="1979712" y="548680"/>
            <a:ext cx="1368152" cy="1439028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2169663"/>
              </p:ext>
            </p:extLst>
          </p:nvPr>
        </p:nvGraphicFramePr>
        <p:xfrm>
          <a:off x="4788024" y="88405"/>
          <a:ext cx="3422936" cy="2358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pic>
        <p:nvPicPr>
          <p:cNvPr id="11" name="20141209 20 xy55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8"/>
          <a:srcRect l="9358" t="12781" r="-4" b="2740"/>
          <a:stretch/>
        </p:blipFill>
        <p:spPr>
          <a:xfrm>
            <a:off x="2018272" y="2663676"/>
            <a:ext cx="1370576" cy="14412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01413" y="4164119"/>
            <a:ext cx="12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</a:t>
            </a:r>
            <a:endParaRPr lang="zh-CN" altLang="en-US" dirty="0"/>
          </a:p>
        </p:txBody>
      </p:sp>
      <p:pic>
        <p:nvPicPr>
          <p:cNvPr id="13" name="20141209 20 xy55 c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9"/>
          <a:srcRect l="12746" t="8700" b="4527"/>
          <a:stretch/>
        </p:blipFill>
        <p:spPr>
          <a:xfrm>
            <a:off x="650120" y="2657359"/>
            <a:ext cx="1368152" cy="144759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1382850" y="1178549"/>
            <a:ext cx="184811" cy="22176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9074703"/>
              </p:ext>
            </p:extLst>
          </p:nvPr>
        </p:nvGraphicFramePr>
        <p:xfrm>
          <a:off x="6231983" y="2301382"/>
          <a:ext cx="2880320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346701"/>
              </p:ext>
            </p:extLst>
          </p:nvPr>
        </p:nvGraphicFramePr>
        <p:xfrm>
          <a:off x="3563888" y="2311460"/>
          <a:ext cx="2664296" cy="2086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cxnSp>
        <p:nvCxnSpPr>
          <p:cNvPr id="22" name="Straight Arrow Connector 21"/>
          <p:cNvCxnSpPr/>
          <p:nvPr/>
        </p:nvCxnSpPr>
        <p:spPr>
          <a:xfrm flipV="1">
            <a:off x="2667713" y="1171406"/>
            <a:ext cx="177740" cy="22176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20141209 80 xy17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47677" y="4774603"/>
            <a:ext cx="1332035" cy="1440000"/>
          </a:xfrm>
          <a:prstGeom prst="rect">
            <a:avLst/>
          </a:prstGeom>
        </p:spPr>
      </p:pic>
      <p:pic>
        <p:nvPicPr>
          <p:cNvPr id="26" name="20141209 80 xy17c2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23"/>
          <a:srcRect b="7926"/>
          <a:stretch/>
        </p:blipFill>
        <p:spPr>
          <a:xfrm>
            <a:off x="1976745" y="4774603"/>
            <a:ext cx="1354460" cy="1440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62853" y="6331085"/>
            <a:ext cx="12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80 </a:t>
            </a:r>
            <a:r>
              <a:rPr lang="en-US" altLang="zh-CN" dirty="0" err="1" smtClean="0"/>
              <a:t>mM</a:t>
            </a:r>
            <a:r>
              <a:rPr lang="en-US" altLang="zh-CN" dirty="0" smtClean="0"/>
              <a:t> HU</a:t>
            </a:r>
            <a:endParaRPr lang="zh-CN" alt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899592" y="3419541"/>
            <a:ext cx="184811" cy="22176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372403" y="3523576"/>
            <a:ext cx="184811" cy="22176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455258" y="3038735"/>
            <a:ext cx="396471" cy="115248"/>
          </a:xfrm>
          <a:prstGeom prst="straightConnector1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845453" y="3132749"/>
            <a:ext cx="426826" cy="42468"/>
          </a:xfrm>
          <a:prstGeom prst="straightConnector1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Chart 4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0003682"/>
              </p:ext>
            </p:extLst>
          </p:nvPr>
        </p:nvGraphicFramePr>
        <p:xfrm>
          <a:off x="5076056" y="4513155"/>
          <a:ext cx="2620076" cy="2152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cxnSp>
        <p:nvCxnSpPr>
          <p:cNvPr id="48" name="Straight Arrow Connector 47"/>
          <p:cNvCxnSpPr/>
          <p:nvPr/>
        </p:nvCxnSpPr>
        <p:spPr>
          <a:xfrm flipH="1" flipV="1">
            <a:off x="1376752" y="5527887"/>
            <a:ext cx="381818" cy="11383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2756583" y="5584805"/>
            <a:ext cx="381818" cy="11383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92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5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5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1.Time Series of Rnr3-gfp Fluorescence Intensity</a:t>
            </a:r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1735612"/>
              </p:ext>
            </p:extLst>
          </p:nvPr>
        </p:nvGraphicFramePr>
        <p:xfrm>
          <a:off x="-6214" y="1412777"/>
          <a:ext cx="4866246" cy="4680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923928" y="6165304"/>
            <a:ext cx="17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Wild Type Strain</a:t>
            </a:r>
            <a:endParaRPr lang="zh-CN" altLang="en-US" b="1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9281243"/>
              </p:ext>
            </p:extLst>
          </p:nvPr>
        </p:nvGraphicFramePr>
        <p:xfrm>
          <a:off x="4716016" y="1677097"/>
          <a:ext cx="4320480" cy="446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501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.Cell cycle delay time</a:t>
            </a:r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4572000" y="1196752"/>
          <a:ext cx="4464496" cy="4752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24128" y="6165304"/>
            <a:ext cx="212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Rad9 deletion Strain</a:t>
            </a:r>
            <a:endParaRPr lang="zh-CN" altLang="en-US" b="1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4275901"/>
              </p:ext>
            </p:extLst>
          </p:nvPr>
        </p:nvGraphicFramePr>
        <p:xfrm>
          <a:off x="-12500" y="1331640"/>
          <a:ext cx="4536504" cy="4450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03648" y="6165304"/>
            <a:ext cx="17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Wild Type Strain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1878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2015/1/2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226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1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1hr HU pulse test with 20mM HU stimulation</a:t>
            </a:r>
            <a:endParaRPr lang="zh-CN" altLang="en-US" sz="3600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1615310"/>
              </p:ext>
            </p:extLst>
          </p:nvPr>
        </p:nvGraphicFramePr>
        <p:xfrm>
          <a:off x="1089498" y="1679038"/>
          <a:ext cx="6780179" cy="4750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7921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577" y="1007475"/>
            <a:ext cx="7886700" cy="67582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Simplified model of </a:t>
            </a:r>
            <a:r>
              <a:rPr lang="en-US" altLang="zh-CN" dirty="0" smtClean="0"/>
              <a:t>S-phase </a:t>
            </a:r>
            <a:r>
              <a:rPr lang="en-US" altLang="zh-CN" dirty="0"/>
              <a:t>checkpoint pathway</a:t>
            </a:r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5325760" y="2920182"/>
            <a:ext cx="3243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altLang="zh-CN" dirty="0"/>
              <a:t>Sml1 degradation function with different concentrations of HU;</a:t>
            </a:r>
          </a:p>
          <a:p>
            <a:pPr marL="257175" indent="-257175">
              <a:buAutoNum type="arabicPeriod"/>
            </a:pPr>
            <a:r>
              <a:rPr lang="en-US" altLang="zh-CN" dirty="0"/>
              <a:t>Rnr3 synthesis function with [HU];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396730" y="2683108"/>
            <a:ext cx="4534391" cy="3428804"/>
            <a:chOff x="145149" y="1375409"/>
            <a:chExt cx="6045854" cy="4571738"/>
          </a:xfrm>
        </p:grpSpPr>
        <p:grpSp>
          <p:nvGrpSpPr>
            <p:cNvPr id="21" name="组合 20"/>
            <p:cNvGrpSpPr/>
            <p:nvPr/>
          </p:nvGrpSpPr>
          <p:grpSpPr>
            <a:xfrm>
              <a:off x="145149" y="1375409"/>
              <a:ext cx="6045854" cy="4571738"/>
              <a:chOff x="3016251" y="1446661"/>
              <a:chExt cx="6045854" cy="4571738"/>
            </a:xfrm>
          </p:grpSpPr>
          <p:cxnSp>
            <p:nvCxnSpPr>
              <p:cNvPr id="111" name="直接箭头连接符 110"/>
              <p:cNvCxnSpPr/>
              <p:nvPr/>
            </p:nvCxnSpPr>
            <p:spPr>
              <a:xfrm flipH="1" flipV="1">
                <a:off x="5844736" y="4560012"/>
                <a:ext cx="132982" cy="9497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组合 18"/>
              <p:cNvGrpSpPr/>
              <p:nvPr/>
            </p:nvGrpSpPr>
            <p:grpSpPr>
              <a:xfrm>
                <a:off x="3016251" y="1446661"/>
                <a:ext cx="6045854" cy="4571738"/>
                <a:chOff x="3016251" y="1446661"/>
                <a:chExt cx="6045854" cy="4571738"/>
              </a:xfrm>
            </p:grpSpPr>
            <p:sp>
              <p:nvSpPr>
                <p:cNvPr id="109" name="弧形 108"/>
                <p:cNvSpPr/>
                <p:nvPr/>
              </p:nvSpPr>
              <p:spPr>
                <a:xfrm>
                  <a:off x="5802472" y="4035285"/>
                  <a:ext cx="750741" cy="681533"/>
                </a:xfrm>
                <a:prstGeom prst="arc">
                  <a:avLst>
                    <a:gd name="adj1" fmla="val 12279890"/>
                    <a:gd name="adj2" fmla="val 8827810"/>
                  </a:avLst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grpSp>
              <p:nvGrpSpPr>
                <p:cNvPr id="18" name="组合 17"/>
                <p:cNvGrpSpPr/>
                <p:nvPr/>
              </p:nvGrpSpPr>
              <p:grpSpPr>
                <a:xfrm>
                  <a:off x="3016251" y="1446661"/>
                  <a:ext cx="6045854" cy="4571738"/>
                  <a:chOff x="3016251" y="1446661"/>
                  <a:chExt cx="6045854" cy="4571738"/>
                </a:xfrm>
              </p:grpSpPr>
              <p:grpSp>
                <p:nvGrpSpPr>
                  <p:cNvPr id="108" name="组合 107"/>
                  <p:cNvGrpSpPr/>
                  <p:nvPr/>
                </p:nvGrpSpPr>
                <p:grpSpPr>
                  <a:xfrm>
                    <a:off x="3016251" y="1446661"/>
                    <a:ext cx="6045854" cy="4571738"/>
                    <a:chOff x="1801601" y="1023580"/>
                    <a:chExt cx="6045854" cy="4571738"/>
                  </a:xfrm>
                </p:grpSpPr>
                <p:sp>
                  <p:nvSpPr>
                    <p:cNvPr id="8" name="文本框 7"/>
                    <p:cNvSpPr txBox="1"/>
                    <p:nvPr/>
                  </p:nvSpPr>
                  <p:spPr>
                    <a:xfrm>
                      <a:off x="6554976" y="1023580"/>
                      <a:ext cx="896047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350" dirty="0"/>
                        <a:t>2X</a:t>
                      </a:r>
                    </a:p>
                    <a:p>
                      <a:pPr algn="ctr"/>
                      <a:r>
                        <a:rPr lang="en-US" altLang="zh-CN" sz="1350" dirty="0" err="1"/>
                        <a:t>dsDNA</a:t>
                      </a:r>
                      <a:endParaRPr lang="zh-CN" altLang="en-US" sz="1350" dirty="0"/>
                    </a:p>
                  </p:txBody>
                </p:sp>
                <p:grpSp>
                  <p:nvGrpSpPr>
                    <p:cNvPr id="107" name="组合 106"/>
                    <p:cNvGrpSpPr/>
                    <p:nvPr/>
                  </p:nvGrpSpPr>
                  <p:grpSpPr>
                    <a:xfrm>
                      <a:off x="1801601" y="1023584"/>
                      <a:ext cx="6045854" cy="4571734"/>
                      <a:chOff x="1801601" y="1023584"/>
                      <a:chExt cx="6045854" cy="4571734"/>
                    </a:xfrm>
                  </p:grpSpPr>
                  <p:sp>
                    <p:nvSpPr>
                      <p:cNvPr id="20" name="上弧形箭头 19"/>
                      <p:cNvSpPr/>
                      <p:nvPr/>
                    </p:nvSpPr>
                    <p:spPr>
                      <a:xfrm>
                        <a:off x="5070892" y="1789263"/>
                        <a:ext cx="1233606" cy="449587"/>
                      </a:xfrm>
                      <a:prstGeom prst="curvedDown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cxnSp>
                    <p:nvCxnSpPr>
                      <p:cNvPr id="26" name="直接箭头连接符 25"/>
                      <p:cNvCxnSpPr/>
                      <p:nvPr/>
                    </p:nvCxnSpPr>
                    <p:spPr>
                      <a:xfrm>
                        <a:off x="2702256" y="1487607"/>
                        <a:ext cx="1278339" cy="0"/>
                      </a:xfrm>
                      <a:prstGeom prst="straightConnector1">
                        <a:avLst/>
                      </a:prstGeom>
                      <a:ln>
                        <a:solidFill>
                          <a:srgbClr val="00B0F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直接连接符 29"/>
                      <p:cNvCxnSpPr/>
                      <p:nvPr/>
                    </p:nvCxnSpPr>
                    <p:spPr>
                      <a:xfrm>
                        <a:off x="3138987" y="1894787"/>
                        <a:ext cx="185830" cy="13872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" name="直接连接符 32"/>
                      <p:cNvCxnSpPr/>
                      <p:nvPr/>
                    </p:nvCxnSpPr>
                    <p:spPr>
                      <a:xfrm>
                        <a:off x="6291883" y="4852312"/>
                        <a:ext cx="241181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直接箭头连接符 39"/>
                      <p:cNvCxnSpPr/>
                      <p:nvPr/>
                    </p:nvCxnSpPr>
                    <p:spPr>
                      <a:xfrm flipV="1">
                        <a:off x="4863127" y="1487606"/>
                        <a:ext cx="1638820" cy="842"/>
                      </a:xfrm>
                      <a:prstGeom prst="straightConnector1">
                        <a:avLst/>
                      </a:prstGeom>
                      <a:ln>
                        <a:solidFill>
                          <a:srgbClr val="00B0F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直接连接符 48"/>
                      <p:cNvCxnSpPr>
                        <a:endCxn id="47" idx="1"/>
                      </p:cNvCxnSpPr>
                      <p:nvPr/>
                    </p:nvCxnSpPr>
                    <p:spPr>
                      <a:xfrm>
                        <a:off x="6841112" y="4714629"/>
                        <a:ext cx="315008" cy="20093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" name="文本框 6"/>
                      <p:cNvSpPr txBox="1"/>
                      <p:nvPr/>
                    </p:nvSpPr>
                    <p:spPr>
                      <a:xfrm>
                        <a:off x="4021539" y="1023584"/>
                        <a:ext cx="967448" cy="6771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350" dirty="0"/>
                          <a:t>2X</a:t>
                        </a:r>
                      </a:p>
                      <a:p>
                        <a:pPr algn="ctr"/>
                        <a:r>
                          <a:rPr lang="en-US" altLang="zh-CN" sz="1350" dirty="0" err="1"/>
                          <a:t>ssDNA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9" name="文本框 8"/>
                      <p:cNvSpPr txBox="1"/>
                      <p:nvPr/>
                    </p:nvSpPr>
                    <p:spPr>
                      <a:xfrm>
                        <a:off x="2915120" y="1539713"/>
                        <a:ext cx="896416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CMG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10" name="文本框 9"/>
                      <p:cNvSpPr txBox="1"/>
                      <p:nvPr/>
                    </p:nvSpPr>
                    <p:spPr>
                      <a:xfrm>
                        <a:off x="5408995" y="1482175"/>
                        <a:ext cx="635580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POL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27" name="文本框 26"/>
                      <p:cNvSpPr txBox="1"/>
                      <p:nvPr/>
                    </p:nvSpPr>
                    <p:spPr>
                      <a:xfrm>
                        <a:off x="5296057" y="2064459"/>
                        <a:ext cx="1042603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 err="1"/>
                          <a:t>dNTPs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28" name="弧形 27"/>
                      <p:cNvSpPr/>
                      <p:nvPr/>
                    </p:nvSpPr>
                    <p:spPr>
                      <a:xfrm rot="11924447">
                        <a:off x="2879562" y="1645012"/>
                        <a:ext cx="2946398" cy="2409764"/>
                      </a:xfrm>
                      <a:prstGeom prst="arc">
                        <a:avLst>
                          <a:gd name="adj1" fmla="val 15988912"/>
                          <a:gd name="adj2" fmla="val 1141065"/>
                        </a:avLst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31" name="弧形 30"/>
                      <p:cNvSpPr/>
                      <p:nvPr/>
                    </p:nvSpPr>
                    <p:spPr>
                      <a:xfrm rot="10800000">
                        <a:off x="3451251" y="4245556"/>
                        <a:ext cx="2962206" cy="1349762"/>
                      </a:xfrm>
                      <a:prstGeom prst="arc">
                        <a:avLst>
                          <a:gd name="adj1" fmla="val 10647224"/>
                          <a:gd name="adj2" fmla="val 126652"/>
                        </a:avLst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34" name="文本框 33"/>
                      <p:cNvSpPr txBox="1"/>
                      <p:nvPr/>
                    </p:nvSpPr>
                    <p:spPr>
                      <a:xfrm>
                        <a:off x="6098573" y="4524243"/>
                        <a:ext cx="989763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Rnr1</a:t>
                        </a:r>
                        <a:endParaRPr lang="zh-CN" altLang="en-US" sz="1350" dirty="0"/>
                      </a:p>
                    </p:txBody>
                  </p:sp>
                  <p:cxnSp>
                    <p:nvCxnSpPr>
                      <p:cNvPr id="38" name="直接箭头连接符 37"/>
                      <p:cNvCxnSpPr>
                        <a:stCxn id="3" idx="0"/>
                        <a:endCxn id="27" idx="2"/>
                      </p:cNvCxnSpPr>
                      <p:nvPr/>
                    </p:nvCxnSpPr>
                    <p:spPr>
                      <a:xfrm flipH="1" flipV="1">
                        <a:off x="5817358" y="2464568"/>
                        <a:ext cx="130089" cy="2059676"/>
                      </a:xfrm>
                      <a:prstGeom prst="straightConnector1">
                        <a:avLst/>
                      </a:prstGeom>
                      <a:ln>
                        <a:solidFill>
                          <a:srgbClr val="00B0F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7" name="文本框 46"/>
                      <p:cNvSpPr txBox="1"/>
                      <p:nvPr/>
                    </p:nvSpPr>
                    <p:spPr>
                      <a:xfrm>
                        <a:off x="7156120" y="4534667"/>
                        <a:ext cx="691335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[HU]</a:t>
                        </a:r>
                        <a:endParaRPr lang="zh-CN" altLang="en-US" sz="1350" dirty="0"/>
                      </a:p>
                    </p:txBody>
                  </p:sp>
                  <p:cxnSp>
                    <p:nvCxnSpPr>
                      <p:cNvPr id="51" name="直接连接符 50"/>
                      <p:cNvCxnSpPr/>
                      <p:nvPr/>
                    </p:nvCxnSpPr>
                    <p:spPr>
                      <a:xfrm>
                        <a:off x="6841113" y="4561964"/>
                        <a:ext cx="1" cy="29034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5" name="文本框 64"/>
                      <p:cNvSpPr txBox="1"/>
                      <p:nvPr/>
                    </p:nvSpPr>
                    <p:spPr>
                      <a:xfrm>
                        <a:off x="1801601" y="1242052"/>
                        <a:ext cx="1060489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 err="1"/>
                          <a:t>dsDNA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67" name="文本框 66"/>
                      <p:cNvSpPr txBox="1"/>
                      <p:nvPr/>
                    </p:nvSpPr>
                    <p:spPr>
                      <a:xfrm>
                        <a:off x="4035187" y="2086871"/>
                        <a:ext cx="1001545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Mec1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68" name="文本框 67"/>
                      <p:cNvSpPr txBox="1"/>
                      <p:nvPr/>
                    </p:nvSpPr>
                    <p:spPr>
                      <a:xfrm>
                        <a:off x="3436619" y="2906973"/>
                        <a:ext cx="850291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Mrc1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69" name="文本框 68"/>
                      <p:cNvSpPr txBox="1"/>
                      <p:nvPr/>
                    </p:nvSpPr>
                    <p:spPr>
                      <a:xfrm>
                        <a:off x="4653887" y="2906973"/>
                        <a:ext cx="884980" cy="40438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Rad9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70" name="文本框 69"/>
                      <p:cNvSpPr txBox="1"/>
                      <p:nvPr/>
                    </p:nvSpPr>
                    <p:spPr>
                      <a:xfrm>
                        <a:off x="4049694" y="3797110"/>
                        <a:ext cx="973861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Rad53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72" name="文本框 71"/>
                      <p:cNvSpPr txBox="1"/>
                      <p:nvPr/>
                    </p:nvSpPr>
                    <p:spPr>
                      <a:xfrm>
                        <a:off x="3165416" y="4548315"/>
                        <a:ext cx="812019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Sml1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73" name="文本框 72"/>
                      <p:cNvSpPr txBox="1"/>
                      <p:nvPr/>
                    </p:nvSpPr>
                    <p:spPr>
                      <a:xfrm>
                        <a:off x="5166429" y="4534667"/>
                        <a:ext cx="930053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Rnr3</a:t>
                        </a:r>
                        <a:endParaRPr lang="zh-CN" altLang="en-US" sz="1350" dirty="0"/>
                      </a:p>
                    </p:txBody>
                  </p:sp>
                  <p:cxnSp>
                    <p:nvCxnSpPr>
                      <p:cNvPr id="90" name="直接箭头连接符 89"/>
                      <p:cNvCxnSpPr>
                        <a:stCxn id="7" idx="2"/>
                        <a:endCxn id="67" idx="0"/>
                      </p:cNvCxnSpPr>
                      <p:nvPr/>
                    </p:nvCxnSpPr>
                    <p:spPr>
                      <a:xfrm>
                        <a:off x="4505263" y="1700692"/>
                        <a:ext cx="30697" cy="38617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5" name="直接箭头连接符 94"/>
                      <p:cNvCxnSpPr>
                        <a:stCxn id="67" idx="2"/>
                        <a:endCxn id="68" idx="0"/>
                      </p:cNvCxnSpPr>
                      <p:nvPr/>
                    </p:nvCxnSpPr>
                    <p:spPr>
                      <a:xfrm flipH="1">
                        <a:off x="3861765" y="2486980"/>
                        <a:ext cx="674196" cy="419993"/>
                      </a:xfrm>
                      <a:prstGeom prst="straightConnector1">
                        <a:avLst/>
                      </a:prstGeom>
                      <a:ln w="28575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7" name="直接箭头连接符 96"/>
                      <p:cNvCxnSpPr>
                        <a:stCxn id="67" idx="2"/>
                        <a:endCxn id="69" idx="0"/>
                      </p:cNvCxnSpPr>
                      <p:nvPr/>
                    </p:nvCxnSpPr>
                    <p:spPr>
                      <a:xfrm>
                        <a:off x="4535961" y="2486980"/>
                        <a:ext cx="560417" cy="419993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直接箭头连接符 98"/>
                      <p:cNvCxnSpPr>
                        <a:stCxn id="68" idx="2"/>
                        <a:endCxn id="70" idx="0"/>
                      </p:cNvCxnSpPr>
                      <p:nvPr/>
                    </p:nvCxnSpPr>
                    <p:spPr>
                      <a:xfrm>
                        <a:off x="3861765" y="3307082"/>
                        <a:ext cx="674860" cy="490028"/>
                      </a:xfrm>
                      <a:prstGeom prst="straightConnector1">
                        <a:avLst/>
                      </a:prstGeom>
                      <a:ln w="28575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1" name="直接箭头连接符 100"/>
                      <p:cNvCxnSpPr>
                        <a:stCxn id="69" idx="2"/>
                        <a:endCxn id="70" idx="0"/>
                      </p:cNvCxnSpPr>
                      <p:nvPr/>
                    </p:nvCxnSpPr>
                    <p:spPr>
                      <a:xfrm flipH="1">
                        <a:off x="4536625" y="3311353"/>
                        <a:ext cx="559753" cy="48575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" name="直接箭头连接符 104"/>
                      <p:cNvCxnSpPr>
                        <a:stCxn id="70" idx="2"/>
                      </p:cNvCxnSpPr>
                      <p:nvPr/>
                    </p:nvCxnSpPr>
                    <p:spPr>
                      <a:xfrm>
                        <a:off x="4536625" y="4197220"/>
                        <a:ext cx="741065" cy="451903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圆角矩形 2"/>
                  <p:cNvSpPr/>
                  <p:nvPr/>
                </p:nvSpPr>
                <p:spPr>
                  <a:xfrm>
                    <a:off x="6381078" y="4947325"/>
                    <a:ext cx="1562037" cy="393404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</p:grpSp>
          </p:grpSp>
        </p:grpSp>
        <p:cxnSp>
          <p:nvCxnSpPr>
            <p:cNvPr id="24" name="直接连接符 23"/>
            <p:cNvCxnSpPr>
              <a:stCxn id="70" idx="2"/>
            </p:cNvCxnSpPr>
            <p:nvPr/>
          </p:nvCxnSpPr>
          <p:spPr>
            <a:xfrm flipH="1">
              <a:off x="2090303" y="4549049"/>
              <a:ext cx="789869" cy="4139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endCxn id="72" idx="3"/>
            </p:cNvCxnSpPr>
            <p:nvPr/>
          </p:nvCxnSpPr>
          <p:spPr>
            <a:xfrm>
              <a:off x="2002030" y="4806868"/>
              <a:ext cx="318952" cy="2933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左大括号 43"/>
          <p:cNvSpPr/>
          <p:nvPr/>
        </p:nvSpPr>
        <p:spPr>
          <a:xfrm>
            <a:off x="6313364" y="4433803"/>
            <a:ext cx="86710" cy="11270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1" name="文本框 70"/>
          <p:cNvSpPr txBox="1"/>
          <p:nvPr/>
        </p:nvSpPr>
        <p:spPr>
          <a:xfrm>
            <a:off x="5325760" y="4550025"/>
            <a:ext cx="32437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</a:p>
          <a:p>
            <a:r>
              <a:rPr lang="en-US" altLang="zh-CN" dirty="0"/>
              <a:t>        [HU]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Response of checkpoint pathway in mutant strain.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482977" y="4339465"/>
            <a:ext cx="139302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zh-CN" sz="1350" dirty="0"/>
              <a:t>mrc1</a:t>
            </a:r>
            <a:r>
              <a:rPr lang="el-GR" altLang="zh-CN" sz="1350" dirty="0"/>
              <a:t>Δ</a:t>
            </a:r>
            <a:endParaRPr lang="zh-CN" altLang="zh-CN" sz="1350" dirty="0"/>
          </a:p>
          <a:p>
            <a:pPr fontAlgn="t"/>
            <a:r>
              <a:rPr lang="en-US" altLang="zh-CN" sz="1350" dirty="0"/>
              <a:t>rad9</a:t>
            </a:r>
            <a:r>
              <a:rPr lang="el-GR" altLang="zh-CN" sz="1350" dirty="0"/>
              <a:t>Δ</a:t>
            </a:r>
            <a:endParaRPr lang="zh-CN" altLang="zh-CN" sz="1350" dirty="0"/>
          </a:p>
          <a:p>
            <a:pPr fontAlgn="t"/>
            <a:r>
              <a:rPr lang="en-US" altLang="zh-CN" sz="1350" dirty="0"/>
              <a:t>mrc1-AQ</a:t>
            </a:r>
            <a:endParaRPr lang="zh-CN" altLang="zh-CN" sz="1350" dirty="0"/>
          </a:p>
          <a:p>
            <a:pPr fontAlgn="t"/>
            <a:r>
              <a:rPr lang="en-US" altLang="zh-CN" sz="1350" dirty="0"/>
              <a:t>mrc1-AQ rad9Δ</a:t>
            </a:r>
            <a:endParaRPr lang="zh-CN" altLang="zh-CN" sz="1350" dirty="0"/>
          </a:p>
          <a:p>
            <a:pPr fontAlgn="t"/>
            <a:r>
              <a:rPr lang="en-US" altLang="zh-CN" sz="1350" dirty="0"/>
              <a:t>sml1Δ</a:t>
            </a:r>
            <a:endParaRPr lang="zh-CN" altLang="zh-CN" sz="1350" dirty="0"/>
          </a:p>
          <a:p>
            <a:pPr fontAlgn="t"/>
            <a:r>
              <a:rPr lang="en-US" altLang="zh-CN" sz="1350" dirty="0"/>
              <a:t>sml1</a:t>
            </a:r>
            <a:r>
              <a:rPr lang="el-GR" altLang="zh-CN" sz="1350" dirty="0"/>
              <a:t>Δ</a:t>
            </a:r>
            <a:r>
              <a:rPr lang="en-US" altLang="zh-CN" sz="1350" dirty="0"/>
              <a:t> rad53</a:t>
            </a:r>
            <a:r>
              <a:rPr lang="el-GR" altLang="zh-CN" sz="1350" dirty="0"/>
              <a:t>Δ</a:t>
            </a:r>
            <a:endParaRPr lang="zh-CN" altLang="zh-CN" sz="1350" dirty="0"/>
          </a:p>
        </p:txBody>
      </p:sp>
      <p:sp>
        <p:nvSpPr>
          <p:cNvPr id="48" name="矩形 47"/>
          <p:cNvSpPr/>
          <p:nvPr/>
        </p:nvSpPr>
        <p:spPr>
          <a:xfrm>
            <a:off x="715905" y="5319289"/>
            <a:ext cx="918061" cy="297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>
                <a:solidFill>
                  <a:srgbClr val="FF0000"/>
                </a:solidFill>
              </a:rPr>
              <a:t>mCherry</a:t>
            </a:r>
            <a:r>
              <a:rPr lang="en-US" altLang="zh-CN" sz="1350" dirty="0">
                <a:solidFill>
                  <a:sysClr val="windowText" lastClr="000000"/>
                </a:solidFill>
              </a:rPr>
              <a:t>-</a:t>
            </a:r>
            <a:endParaRPr lang="zh-CN" altLang="en-US" sz="1350" dirty="0">
              <a:solidFill>
                <a:sysClr val="windowText" lastClr="000000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862257" y="5480328"/>
            <a:ext cx="829693" cy="266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sysClr val="windowText" lastClr="000000"/>
                </a:solidFill>
              </a:rPr>
              <a:t>-</a:t>
            </a:r>
            <a:r>
              <a:rPr lang="en-US" altLang="zh-CN" sz="1350" dirty="0">
                <a:solidFill>
                  <a:srgbClr val="00B050"/>
                </a:solidFill>
              </a:rPr>
              <a:t>GFP</a:t>
            </a:r>
            <a:endParaRPr lang="zh-CN" altLang="en-US" sz="1350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70321" y="5118846"/>
            <a:ext cx="9955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/>
              <a:t>Transcriptional Impact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09527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7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2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WT </a:t>
            </a:r>
            <a:r>
              <a:rPr lang="en-US" altLang="zh-CN" sz="3600" dirty="0"/>
              <a:t>Rad9</a:t>
            </a:r>
            <a:r>
              <a:rPr lang="zh-CN" altLang="en-US" sz="2400" dirty="0"/>
              <a:t>△ </a:t>
            </a:r>
            <a:r>
              <a:rPr lang="zh-CN" altLang="en-US" sz="2400" dirty="0" smtClean="0"/>
              <a:t> </a:t>
            </a:r>
            <a:r>
              <a:rPr lang="en-US" altLang="zh-CN" sz="3600" dirty="0" smtClean="0"/>
              <a:t>Mrc1</a:t>
            </a:r>
            <a:r>
              <a:rPr lang="zh-CN" altLang="en-US" sz="2400" dirty="0" smtClean="0"/>
              <a:t>△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10 </a:t>
            </a:r>
            <a:r>
              <a:rPr lang="en-US" altLang="zh-CN" sz="3600" dirty="0" err="1" smtClean="0"/>
              <a:t>mM</a:t>
            </a:r>
            <a:r>
              <a:rPr lang="en-US" altLang="zh-CN" sz="3600" dirty="0" smtClean="0"/>
              <a:t> and 20 </a:t>
            </a:r>
            <a:r>
              <a:rPr lang="en-US" altLang="zh-CN" sz="3600" dirty="0" err="1" smtClean="0"/>
              <a:t>mM</a:t>
            </a:r>
            <a:r>
              <a:rPr lang="en-US" altLang="zh-CN" sz="3600" dirty="0" smtClean="0"/>
              <a:t> HU stimulation(single-cell)</a:t>
            </a:r>
            <a:endParaRPr lang="zh-CN" alt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83991"/>
            <a:ext cx="7886700" cy="499286"/>
          </a:xfrm>
        </p:spPr>
        <p:txBody>
          <a:bodyPr/>
          <a:lstStyle/>
          <a:p>
            <a:r>
              <a:rPr lang="en-US" altLang="zh-CN" dirty="0" smtClean="0"/>
              <a:t>WT strain</a:t>
            </a:r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2066231"/>
              </p:ext>
            </p:extLst>
          </p:nvPr>
        </p:nvGraphicFramePr>
        <p:xfrm>
          <a:off x="145917" y="2490282"/>
          <a:ext cx="4727640" cy="4367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687238"/>
              </p:ext>
            </p:extLst>
          </p:nvPr>
        </p:nvGraphicFramePr>
        <p:xfrm>
          <a:off x="4737370" y="2412460"/>
          <a:ext cx="4406630" cy="4445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0999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510435"/>
              </p:ext>
            </p:extLst>
          </p:nvPr>
        </p:nvGraphicFramePr>
        <p:xfrm>
          <a:off x="168331" y="85625"/>
          <a:ext cx="8722750" cy="6558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5807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3344543"/>
              </p:ext>
            </p:extLst>
          </p:nvPr>
        </p:nvGraphicFramePr>
        <p:xfrm>
          <a:off x="-6214" y="1412777"/>
          <a:ext cx="4866246" cy="4680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685961"/>
              </p:ext>
            </p:extLst>
          </p:nvPr>
        </p:nvGraphicFramePr>
        <p:xfrm>
          <a:off x="4716016" y="1677097"/>
          <a:ext cx="4320480" cy="446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1101" y="833404"/>
            <a:ext cx="7886700" cy="499286"/>
          </a:xfrm>
        </p:spPr>
        <p:txBody>
          <a:bodyPr/>
          <a:lstStyle/>
          <a:p>
            <a:r>
              <a:rPr lang="en-US" altLang="zh-CN" dirty="0" smtClean="0"/>
              <a:t>WT strain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81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67" y="629124"/>
            <a:ext cx="7886700" cy="509013"/>
          </a:xfrm>
        </p:spPr>
        <p:txBody>
          <a:bodyPr/>
          <a:lstStyle/>
          <a:p>
            <a:r>
              <a:rPr lang="en-US" altLang="zh-CN" dirty="0"/>
              <a:t>Rad9</a:t>
            </a:r>
            <a:r>
              <a:rPr lang="zh-CN" altLang="en-US" sz="1800" dirty="0" smtClean="0"/>
              <a:t>△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strain</a:t>
            </a:r>
            <a:endParaRPr lang="zh-CN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6015356"/>
              </p:ext>
            </p:extLst>
          </p:nvPr>
        </p:nvGraphicFramePr>
        <p:xfrm>
          <a:off x="194553" y="1459149"/>
          <a:ext cx="4484451" cy="4688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1939679"/>
              </p:ext>
            </p:extLst>
          </p:nvPr>
        </p:nvGraphicFramePr>
        <p:xfrm>
          <a:off x="4617687" y="1585608"/>
          <a:ext cx="4351216" cy="4503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4342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531846"/>
            <a:ext cx="7886700" cy="499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Mrc1</a:t>
            </a:r>
            <a:r>
              <a:rPr lang="zh-CN" altLang="en-US" sz="1800" dirty="0" smtClean="0"/>
              <a:t>△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845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2015/1/9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583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361044"/>
              </p:ext>
            </p:extLst>
          </p:nvPr>
        </p:nvGraphicFramePr>
        <p:xfrm>
          <a:off x="294640" y="1039494"/>
          <a:ext cx="8656320" cy="561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>
            <a:spLocks noGrp="1"/>
          </p:cNvSpPr>
          <p:nvPr/>
        </p:nvSpPr>
        <p:spPr>
          <a:xfrm>
            <a:off x="1257300" y="152400"/>
            <a:ext cx="7886700" cy="846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/>
              <a:t>Wild Type with 20 </a:t>
            </a:r>
            <a:r>
              <a:rPr lang="en-US" altLang="zh-CN" sz="3600" b="1" dirty="0" err="1" smtClean="0"/>
              <a:t>mM</a:t>
            </a:r>
            <a:r>
              <a:rPr lang="en-US" altLang="zh-CN" sz="3600" b="1" dirty="0" smtClean="0"/>
              <a:t> HU(33 cells)  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5034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7" y="266701"/>
            <a:ext cx="4950239" cy="32791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266701"/>
            <a:ext cx="3759200" cy="34319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95" y="3781960"/>
            <a:ext cx="4275533" cy="28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1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2015/1/23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94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7509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1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Polynomial Curve Fitting with different degree n </a:t>
            </a:r>
            <a:endParaRPr lang="zh-CN" alt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9199"/>
            <a:ext cx="8092440" cy="4678045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Time series Curve Fitting</a:t>
            </a:r>
            <a:endParaRPr lang="zh-CN" alt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66" y="1748790"/>
            <a:ext cx="4863141" cy="47752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" r="4744"/>
          <a:stretch/>
        </p:blipFill>
        <p:spPr>
          <a:xfrm>
            <a:off x="4786009" y="1800156"/>
            <a:ext cx="4260874" cy="47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1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3" y="6986"/>
            <a:ext cx="3976723" cy="390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464" y="0"/>
            <a:ext cx="3988072" cy="39118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6" y="3911866"/>
            <a:ext cx="3653783" cy="2740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464" y="3911866"/>
            <a:ext cx="3653783" cy="27403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94960" y="2868930"/>
            <a:ext cx="617220" cy="77724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5394960" y="5977890"/>
            <a:ext cx="531037" cy="53721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23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15051" y="312988"/>
            <a:ext cx="8092440" cy="1003894"/>
          </a:xfrm>
        </p:spPr>
        <p:txBody>
          <a:bodyPr>
            <a:normAutofit/>
          </a:bodyPr>
          <a:lstStyle/>
          <a:p>
            <a:r>
              <a:rPr lang="en-US" altLang="zh-CN" sz="1800" dirty="0" smtClean="0"/>
              <a:t>8 or 9</a:t>
            </a:r>
            <a:r>
              <a:rPr lang="zh-CN" altLang="en-US" sz="1800" dirty="0" smtClean="0"/>
              <a:t>？ </a:t>
            </a:r>
            <a:r>
              <a:rPr lang="en-US" altLang="zh-CN" sz="1800" dirty="0" smtClean="0"/>
              <a:t>Degree 9 curve fitting works nicely.</a:t>
            </a:r>
          </a:p>
          <a:p>
            <a:pPr marL="0" indent="0">
              <a:buNone/>
            </a:pPr>
            <a:endParaRPr lang="zh-CN" alt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3" y="1046167"/>
            <a:ext cx="3840479" cy="2880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068" y="1046167"/>
            <a:ext cx="3840480" cy="28803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" y="4049961"/>
            <a:ext cx="3744052" cy="28080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068" y="3986187"/>
            <a:ext cx="3840480" cy="287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7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410" y="2730374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2014/7/18 14:30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61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84" y="4112650"/>
            <a:ext cx="3748800" cy="281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84" y="4052057"/>
            <a:ext cx="3748800" cy="28116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70284" y="-6602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2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Global or local?    </a:t>
            </a:r>
          </a:p>
          <a:p>
            <a:pPr algn="ctr"/>
            <a:r>
              <a:rPr lang="en-US" altLang="zh-CN" sz="2800" dirty="0" smtClean="0"/>
              <a:t>Example 1</a:t>
            </a:r>
            <a:endParaRPr lang="zh-CN" alt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" y="1150182"/>
            <a:ext cx="3830904" cy="2873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84" y="1150182"/>
            <a:ext cx="3830904" cy="28731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40130" y="3188970"/>
            <a:ext cx="491490" cy="40005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4685300" y="4124365"/>
            <a:ext cx="324985" cy="287047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2158986" y="4664332"/>
            <a:ext cx="324985" cy="287047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75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6" y="3941828"/>
            <a:ext cx="3748800" cy="2811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70284" y="-6602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2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Global or local?</a:t>
            </a:r>
          </a:p>
          <a:p>
            <a:pPr algn="ctr"/>
            <a:r>
              <a:rPr lang="en-US" altLang="zh-CN" sz="2800" dirty="0" smtClean="0"/>
              <a:t>Example 2</a:t>
            </a:r>
            <a:endParaRPr lang="zh-CN" alt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6" y="1130228"/>
            <a:ext cx="3748800" cy="281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58" y="1130228"/>
            <a:ext cx="3748800" cy="281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68" y="3941828"/>
            <a:ext cx="3748800" cy="2811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92600" y="4635149"/>
            <a:ext cx="424140" cy="37459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4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875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3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Global curve fitting(n=9)</a:t>
            </a:r>
            <a:endParaRPr lang="zh-CN" altLang="en-US" sz="2800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0382255"/>
              </p:ext>
            </p:extLst>
          </p:nvPr>
        </p:nvGraphicFramePr>
        <p:xfrm>
          <a:off x="424369" y="1055711"/>
          <a:ext cx="8223521" cy="565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6389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182325"/>
              </p:ext>
            </p:extLst>
          </p:nvPr>
        </p:nvGraphicFramePr>
        <p:xfrm>
          <a:off x="371475" y="95250"/>
          <a:ext cx="8401049" cy="666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1836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1936"/>
            <a:ext cx="7886700" cy="1055112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Type </a:t>
            </a:r>
            <a:r>
              <a:rPr lang="zh-CN" altLang="en-US" sz="3600" dirty="0" smtClean="0"/>
              <a:t>① 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100" dirty="0" smtClean="0"/>
              <a:t>d[Rnr3-gfp]/</a:t>
            </a:r>
            <a:r>
              <a:rPr lang="en-US" altLang="zh-CN" sz="3100" dirty="0" err="1" smtClean="0"/>
              <a:t>dt|</a:t>
            </a:r>
            <a:r>
              <a:rPr lang="en-US" altLang="zh-CN" sz="2000" dirty="0" err="1" smtClean="0"/>
              <a:t>cycle</a:t>
            </a:r>
            <a:r>
              <a:rPr lang="en-US" altLang="zh-CN" sz="3100" dirty="0" smtClean="0"/>
              <a:t> </a:t>
            </a:r>
            <a:r>
              <a:rPr lang="en-US" altLang="zh-CN" sz="2000" dirty="0" smtClean="0"/>
              <a:t>1-max</a:t>
            </a:r>
            <a:r>
              <a:rPr lang="en-US" altLang="zh-CN" sz="3100" dirty="0" smtClean="0"/>
              <a:t>&gt;5</a:t>
            </a:r>
            <a:endParaRPr lang="zh-CN" altLang="en-US" sz="3600" dirty="0"/>
          </a:p>
        </p:txBody>
      </p:sp>
      <p:sp>
        <p:nvSpPr>
          <p:cNvPr id="16" name="Content Placeholder 7"/>
          <p:cNvSpPr txBox="1">
            <a:spLocks/>
          </p:cNvSpPr>
          <p:nvPr/>
        </p:nvSpPr>
        <p:spPr>
          <a:xfrm>
            <a:off x="2418539" y="253934"/>
            <a:ext cx="7886700" cy="635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7" y="1690910"/>
            <a:ext cx="3072000" cy="2304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7" y="4246125"/>
            <a:ext cx="3072000" cy="2304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306" y="1696990"/>
            <a:ext cx="3072000" cy="2304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306" y="4246125"/>
            <a:ext cx="3072000" cy="2304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/>
          <a:stretch/>
        </p:blipFill>
        <p:spPr>
          <a:xfrm>
            <a:off x="6031149" y="1703070"/>
            <a:ext cx="3013634" cy="2304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"/>
          <a:stretch/>
        </p:blipFill>
        <p:spPr>
          <a:xfrm>
            <a:off x="6050604" y="4246125"/>
            <a:ext cx="2974724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0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" r="1"/>
          <a:stretch/>
        </p:blipFill>
        <p:spPr>
          <a:xfrm>
            <a:off x="238429" y="1573814"/>
            <a:ext cx="3005847" cy="23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"/>
          <a:stretch/>
        </p:blipFill>
        <p:spPr>
          <a:xfrm>
            <a:off x="252919" y="4168304"/>
            <a:ext cx="2976868" cy="23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610" y="1573814"/>
            <a:ext cx="3072000" cy="23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610" y="4168304"/>
            <a:ext cx="3072000" cy="230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78" y="1573814"/>
            <a:ext cx="3072000" cy="230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78" y="4168304"/>
            <a:ext cx="3072000" cy="2304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121936"/>
            <a:ext cx="7886700" cy="1055112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Type </a:t>
            </a:r>
            <a:r>
              <a:rPr lang="zh-CN" altLang="en-US" sz="3600" dirty="0" smtClean="0"/>
              <a:t>① 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100" dirty="0" smtClean="0"/>
              <a:t>d[Rnr3-gfp]/</a:t>
            </a:r>
            <a:r>
              <a:rPr lang="en-US" altLang="zh-CN" sz="3100" dirty="0" err="1" smtClean="0"/>
              <a:t>dt|</a:t>
            </a:r>
            <a:r>
              <a:rPr lang="en-US" altLang="zh-CN" sz="2000" dirty="0" err="1" smtClean="0"/>
              <a:t>cycle</a:t>
            </a:r>
            <a:r>
              <a:rPr lang="en-US" altLang="zh-CN" sz="3100" dirty="0" smtClean="0"/>
              <a:t> </a:t>
            </a:r>
            <a:r>
              <a:rPr lang="en-US" altLang="zh-CN" sz="2000" dirty="0" smtClean="0"/>
              <a:t>1-max</a:t>
            </a:r>
            <a:r>
              <a:rPr lang="en-US" altLang="zh-CN" sz="3100" dirty="0" smtClean="0"/>
              <a:t>&gt;5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7527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98" y="1485157"/>
            <a:ext cx="3072000" cy="2304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98" y="4223457"/>
            <a:ext cx="3072000" cy="230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093" y="1485157"/>
            <a:ext cx="3072000" cy="230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/>
          <a:stretch/>
        </p:blipFill>
        <p:spPr>
          <a:xfrm>
            <a:off x="3300013" y="4223457"/>
            <a:ext cx="2969080" cy="23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29" y="1485157"/>
            <a:ext cx="3076571" cy="23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29" y="4223457"/>
            <a:ext cx="3072000" cy="2304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121936"/>
            <a:ext cx="7886700" cy="1055112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Type </a:t>
            </a:r>
            <a:r>
              <a:rPr lang="zh-CN" altLang="en-US" sz="3600" dirty="0" smtClean="0"/>
              <a:t>① 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100" dirty="0" smtClean="0"/>
              <a:t>d[Rnr3-gfp]/</a:t>
            </a:r>
            <a:r>
              <a:rPr lang="en-US" altLang="zh-CN" sz="3100" dirty="0" err="1" smtClean="0"/>
              <a:t>dt|</a:t>
            </a:r>
            <a:r>
              <a:rPr lang="en-US" altLang="zh-CN" sz="2000" dirty="0" err="1" smtClean="0"/>
              <a:t>cycle</a:t>
            </a:r>
            <a:r>
              <a:rPr lang="en-US" altLang="zh-CN" sz="3100" dirty="0" smtClean="0"/>
              <a:t> </a:t>
            </a:r>
            <a:r>
              <a:rPr lang="en-US" altLang="zh-CN" sz="2000" dirty="0" smtClean="0"/>
              <a:t>1-max</a:t>
            </a:r>
            <a:r>
              <a:rPr lang="en-US" altLang="zh-CN" sz="3100" dirty="0" smtClean="0"/>
              <a:t>&gt;5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337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2" y="1417807"/>
            <a:ext cx="3076571" cy="23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2" y="4145637"/>
            <a:ext cx="3076571" cy="230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65" y="1417807"/>
            <a:ext cx="3072000" cy="230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65" y="4145637"/>
            <a:ext cx="3072000" cy="2304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121936"/>
            <a:ext cx="7886700" cy="1055112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Type </a:t>
            </a:r>
            <a:r>
              <a:rPr lang="zh-CN" altLang="en-US" sz="3600" dirty="0" smtClean="0"/>
              <a:t>① 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100" dirty="0" smtClean="0"/>
              <a:t>d[Rnr3-gfp]/</a:t>
            </a:r>
            <a:r>
              <a:rPr lang="en-US" altLang="zh-CN" sz="3100" dirty="0" err="1" smtClean="0"/>
              <a:t>dt|</a:t>
            </a:r>
            <a:r>
              <a:rPr lang="en-US" altLang="zh-CN" sz="2000" dirty="0" err="1" smtClean="0"/>
              <a:t>cycle</a:t>
            </a:r>
            <a:r>
              <a:rPr lang="en-US" altLang="zh-CN" sz="3100" dirty="0" smtClean="0"/>
              <a:t> </a:t>
            </a:r>
            <a:r>
              <a:rPr lang="en-US" altLang="zh-CN" sz="2000" dirty="0" smtClean="0"/>
              <a:t>1-max</a:t>
            </a:r>
            <a:r>
              <a:rPr lang="en-US" altLang="zh-CN" sz="3100" dirty="0" smtClean="0"/>
              <a:t>&gt;5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6853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5065"/>
            <a:ext cx="2918400" cy="218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1882"/>
            <a:ext cx="2918400" cy="218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>
            <a:off x="3054485" y="4041882"/>
            <a:ext cx="2834936" cy="2188800"/>
          </a:xfrm>
          <a:prstGeom prst="rect">
            <a:avLst/>
          </a:prstGeom>
        </p:spPr>
      </p:pic>
      <p:pic>
        <p:nvPicPr>
          <p:cNvPr id="14" name="Content Placeholder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/>
          <a:stretch/>
        </p:blipFill>
        <p:spPr>
          <a:xfrm>
            <a:off x="3054485" y="1515065"/>
            <a:ext cx="2834936" cy="218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506" y="1543865"/>
            <a:ext cx="2880000" cy="21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506" y="4070682"/>
            <a:ext cx="2880000" cy="2160000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628650" y="121936"/>
            <a:ext cx="7886700" cy="1055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/>
              <a:t>Type </a:t>
            </a:r>
            <a:r>
              <a:rPr lang="zh-CN" altLang="en-US" sz="3600" dirty="0" smtClean="0"/>
              <a:t>②</a:t>
            </a:r>
            <a:endParaRPr lang="en-US" altLang="zh-CN" sz="3600" dirty="0" smtClean="0"/>
          </a:p>
          <a:p>
            <a:r>
              <a:rPr lang="en-US" altLang="zh-CN" sz="3600" dirty="0" smtClean="0"/>
              <a:t>d[Rnr3-gfp</a:t>
            </a:r>
            <a:r>
              <a:rPr lang="en-US" altLang="zh-CN" sz="3600" dirty="0"/>
              <a:t>]/</a:t>
            </a:r>
            <a:r>
              <a:rPr lang="en-US" altLang="zh-CN" sz="3600" dirty="0" err="1"/>
              <a:t>dt|</a:t>
            </a:r>
            <a:r>
              <a:rPr lang="en-US" altLang="zh-CN" sz="2400" dirty="0" err="1"/>
              <a:t>cycle</a:t>
            </a:r>
            <a:r>
              <a:rPr lang="en-US" altLang="zh-CN" sz="3600" dirty="0"/>
              <a:t> </a:t>
            </a:r>
            <a:r>
              <a:rPr lang="en-US" altLang="zh-CN" sz="2400" dirty="0" smtClean="0"/>
              <a:t>1-max</a:t>
            </a:r>
            <a:r>
              <a:rPr lang="en-US" altLang="zh-CN" sz="3600" dirty="0"/>
              <a:t>&lt;</a:t>
            </a:r>
            <a:r>
              <a:rPr lang="en-US" altLang="zh-CN" sz="3600" dirty="0" smtClean="0"/>
              <a:t>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1802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" y="4073356"/>
            <a:ext cx="3072000" cy="2304000"/>
          </a:xfrm>
          <a:prstGeom prst="rect">
            <a:avLst/>
          </a:prstGeom>
        </p:spPr>
      </p:pic>
      <p:pic>
        <p:nvPicPr>
          <p:cNvPr id="5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" y="1403891"/>
            <a:ext cx="3072000" cy="2304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870" y="1403891"/>
            <a:ext cx="3072000" cy="230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28" y="4073356"/>
            <a:ext cx="3081142" cy="23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47" y="1403891"/>
            <a:ext cx="3072000" cy="23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/>
          <a:stretch/>
        </p:blipFill>
        <p:spPr>
          <a:xfrm>
            <a:off x="6120870" y="4073356"/>
            <a:ext cx="2978809" cy="2304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28650" y="121936"/>
            <a:ext cx="7886700" cy="1055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/>
              <a:t>Type </a:t>
            </a:r>
            <a:r>
              <a:rPr lang="zh-CN" altLang="en-US" sz="3600" dirty="0" smtClean="0"/>
              <a:t>②</a:t>
            </a:r>
            <a:endParaRPr lang="en-US" altLang="zh-CN" sz="3600" dirty="0" smtClean="0"/>
          </a:p>
          <a:p>
            <a:r>
              <a:rPr lang="en-US" altLang="zh-CN" sz="3600" dirty="0" smtClean="0"/>
              <a:t>d[Rnr3-gfp</a:t>
            </a:r>
            <a:r>
              <a:rPr lang="en-US" altLang="zh-CN" sz="3600" dirty="0"/>
              <a:t>]/</a:t>
            </a:r>
            <a:r>
              <a:rPr lang="en-US" altLang="zh-CN" sz="3600" dirty="0" err="1"/>
              <a:t>dt|</a:t>
            </a:r>
            <a:r>
              <a:rPr lang="en-US" altLang="zh-CN" sz="2400" dirty="0" err="1"/>
              <a:t>cycle</a:t>
            </a:r>
            <a:r>
              <a:rPr lang="en-US" altLang="zh-CN" sz="3600" dirty="0"/>
              <a:t> </a:t>
            </a:r>
            <a:r>
              <a:rPr lang="en-US" altLang="zh-CN" sz="2400" dirty="0" smtClean="0"/>
              <a:t>1-max</a:t>
            </a:r>
            <a:r>
              <a:rPr lang="en-US" altLang="zh-CN" sz="3600" dirty="0"/>
              <a:t>&lt;</a:t>
            </a:r>
            <a:r>
              <a:rPr lang="en-US" altLang="zh-CN" sz="3600" dirty="0" smtClean="0"/>
              <a:t>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3127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683066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8532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04" y="1613089"/>
            <a:ext cx="3072000" cy="23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04" y="4168304"/>
            <a:ext cx="3072000" cy="230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402" y="1534539"/>
            <a:ext cx="3072000" cy="230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402" y="4168304"/>
            <a:ext cx="3072000" cy="230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98" y="1534539"/>
            <a:ext cx="3072000" cy="2304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98" y="4097052"/>
            <a:ext cx="3167002" cy="237525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596453" y="1408808"/>
            <a:ext cx="544749" cy="40856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6"/>
          <p:cNvSpPr/>
          <p:nvPr/>
        </p:nvSpPr>
        <p:spPr>
          <a:xfrm>
            <a:off x="6596453" y="3964023"/>
            <a:ext cx="544749" cy="40856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28650" y="121936"/>
            <a:ext cx="7886700" cy="1055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/>
              <a:t>Type </a:t>
            </a:r>
            <a:r>
              <a:rPr lang="zh-CN" altLang="en-US" sz="3600" dirty="0" smtClean="0"/>
              <a:t>②</a:t>
            </a:r>
            <a:endParaRPr lang="en-US" altLang="zh-CN" sz="3600" dirty="0" smtClean="0"/>
          </a:p>
          <a:p>
            <a:r>
              <a:rPr lang="en-US" altLang="zh-CN" sz="3600" dirty="0" smtClean="0"/>
              <a:t>d[Rnr3-gfp</a:t>
            </a:r>
            <a:r>
              <a:rPr lang="en-US" altLang="zh-CN" sz="3600" dirty="0"/>
              <a:t>]/</a:t>
            </a:r>
            <a:r>
              <a:rPr lang="en-US" altLang="zh-CN" sz="3600" dirty="0" err="1"/>
              <a:t>dt|</a:t>
            </a:r>
            <a:r>
              <a:rPr lang="en-US" altLang="zh-CN" sz="2400" dirty="0" err="1"/>
              <a:t>cycle</a:t>
            </a:r>
            <a:r>
              <a:rPr lang="en-US" altLang="zh-CN" sz="3600" dirty="0"/>
              <a:t> </a:t>
            </a:r>
            <a:r>
              <a:rPr lang="en-US" altLang="zh-CN" sz="2400" dirty="0" smtClean="0"/>
              <a:t>1-max</a:t>
            </a:r>
            <a:r>
              <a:rPr lang="en-US" altLang="zh-CN" sz="3600" dirty="0"/>
              <a:t>&lt;</a:t>
            </a:r>
            <a:r>
              <a:rPr lang="en-US" altLang="zh-CN" sz="3600" dirty="0" smtClean="0"/>
              <a:t>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997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2015/2/9 10:00</a:t>
            </a:r>
            <a:br>
              <a:rPr lang="en-US" altLang="zh-CN" dirty="0" smtClean="0"/>
            </a:br>
            <a:r>
              <a:rPr lang="zh-CN" altLang="en-US" dirty="0" smtClean="0"/>
              <a:t>与李老师讨论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07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9543" y="209484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4mM 10mM 20mM 80mM HU-WT</a:t>
            </a:r>
            <a:b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535047"/>
            <a:ext cx="2431915" cy="2427486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[Rnr3-gfp]/</a:t>
            </a:r>
            <a:r>
              <a:rPr lang="en-US" altLang="zh-C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First Cell Cycle After HU Stimulation</a:t>
            </a:r>
            <a:endParaRPr lang="zh-CN" altLang="en-US" sz="180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9531380"/>
              </p:ext>
            </p:extLst>
          </p:nvPr>
        </p:nvGraphicFramePr>
        <p:xfrm>
          <a:off x="2431915" y="1192694"/>
          <a:ext cx="3101009" cy="2971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4490149"/>
              </p:ext>
            </p:extLst>
          </p:nvPr>
        </p:nvGraphicFramePr>
        <p:xfrm>
          <a:off x="2341651" y="4143984"/>
          <a:ext cx="3142034" cy="2714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092254"/>
              </p:ext>
            </p:extLst>
          </p:nvPr>
        </p:nvGraphicFramePr>
        <p:xfrm>
          <a:off x="5555852" y="1212112"/>
          <a:ext cx="3247906" cy="2750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2240266"/>
              </p:ext>
            </p:extLst>
          </p:nvPr>
        </p:nvGraphicFramePr>
        <p:xfrm>
          <a:off x="5613990" y="4104168"/>
          <a:ext cx="3296094" cy="2753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89345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1" t="4704" r="6380" b="6407"/>
          <a:stretch/>
        </p:blipFill>
        <p:spPr>
          <a:xfrm>
            <a:off x="2672164" y="2348087"/>
            <a:ext cx="2006123" cy="1750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543" y="209484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4mM 10mM 20mM 80mM HU-WT</a:t>
            </a:r>
            <a:b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90247" y="970563"/>
            <a:ext cx="3753753" cy="401037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d[Rnr3-gfp]/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250792" y="6488668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01972" y="6159932"/>
            <a:ext cx="94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HU/</a:t>
            </a:r>
            <a:r>
              <a:rPr lang="en-US" altLang="zh-CN" dirty="0" err="1" smtClean="0"/>
              <a:t>mM</a:t>
            </a:r>
            <a:endParaRPr lang="zh-CN" alt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584773"/>
              </p:ext>
            </p:extLst>
          </p:nvPr>
        </p:nvGraphicFramePr>
        <p:xfrm>
          <a:off x="422259" y="1535047"/>
          <a:ext cx="2033862" cy="61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931"/>
                <a:gridCol w="1016931"/>
              </a:tblGrid>
              <a:tr h="148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Cell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47</a:t>
                      </a:r>
                      <a:endParaRPr lang="zh-CN" altLang="en-US" sz="1050" dirty="0"/>
                    </a:p>
                  </a:txBody>
                  <a:tcPr/>
                </a:tc>
              </a:tr>
              <a:tr h="243629">
                <a:tc>
                  <a:txBody>
                    <a:bodyPr/>
                    <a:lstStyle/>
                    <a:p>
                      <a:r>
                        <a:rPr lang="en-US" altLang="zh-CN" sz="900" dirty="0" smtClean="0"/>
                        <a:t>Mean Cell Cycle Time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109.36 min</a:t>
                      </a:r>
                      <a:endParaRPr lang="zh-CN" altLang="en-US" sz="105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327093" y="6488668"/>
            <a:ext cx="86126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68115" y="6501225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95953" y="651053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3791" y="6501225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80 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69332" y="1241598"/>
            <a:ext cx="0" cy="5616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6200000">
            <a:off x="-477761" y="1575008"/>
            <a:ext cx="126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Time/event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-221336" y="5033029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BUD1 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203973" y="305217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~MAX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6" t="5118" r="6841" b="5086"/>
          <a:stretch/>
        </p:blipFill>
        <p:spPr>
          <a:xfrm>
            <a:off x="411572" y="2319843"/>
            <a:ext cx="2044549" cy="17549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r="6357" b="6250"/>
          <a:stretch/>
        </p:blipFill>
        <p:spPr>
          <a:xfrm>
            <a:off x="400048" y="4275461"/>
            <a:ext cx="2056073" cy="1884471"/>
          </a:xfrm>
          <a:prstGeom prst="rect">
            <a:avLst/>
          </a:prstGeom>
        </p:spPr>
      </p:pic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959320"/>
              </p:ext>
            </p:extLst>
          </p:nvPr>
        </p:nvGraphicFramePr>
        <p:xfrm>
          <a:off x="2627592" y="1535047"/>
          <a:ext cx="2033862" cy="61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931"/>
                <a:gridCol w="1016931"/>
              </a:tblGrid>
              <a:tr h="234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Cell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38</a:t>
                      </a:r>
                      <a:endParaRPr lang="zh-CN" altLang="en-US" sz="1050" dirty="0"/>
                    </a:p>
                  </a:txBody>
                  <a:tcPr/>
                </a:tc>
              </a:tr>
              <a:tr h="341247">
                <a:tc>
                  <a:txBody>
                    <a:bodyPr/>
                    <a:lstStyle/>
                    <a:p>
                      <a:r>
                        <a:rPr lang="en-US" altLang="zh-CN" sz="900" dirty="0" smtClean="0"/>
                        <a:t>Mean Cell Cycle Time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131.05 min</a:t>
                      </a:r>
                      <a:endParaRPr lang="zh-CN" altLang="en-US" sz="105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1" t="5197" r="6792" b="5685"/>
          <a:stretch/>
        </p:blipFill>
        <p:spPr>
          <a:xfrm>
            <a:off x="2566068" y="4365752"/>
            <a:ext cx="2186685" cy="185621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 t="5197" r="6884" b="4988"/>
          <a:stretch/>
        </p:blipFill>
        <p:spPr>
          <a:xfrm>
            <a:off x="2533926" y="2329436"/>
            <a:ext cx="2144361" cy="1819073"/>
          </a:xfrm>
          <a:prstGeom prst="rect">
            <a:avLst/>
          </a:prstGeom>
        </p:spPr>
      </p:pic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7779"/>
              </p:ext>
            </p:extLst>
          </p:nvPr>
        </p:nvGraphicFramePr>
        <p:xfrm>
          <a:off x="4862700" y="1555173"/>
          <a:ext cx="2033862" cy="61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931"/>
                <a:gridCol w="1016931"/>
              </a:tblGrid>
              <a:tr h="2022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Cell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32</a:t>
                      </a:r>
                      <a:endParaRPr lang="zh-CN" altLang="en-US" sz="1050" dirty="0"/>
                    </a:p>
                  </a:txBody>
                  <a:tcPr/>
                </a:tc>
              </a:tr>
              <a:tr h="341247">
                <a:tc>
                  <a:txBody>
                    <a:bodyPr/>
                    <a:lstStyle/>
                    <a:p>
                      <a:r>
                        <a:rPr lang="en-US" altLang="zh-CN" sz="900" dirty="0" smtClean="0"/>
                        <a:t>Mean Cell Cycle Time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148 min</a:t>
                      </a:r>
                      <a:endParaRPr lang="zh-CN" altLang="en-US" sz="105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1" t="4732" r="6474" b="6010"/>
          <a:stretch/>
        </p:blipFill>
        <p:spPr>
          <a:xfrm>
            <a:off x="4862700" y="4362923"/>
            <a:ext cx="2138111" cy="185904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3" t="5125" r="6994" b="5174"/>
          <a:stretch/>
        </p:blipFill>
        <p:spPr>
          <a:xfrm>
            <a:off x="4862700" y="2360435"/>
            <a:ext cx="2138111" cy="172946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4928" r="5316" b="5592"/>
          <a:stretch/>
        </p:blipFill>
        <p:spPr>
          <a:xfrm>
            <a:off x="4862700" y="2360435"/>
            <a:ext cx="2138111" cy="1765328"/>
          </a:xfrm>
          <a:prstGeom prst="rect">
            <a:avLst/>
          </a:prstGeom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817943"/>
              </p:ext>
            </p:extLst>
          </p:nvPr>
        </p:nvGraphicFramePr>
        <p:xfrm>
          <a:off x="7000811" y="1535047"/>
          <a:ext cx="2033862" cy="61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931"/>
                <a:gridCol w="1016931"/>
              </a:tblGrid>
              <a:tr h="2022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Cell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22</a:t>
                      </a:r>
                      <a:endParaRPr lang="zh-CN" altLang="en-US" sz="1050" dirty="0"/>
                    </a:p>
                  </a:txBody>
                  <a:tcPr/>
                </a:tc>
              </a:tr>
              <a:tr h="341247">
                <a:tc>
                  <a:txBody>
                    <a:bodyPr/>
                    <a:lstStyle/>
                    <a:p>
                      <a:r>
                        <a:rPr lang="en-US" altLang="zh-CN" sz="900" dirty="0" smtClean="0"/>
                        <a:t>Mean Cell Cycle Time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283 min</a:t>
                      </a:r>
                      <a:endParaRPr lang="zh-CN" altLang="en-US" sz="105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t="4525" r="7102" b="6542"/>
          <a:stretch/>
        </p:blipFill>
        <p:spPr>
          <a:xfrm>
            <a:off x="6950637" y="4362923"/>
            <a:ext cx="2193363" cy="182684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" t="3821" r="6977" b="4264"/>
          <a:stretch/>
        </p:blipFill>
        <p:spPr>
          <a:xfrm>
            <a:off x="6927787" y="2348087"/>
            <a:ext cx="2216213" cy="17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3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07325" y="3169307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80706" y="3212138"/>
            <a:ext cx="94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HU/</a:t>
            </a:r>
            <a:r>
              <a:rPr lang="en-US" altLang="zh-CN" dirty="0" err="1" smtClean="0"/>
              <a:t>mM</a:t>
            </a:r>
            <a:endParaRPr lang="zh-CN" alt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5774" y="3142850"/>
            <a:ext cx="86126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79201" y="3212138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8097" y="3243561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5232" y="3215690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80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8" t="5679" r="7103" b="6376"/>
          <a:stretch/>
        </p:blipFill>
        <p:spPr>
          <a:xfrm>
            <a:off x="32089" y="1032514"/>
            <a:ext cx="2105056" cy="18563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5827" y="382772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MAX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4928" r="5904" b="5592"/>
          <a:stretch/>
        </p:blipFill>
        <p:spPr>
          <a:xfrm>
            <a:off x="4335614" y="1007656"/>
            <a:ext cx="2384163" cy="19150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4262" r="6934" b="4930"/>
          <a:stretch/>
        </p:blipFill>
        <p:spPr>
          <a:xfrm>
            <a:off x="2137146" y="1007656"/>
            <a:ext cx="2190306" cy="19513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4593" r="8124" b="5936"/>
          <a:stretch/>
        </p:blipFill>
        <p:spPr>
          <a:xfrm>
            <a:off x="6603360" y="981200"/>
            <a:ext cx="2540640" cy="19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39543" y="20948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10 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FACS Comparison- Rad53 T354A</a:t>
            </a:r>
            <a:b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1327538"/>
              </p:ext>
            </p:extLst>
          </p:nvPr>
        </p:nvGraphicFramePr>
        <p:xfrm>
          <a:off x="4812030" y="1535047"/>
          <a:ext cx="4160520" cy="5174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1237015"/>
              </p:ext>
            </p:extLst>
          </p:nvPr>
        </p:nvGraphicFramePr>
        <p:xfrm>
          <a:off x="340242" y="1095154"/>
          <a:ext cx="4157330" cy="3200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498167"/>
              </p:ext>
            </p:extLst>
          </p:nvPr>
        </p:nvGraphicFramePr>
        <p:xfrm>
          <a:off x="510361" y="4268971"/>
          <a:ext cx="3870251" cy="2589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8444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Rad53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T354A 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8425"/>
            <a:ext cx="1540392" cy="42847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6 </a:t>
            </a:r>
            <a:r>
              <a:rPr lang="en-US" altLang="zh-CN" dirty="0" err="1" smtClean="0"/>
              <a:t>mM</a:t>
            </a:r>
            <a:endParaRPr lang="zh-CN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63144" y="1368425"/>
            <a:ext cx="1540392" cy="428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10 </a:t>
            </a:r>
            <a:r>
              <a:rPr lang="en-US" altLang="zh-CN" dirty="0" err="1" smtClean="0"/>
              <a:t>mM</a:t>
            </a:r>
            <a:endParaRPr lang="zh-CN" alt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8328859"/>
              </p:ext>
            </p:extLst>
          </p:nvPr>
        </p:nvGraphicFramePr>
        <p:xfrm>
          <a:off x="0" y="1796902"/>
          <a:ext cx="4572000" cy="4952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3870675"/>
              </p:ext>
            </p:extLst>
          </p:nvPr>
        </p:nvGraphicFramePr>
        <p:xfrm>
          <a:off x="4435732" y="1754484"/>
          <a:ext cx="4708268" cy="4954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3125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2015/3/13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337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7897" y="120577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WT and Rad53 T354A 10mM </a:t>
            </a:r>
            <a:endParaRPr lang="zh-CN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47897" y="1446140"/>
            <a:ext cx="7886700" cy="4351338"/>
          </a:xfrm>
        </p:spPr>
        <p:txBody>
          <a:bodyPr/>
          <a:lstStyle/>
          <a:p>
            <a:r>
              <a:rPr lang="en-US" altLang="zh-CN" dirty="0" smtClean="0"/>
              <a:t>Threshold: </a:t>
            </a:r>
            <a:r>
              <a:rPr lang="en-US" altLang="zh-CN" dirty="0" smtClean="0">
                <a:solidFill>
                  <a:srgbClr val="00B050"/>
                </a:solidFill>
              </a:rPr>
              <a:t>4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0180" y="2125372"/>
            <a:ext cx="1417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Wild Type 10mM HU</a:t>
            </a:r>
            <a:endParaRPr lang="zh-CN" alt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652237"/>
              </p:ext>
            </p:extLst>
          </p:nvPr>
        </p:nvGraphicFramePr>
        <p:xfrm>
          <a:off x="447897" y="2771703"/>
          <a:ext cx="3801935" cy="3726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62922" y="2771703"/>
            <a:ext cx="24096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Switch Type</a:t>
            </a:r>
          </a:p>
          <a:p>
            <a:r>
              <a:rPr lang="en-US" altLang="zh-CN" dirty="0" smtClean="0"/>
              <a:t>①low-&gt;high</a:t>
            </a:r>
          </a:p>
          <a:p>
            <a:r>
              <a:rPr lang="en-US" altLang="zh-CN" dirty="0" smtClean="0"/>
              <a:t>8/38 ~ %21.05</a:t>
            </a:r>
          </a:p>
          <a:p>
            <a:r>
              <a:rPr lang="en-US" altLang="zh-CN" dirty="0"/>
              <a:t>②</a:t>
            </a:r>
            <a:r>
              <a:rPr lang="en-US" altLang="zh-CN" dirty="0" smtClean="0"/>
              <a:t>high-&gt;low</a:t>
            </a:r>
          </a:p>
          <a:p>
            <a:r>
              <a:rPr lang="en-US" altLang="zh-CN" dirty="0" smtClean="0"/>
              <a:t>11/38 ~ %28.95</a:t>
            </a:r>
          </a:p>
          <a:p>
            <a:r>
              <a:rPr lang="en-US" altLang="zh-CN" dirty="0" smtClean="0"/>
              <a:t>③low</a:t>
            </a:r>
          </a:p>
          <a:p>
            <a:r>
              <a:rPr lang="en-US" altLang="zh-CN" dirty="0" smtClean="0"/>
              <a:t>12/38 ~ %31.58</a:t>
            </a:r>
          </a:p>
          <a:p>
            <a:r>
              <a:rPr lang="zh-CN" altLang="en-US" dirty="0" smtClean="0"/>
              <a:t>④</a:t>
            </a:r>
            <a:r>
              <a:rPr lang="en-US" altLang="zh-CN" dirty="0" smtClean="0"/>
              <a:t>high</a:t>
            </a:r>
          </a:p>
          <a:p>
            <a:r>
              <a:rPr lang="en-US" altLang="zh-CN" dirty="0"/>
              <a:t>7</a:t>
            </a:r>
            <a:r>
              <a:rPr lang="en-US" altLang="zh-CN" dirty="0" smtClean="0"/>
              <a:t>/38 ~ %16.42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91247" y="2771703"/>
            <a:ext cx="2409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Cell Cycle 1</a:t>
            </a:r>
          </a:p>
          <a:p>
            <a:r>
              <a:rPr lang="en-US" altLang="zh-CN" dirty="0" smtClean="0"/>
              <a:t>①high</a:t>
            </a:r>
          </a:p>
          <a:p>
            <a:r>
              <a:rPr lang="en-US" altLang="zh-CN" dirty="0"/>
              <a:t>18/38 ~ %</a:t>
            </a:r>
            <a:r>
              <a:rPr lang="en-US" altLang="zh-CN" dirty="0" smtClean="0"/>
              <a:t>47.37</a:t>
            </a:r>
          </a:p>
          <a:p>
            <a:r>
              <a:rPr lang="en-US" altLang="zh-CN" dirty="0" smtClean="0"/>
              <a:t>②low</a:t>
            </a:r>
          </a:p>
          <a:p>
            <a:r>
              <a:rPr lang="en-US" altLang="zh-CN" dirty="0"/>
              <a:t>20/38 ~ %</a:t>
            </a:r>
            <a:r>
              <a:rPr lang="en-US" altLang="zh-CN" dirty="0" smtClean="0"/>
              <a:t>52.63</a:t>
            </a:r>
          </a:p>
        </p:txBody>
      </p:sp>
    </p:spTree>
    <p:extLst>
      <p:ext uri="{BB962C8B-B14F-4D97-AF65-F5344CB8AC3E}">
        <p14:creationId xmlns:p14="http://schemas.microsoft.com/office/powerpoint/2010/main" val="297873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42357" y="914400"/>
            <a:ext cx="1417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Wild Type 20mM HU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41150" y="1137213"/>
            <a:ext cx="24096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Switch Type</a:t>
            </a:r>
          </a:p>
          <a:p>
            <a:r>
              <a:rPr lang="en-US" altLang="zh-CN" dirty="0" smtClean="0"/>
              <a:t>①low-&gt;high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8/38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21.05</a:t>
            </a:r>
          </a:p>
          <a:p>
            <a:r>
              <a:rPr lang="en-US" altLang="zh-CN" dirty="0"/>
              <a:t>3</a:t>
            </a:r>
            <a:r>
              <a:rPr lang="en-US" altLang="zh-CN" dirty="0" smtClean="0"/>
              <a:t>/32 ~ %9.38</a:t>
            </a:r>
          </a:p>
          <a:p>
            <a:r>
              <a:rPr lang="en-US" altLang="zh-CN" dirty="0"/>
              <a:t>②</a:t>
            </a:r>
            <a:r>
              <a:rPr lang="en-US" altLang="zh-CN" dirty="0" smtClean="0"/>
              <a:t>high-&gt;low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11/38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28.95</a:t>
            </a:r>
          </a:p>
          <a:p>
            <a:r>
              <a:rPr lang="en-US" altLang="zh-CN" dirty="0" smtClean="0"/>
              <a:t>19/32 ~ %59.38</a:t>
            </a:r>
          </a:p>
          <a:p>
            <a:r>
              <a:rPr lang="en-US" altLang="zh-CN" dirty="0" smtClean="0"/>
              <a:t>③low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12/38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31.58</a:t>
            </a:r>
          </a:p>
          <a:p>
            <a:r>
              <a:rPr lang="en-US" altLang="zh-CN" dirty="0" smtClean="0"/>
              <a:t>5/32 ~ %15.62</a:t>
            </a:r>
          </a:p>
          <a:p>
            <a:r>
              <a:rPr lang="zh-CN" altLang="en-US" dirty="0" smtClean="0"/>
              <a:t>④</a:t>
            </a:r>
            <a:r>
              <a:rPr lang="en-US" altLang="zh-CN" dirty="0" smtClean="0"/>
              <a:t>high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7/38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16.42</a:t>
            </a:r>
          </a:p>
          <a:p>
            <a:r>
              <a:rPr lang="en-US" altLang="zh-CN" dirty="0"/>
              <a:t>5</a:t>
            </a:r>
            <a:r>
              <a:rPr lang="en-US" altLang="zh-CN" dirty="0" smtClean="0"/>
              <a:t>/32 ~ %15.62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8990" y="1137212"/>
            <a:ext cx="2409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Cell Cycle 1</a:t>
            </a:r>
          </a:p>
          <a:p>
            <a:r>
              <a:rPr lang="en-US" altLang="zh-CN" dirty="0" smtClean="0"/>
              <a:t>①high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18/38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47.37</a:t>
            </a:r>
            <a:endParaRPr lang="en-US" altLang="zh-CN" dirty="0" smtClean="0"/>
          </a:p>
          <a:p>
            <a:r>
              <a:rPr lang="en-US" altLang="zh-CN" dirty="0" smtClean="0"/>
              <a:t>24/32 ~ %75</a:t>
            </a:r>
          </a:p>
          <a:p>
            <a:r>
              <a:rPr lang="en-US" altLang="zh-CN" dirty="0" smtClean="0"/>
              <a:t>②low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20/38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52.63</a:t>
            </a:r>
            <a:endParaRPr lang="en-US" altLang="zh-CN" dirty="0" smtClean="0"/>
          </a:p>
          <a:p>
            <a:r>
              <a:rPr lang="en-US" altLang="zh-CN" dirty="0" smtClean="0"/>
              <a:t>8/32 ~ %25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8645894"/>
              </p:ext>
            </p:extLst>
          </p:nvPr>
        </p:nvGraphicFramePr>
        <p:xfrm>
          <a:off x="407051" y="1560731"/>
          <a:ext cx="4091939" cy="4020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6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16992"/>
            <a:ext cx="7149846" cy="946977"/>
          </a:xfrm>
        </p:spPr>
        <p:txBody>
          <a:bodyPr/>
          <a:lstStyle/>
          <a:p>
            <a:r>
              <a:rPr lang="en-US" altLang="zh-CN" dirty="0" err="1" smtClean="0"/>
              <a:t>Hao</a:t>
            </a:r>
            <a:r>
              <a:rPr lang="en-US" altLang="zh-CN" dirty="0" smtClean="0"/>
              <a:t> Nan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35481"/>
            <a:ext cx="7886700" cy="3136519"/>
          </a:xfrm>
        </p:spPr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en-US" dirty="0"/>
              <a:t>使</a:t>
            </a:r>
            <a:r>
              <a:rPr lang="zh-CN" altLang="en-US" dirty="0" smtClean="0"/>
              <a:t>用相差相位镜拍摄（相差圈</a:t>
            </a:r>
            <a:r>
              <a:rPr lang="en-US" altLang="zh-CN" dirty="0" smtClean="0"/>
              <a:t>+</a:t>
            </a:r>
            <a:r>
              <a:rPr lang="zh-CN" altLang="en-US" dirty="0" smtClean="0"/>
              <a:t>物镜）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、拍摄的明场结果用</a:t>
            </a:r>
            <a:r>
              <a:rPr lang="en-US" altLang="zh-CN" dirty="0"/>
              <a:t> </a:t>
            </a:r>
            <a:r>
              <a:rPr lang="en-US" altLang="zh-CN" dirty="0" smtClean="0"/>
              <a:t>Image J </a:t>
            </a:r>
            <a:r>
              <a:rPr lang="zh-CN" altLang="en-US" dirty="0" smtClean="0"/>
              <a:t>处理得到</a:t>
            </a:r>
            <a:r>
              <a:rPr lang="en-US" altLang="zh-CN" dirty="0"/>
              <a:t> </a:t>
            </a:r>
            <a:r>
              <a:rPr lang="en-US" altLang="zh-CN" dirty="0" smtClean="0"/>
              <a:t>Mask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MATLAB </a:t>
            </a:r>
            <a:r>
              <a:rPr lang="en-US" altLang="zh-CN" dirty="0" err="1" smtClean="0"/>
              <a:t>cell_tracker</a:t>
            </a:r>
            <a:r>
              <a:rPr lang="en-US" altLang="zh-CN" dirty="0" smtClean="0"/>
              <a:t> </a:t>
            </a:r>
            <a:r>
              <a:rPr lang="zh-CN" altLang="en-US" dirty="0"/>
              <a:t>方</a:t>
            </a:r>
            <a:r>
              <a:rPr lang="zh-CN" altLang="en-US" dirty="0" smtClean="0"/>
              <a:t>法用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去匹配荧光图片（荧光图片经过转换为灰度图（</a:t>
            </a:r>
            <a:r>
              <a:rPr lang="en-US" altLang="zh-CN" dirty="0" smtClean="0"/>
              <a:t>8bit or 16bit</a:t>
            </a:r>
            <a:r>
              <a:rPr lang="zh-CN" altLang="en-US" dirty="0" smtClean="0"/>
              <a:t>））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、输出结果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4684550"/>
            <a:ext cx="7149846" cy="814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 smtClean="0"/>
              <a:t>待解决问题</a:t>
            </a:r>
            <a:endParaRPr lang="zh-CN" alt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5498591"/>
            <a:ext cx="7886700" cy="1011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处理的边界效果不好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416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3747" y="1005840"/>
            <a:ext cx="1417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Rad53 T354A</a:t>
            </a:r>
          </a:p>
          <a:p>
            <a:pPr algn="ctr"/>
            <a:r>
              <a:rPr lang="en-US" altLang="zh-CN" dirty="0" smtClean="0"/>
              <a:t>10mM HU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41150" y="1137213"/>
            <a:ext cx="24096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Switch Type</a:t>
            </a:r>
          </a:p>
          <a:p>
            <a:r>
              <a:rPr lang="en-US" altLang="zh-CN" dirty="0" smtClean="0"/>
              <a:t>①low-&gt;high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8/38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21.05</a:t>
            </a:r>
          </a:p>
          <a:p>
            <a:r>
              <a:rPr lang="en-US" altLang="zh-CN" dirty="0" smtClean="0"/>
              <a:t>1/10 ~ %10</a:t>
            </a:r>
          </a:p>
          <a:p>
            <a:r>
              <a:rPr lang="en-US" altLang="zh-CN" dirty="0"/>
              <a:t>②</a:t>
            </a:r>
            <a:r>
              <a:rPr lang="en-US" altLang="zh-CN" dirty="0" smtClean="0"/>
              <a:t>high-&gt;low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11/38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28.95</a:t>
            </a:r>
          </a:p>
          <a:p>
            <a:r>
              <a:rPr lang="en-US" altLang="zh-CN" dirty="0" smtClean="0"/>
              <a:t>2/10 ~ %20</a:t>
            </a:r>
          </a:p>
          <a:p>
            <a:r>
              <a:rPr lang="en-US" altLang="zh-CN" dirty="0" smtClean="0"/>
              <a:t>③low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12/38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31.58</a:t>
            </a:r>
          </a:p>
          <a:p>
            <a:r>
              <a:rPr lang="en-US" altLang="zh-CN" dirty="0" smtClean="0"/>
              <a:t>0</a:t>
            </a:r>
          </a:p>
          <a:p>
            <a:r>
              <a:rPr lang="zh-CN" altLang="en-US" dirty="0" smtClean="0"/>
              <a:t>④</a:t>
            </a:r>
            <a:r>
              <a:rPr lang="en-US" altLang="zh-CN" dirty="0" smtClean="0"/>
              <a:t>high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7/38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16.42</a:t>
            </a:r>
          </a:p>
          <a:p>
            <a:r>
              <a:rPr lang="en-US" altLang="zh-CN" dirty="0" smtClean="0"/>
              <a:t>7/10 ~ %70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8990" y="1137212"/>
            <a:ext cx="2409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Cell Cycle 1</a:t>
            </a:r>
          </a:p>
          <a:p>
            <a:r>
              <a:rPr lang="en-US" altLang="zh-CN" dirty="0" smtClean="0"/>
              <a:t>①high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18/38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47.37</a:t>
            </a:r>
            <a:endParaRPr lang="en-US" altLang="zh-CN" dirty="0" smtClean="0"/>
          </a:p>
          <a:p>
            <a:r>
              <a:rPr lang="en-US" altLang="zh-CN" dirty="0" smtClean="0"/>
              <a:t>9/10 ~ %90</a:t>
            </a:r>
          </a:p>
          <a:p>
            <a:r>
              <a:rPr lang="en-US" altLang="zh-CN" dirty="0" smtClean="0"/>
              <a:t>②low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20/38 ~ %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52.63</a:t>
            </a:r>
            <a:endParaRPr lang="en-US" altLang="zh-CN" dirty="0" smtClean="0"/>
          </a:p>
          <a:p>
            <a:r>
              <a:rPr lang="en-US" altLang="zh-CN" dirty="0" smtClean="0"/>
              <a:t>1/10 ~ %10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1449840"/>
              </p:ext>
            </p:extLst>
          </p:nvPr>
        </p:nvGraphicFramePr>
        <p:xfrm>
          <a:off x="395005" y="1652171"/>
          <a:ext cx="3811235" cy="3984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7676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97" y="120577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Model Analysis</a:t>
            </a:r>
            <a:endParaRPr lang="zh-CN" alt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581014" y="281763"/>
            <a:ext cx="946298" cy="1774758"/>
            <a:chOff x="7102549" y="483781"/>
            <a:chExt cx="946298" cy="1774758"/>
          </a:xfrm>
        </p:grpSpPr>
        <p:sp>
          <p:nvSpPr>
            <p:cNvPr id="4" name="Rectangle 3"/>
            <p:cNvSpPr/>
            <p:nvPr/>
          </p:nvSpPr>
          <p:spPr>
            <a:xfrm>
              <a:off x="7102549" y="584791"/>
              <a:ext cx="946298" cy="350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ssDNA</a:t>
              </a:r>
              <a:endParaRPr lang="zh-CN" alt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102549" y="1907665"/>
              <a:ext cx="946298" cy="350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Rad53</a:t>
              </a:r>
              <a:endParaRPr lang="zh-CN" altLang="en-US" dirty="0"/>
            </a:p>
          </p:txBody>
        </p:sp>
        <p:cxnSp>
          <p:nvCxnSpPr>
            <p:cNvPr id="9" name="Curved Connector 8"/>
            <p:cNvCxnSpPr>
              <a:stCxn id="7" idx="3"/>
              <a:endCxn id="7" idx="2"/>
            </p:cNvCxnSpPr>
            <p:nvPr/>
          </p:nvCxnSpPr>
          <p:spPr>
            <a:xfrm flipH="1">
              <a:off x="7575698" y="2083102"/>
              <a:ext cx="473149" cy="175437"/>
            </a:xfrm>
            <a:prstGeom prst="curvedConnector4">
              <a:avLst>
                <a:gd name="adj1" fmla="val -50562"/>
                <a:gd name="adj2" fmla="val 321213"/>
              </a:avLst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stCxn id="4" idx="3"/>
              <a:endCxn id="7" idx="0"/>
            </p:cNvCxnSpPr>
            <p:nvPr/>
          </p:nvCxnSpPr>
          <p:spPr>
            <a:xfrm flipH="1">
              <a:off x="7575698" y="760228"/>
              <a:ext cx="473149" cy="1147437"/>
            </a:xfrm>
            <a:prstGeom prst="curvedConnector4">
              <a:avLst>
                <a:gd name="adj1" fmla="val -48315"/>
                <a:gd name="adj2" fmla="val 80811"/>
              </a:avLst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" idx="1"/>
              <a:endCxn id="7" idx="1"/>
            </p:cNvCxnSpPr>
            <p:nvPr/>
          </p:nvCxnSpPr>
          <p:spPr>
            <a:xfrm rot="10800000" flipV="1">
              <a:off x="7102549" y="760228"/>
              <a:ext cx="12700" cy="1322874"/>
            </a:xfrm>
            <a:prstGeom prst="bentConnector3">
              <a:avLst>
                <a:gd name="adj1" fmla="val 3306976"/>
              </a:avLst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7102549" y="483781"/>
              <a:ext cx="0" cy="552893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88679" y="1229692"/>
                <a:ext cx="5835945" cy="165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/>
                        </m:mr>
                        <m:mr>
                          <m:e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𝑠𝑠𝐷𝑁𝐴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𝑅𝑎𝑑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53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zh-CN" altLang="en-US" sz="14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400" b="1" i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zh-CN" altLang="en-US" sz="1400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𝑯𝑼</m:t>
                                        </m:r>
                                      </m:den>
                                    </m:f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𝑠𝑠𝐷𝑁𝐴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+[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𝑠𝑠𝐷𝑁𝐴</m:t>
                                    </m:r>
                                  </m:e>
                                </m:d>
                              </m:den>
                            </m:f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𝑅𝑎𝑑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53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𝑠𝑠𝐷𝑁𝐴</m:t>
                                    </m:r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](1−[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𝑅𝑎𝑑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53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+(1−[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𝑅𝑎𝑑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53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𝑅𝑎𝑑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53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1400" b="0" i="1" baseline="-250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sup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400" b="0" i="1" baseline="-25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𝑅𝑎𝑑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i="0">
                                                <a:latin typeface="Cambria Math" panose="02040503050406030204" pitchFamily="18" charset="0"/>
                                              </a:rPr>
                                              <m:t>53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(1−[</m:t>
                            </m:r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𝑅𝑎𝑑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])−</m:t>
                            </m:r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𝑅𝑎𝑑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53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+[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𝑅𝑎𝑑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0">
                                            <a:latin typeface="Cambria Math" panose="02040503050406030204" pitchFamily="18" charset="0"/>
                                          </a:rPr>
                                          <m:t>53</m:t>
                                        </m:r>
                                      </m:e>
                                      <m:sub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9" y="1229692"/>
                <a:ext cx="5835945" cy="1653658"/>
              </a:xfrm>
              <a:prstGeom prst="rect">
                <a:avLst/>
              </a:prstGeom>
              <a:blipFill rotWithShape="0">
                <a:blip r:embed="rId3"/>
                <a:stretch>
                  <a:fillRect r="-26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>
          <a:xfrm>
            <a:off x="3487479" y="1131928"/>
            <a:ext cx="648586" cy="431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3006651" y="6266847"/>
                <a:ext cx="5964197" cy="502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𝑊𝑖𝑙𝑑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𝑇𝑦𝑝𝑒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=0.7,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=0.1,</m:t>
                            </m:r>
                            <m:sSub>
                              <m:sSubPr>
                                <m:ctrlPr>
                                  <a:rPr lang="zh-CN" alt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zh-CN" altLang="en-US" sz="14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=19</m:t>
                            </m:r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=0.1,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=2,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=20,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=1.7,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=0.4,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=4,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=1,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651" y="6266847"/>
                <a:ext cx="5964197" cy="5028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736" y="3281877"/>
            <a:ext cx="4020508" cy="292361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28" y="3306804"/>
            <a:ext cx="3986229" cy="289869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131" y="3380430"/>
            <a:ext cx="3902733" cy="283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6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9" y="475698"/>
            <a:ext cx="3429451" cy="250837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54" y="448809"/>
            <a:ext cx="3466214" cy="2535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797840" y="3208124"/>
                <a:ext cx="6346160" cy="50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ad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53 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354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=0.7,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=0.1,</m:t>
                            </m:r>
                            <m:sSub>
                              <m:sSubPr>
                                <m:ctrlPr>
                                  <a:rPr lang="zh-CN" alt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zh-CN" altLang="en-US" sz="14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  <m:r>
                              <a:rPr lang="en-US" altLang="zh-CN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=0.1,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=2,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=20,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=1.7,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=0.4,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=4,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=1,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840" y="3208124"/>
                <a:ext cx="6346160" cy="5027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17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2015/3/17 14:30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27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本学期工作计划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338" y="2475833"/>
            <a:ext cx="3585277" cy="1483594"/>
          </a:xfrm>
        </p:spPr>
        <p:txBody>
          <a:bodyPr/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期检验点通路研究</a:t>
            </a:r>
            <a:endParaRPr lang="en-US" altLang="zh-CN" dirty="0" smtClean="0"/>
          </a:p>
        </p:txBody>
      </p:sp>
      <p:grpSp>
        <p:nvGrpSpPr>
          <p:cNvPr id="4" name="组合 41"/>
          <p:cNvGrpSpPr/>
          <p:nvPr/>
        </p:nvGrpSpPr>
        <p:grpSpPr>
          <a:xfrm>
            <a:off x="3867215" y="2420162"/>
            <a:ext cx="4991650" cy="3428804"/>
            <a:chOff x="145149" y="1375409"/>
            <a:chExt cx="6045854" cy="4571738"/>
          </a:xfrm>
        </p:grpSpPr>
        <p:grpSp>
          <p:nvGrpSpPr>
            <p:cNvPr id="5" name="组合 20"/>
            <p:cNvGrpSpPr/>
            <p:nvPr/>
          </p:nvGrpSpPr>
          <p:grpSpPr>
            <a:xfrm>
              <a:off x="145149" y="1375409"/>
              <a:ext cx="6045854" cy="4571738"/>
              <a:chOff x="3016251" y="1446661"/>
              <a:chExt cx="6045854" cy="4571738"/>
            </a:xfrm>
          </p:grpSpPr>
          <p:cxnSp>
            <p:nvCxnSpPr>
              <p:cNvPr id="8" name="直接箭头连接符 110"/>
              <p:cNvCxnSpPr/>
              <p:nvPr/>
            </p:nvCxnSpPr>
            <p:spPr>
              <a:xfrm flipH="1" flipV="1">
                <a:off x="5844736" y="4560012"/>
                <a:ext cx="132982" cy="9497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组合 18"/>
              <p:cNvGrpSpPr/>
              <p:nvPr/>
            </p:nvGrpSpPr>
            <p:grpSpPr>
              <a:xfrm>
                <a:off x="3016251" y="1446661"/>
                <a:ext cx="6045854" cy="4571738"/>
                <a:chOff x="3016251" y="1446661"/>
                <a:chExt cx="6045854" cy="4571738"/>
              </a:xfrm>
            </p:grpSpPr>
            <p:sp>
              <p:nvSpPr>
                <p:cNvPr id="10" name="弧形 108"/>
                <p:cNvSpPr/>
                <p:nvPr/>
              </p:nvSpPr>
              <p:spPr>
                <a:xfrm>
                  <a:off x="5802472" y="4035285"/>
                  <a:ext cx="750741" cy="681533"/>
                </a:xfrm>
                <a:prstGeom prst="arc">
                  <a:avLst>
                    <a:gd name="adj1" fmla="val 12279890"/>
                    <a:gd name="adj2" fmla="val 8827810"/>
                  </a:avLst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grpSp>
              <p:nvGrpSpPr>
                <p:cNvPr id="11" name="组合 17"/>
                <p:cNvGrpSpPr/>
                <p:nvPr/>
              </p:nvGrpSpPr>
              <p:grpSpPr>
                <a:xfrm>
                  <a:off x="3016251" y="1446661"/>
                  <a:ext cx="6045854" cy="4571738"/>
                  <a:chOff x="3016251" y="1446661"/>
                  <a:chExt cx="6045854" cy="4571738"/>
                </a:xfrm>
              </p:grpSpPr>
              <p:grpSp>
                <p:nvGrpSpPr>
                  <p:cNvPr id="12" name="组合 107"/>
                  <p:cNvGrpSpPr/>
                  <p:nvPr/>
                </p:nvGrpSpPr>
                <p:grpSpPr>
                  <a:xfrm>
                    <a:off x="3016251" y="1446661"/>
                    <a:ext cx="6045854" cy="4571738"/>
                    <a:chOff x="1801601" y="1023580"/>
                    <a:chExt cx="6045854" cy="4571738"/>
                  </a:xfrm>
                </p:grpSpPr>
                <p:sp>
                  <p:nvSpPr>
                    <p:cNvPr id="14" name="文本框 7"/>
                    <p:cNvSpPr txBox="1"/>
                    <p:nvPr/>
                  </p:nvSpPr>
                  <p:spPr>
                    <a:xfrm>
                      <a:off x="6554976" y="1023580"/>
                      <a:ext cx="896047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350" dirty="0"/>
                        <a:t>2X</a:t>
                      </a:r>
                    </a:p>
                    <a:p>
                      <a:pPr algn="ctr"/>
                      <a:r>
                        <a:rPr lang="en-US" altLang="zh-CN" sz="1350" dirty="0" err="1"/>
                        <a:t>dsDNA</a:t>
                      </a:r>
                      <a:endParaRPr lang="zh-CN" altLang="en-US" sz="1350" dirty="0"/>
                    </a:p>
                  </p:txBody>
                </p:sp>
                <p:grpSp>
                  <p:nvGrpSpPr>
                    <p:cNvPr id="15" name="组合 106"/>
                    <p:cNvGrpSpPr/>
                    <p:nvPr/>
                  </p:nvGrpSpPr>
                  <p:grpSpPr>
                    <a:xfrm>
                      <a:off x="1801601" y="1023584"/>
                      <a:ext cx="6045854" cy="4571734"/>
                      <a:chOff x="1801601" y="1023584"/>
                      <a:chExt cx="6045854" cy="4571734"/>
                    </a:xfrm>
                  </p:grpSpPr>
                  <p:sp>
                    <p:nvSpPr>
                      <p:cNvPr id="16" name="上弧形箭头 19"/>
                      <p:cNvSpPr/>
                      <p:nvPr/>
                    </p:nvSpPr>
                    <p:spPr>
                      <a:xfrm>
                        <a:off x="5070892" y="1789263"/>
                        <a:ext cx="1233606" cy="449587"/>
                      </a:xfrm>
                      <a:prstGeom prst="curvedDown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cxnSp>
                    <p:nvCxnSpPr>
                      <p:cNvPr id="17" name="直接箭头连接符 25"/>
                      <p:cNvCxnSpPr/>
                      <p:nvPr/>
                    </p:nvCxnSpPr>
                    <p:spPr>
                      <a:xfrm>
                        <a:off x="2702256" y="1487607"/>
                        <a:ext cx="1278339" cy="0"/>
                      </a:xfrm>
                      <a:prstGeom prst="straightConnector1">
                        <a:avLst/>
                      </a:prstGeom>
                      <a:ln>
                        <a:solidFill>
                          <a:srgbClr val="00B0F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" name="直接连接符 29"/>
                      <p:cNvCxnSpPr/>
                      <p:nvPr/>
                    </p:nvCxnSpPr>
                    <p:spPr>
                      <a:xfrm>
                        <a:off x="3138987" y="1894787"/>
                        <a:ext cx="185830" cy="13872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" name="直接连接符 32"/>
                      <p:cNvCxnSpPr/>
                      <p:nvPr/>
                    </p:nvCxnSpPr>
                    <p:spPr>
                      <a:xfrm>
                        <a:off x="6291883" y="4852312"/>
                        <a:ext cx="241181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" name="直接箭头连接符 39"/>
                      <p:cNvCxnSpPr/>
                      <p:nvPr/>
                    </p:nvCxnSpPr>
                    <p:spPr>
                      <a:xfrm flipV="1">
                        <a:off x="4863127" y="1487606"/>
                        <a:ext cx="1638820" cy="842"/>
                      </a:xfrm>
                      <a:prstGeom prst="straightConnector1">
                        <a:avLst/>
                      </a:prstGeom>
                      <a:ln>
                        <a:solidFill>
                          <a:srgbClr val="00B0F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" name="直接连接符 48"/>
                      <p:cNvCxnSpPr>
                        <a:endCxn id="30" idx="1"/>
                      </p:cNvCxnSpPr>
                      <p:nvPr/>
                    </p:nvCxnSpPr>
                    <p:spPr>
                      <a:xfrm>
                        <a:off x="6841112" y="4714629"/>
                        <a:ext cx="315008" cy="20093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2" name="文本框 6"/>
                      <p:cNvSpPr txBox="1"/>
                      <p:nvPr/>
                    </p:nvSpPr>
                    <p:spPr>
                      <a:xfrm>
                        <a:off x="4021539" y="1023584"/>
                        <a:ext cx="967448" cy="6771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350" dirty="0"/>
                          <a:t>2X</a:t>
                        </a:r>
                      </a:p>
                      <a:p>
                        <a:pPr algn="ctr"/>
                        <a:r>
                          <a:rPr lang="en-US" altLang="zh-CN" sz="1350" dirty="0" err="1"/>
                          <a:t>ssDNA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23" name="文本框 8"/>
                      <p:cNvSpPr txBox="1"/>
                      <p:nvPr/>
                    </p:nvSpPr>
                    <p:spPr>
                      <a:xfrm>
                        <a:off x="2915120" y="1539713"/>
                        <a:ext cx="896416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CMG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24" name="文本框 9"/>
                      <p:cNvSpPr txBox="1"/>
                      <p:nvPr/>
                    </p:nvSpPr>
                    <p:spPr>
                      <a:xfrm>
                        <a:off x="5408995" y="1482175"/>
                        <a:ext cx="635580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 smtClean="0"/>
                          <a:t>POL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25" name="文本框 26"/>
                      <p:cNvSpPr txBox="1"/>
                      <p:nvPr/>
                    </p:nvSpPr>
                    <p:spPr>
                      <a:xfrm>
                        <a:off x="5296057" y="2064459"/>
                        <a:ext cx="1042603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 err="1"/>
                          <a:t>dNTPs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26" name="弧形 27"/>
                      <p:cNvSpPr/>
                      <p:nvPr/>
                    </p:nvSpPr>
                    <p:spPr>
                      <a:xfrm rot="11924447">
                        <a:off x="2879562" y="1645012"/>
                        <a:ext cx="2946398" cy="2409764"/>
                      </a:xfrm>
                      <a:prstGeom prst="arc">
                        <a:avLst>
                          <a:gd name="adj1" fmla="val 15988912"/>
                          <a:gd name="adj2" fmla="val 1141065"/>
                        </a:avLst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27" name="弧形 30"/>
                      <p:cNvSpPr/>
                      <p:nvPr/>
                    </p:nvSpPr>
                    <p:spPr>
                      <a:xfrm rot="10800000">
                        <a:off x="3451251" y="4245556"/>
                        <a:ext cx="2962206" cy="1349762"/>
                      </a:xfrm>
                      <a:prstGeom prst="arc">
                        <a:avLst>
                          <a:gd name="adj1" fmla="val 10647224"/>
                          <a:gd name="adj2" fmla="val 126652"/>
                        </a:avLst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28" name="文本框 33"/>
                      <p:cNvSpPr txBox="1"/>
                      <p:nvPr/>
                    </p:nvSpPr>
                    <p:spPr>
                      <a:xfrm>
                        <a:off x="6098573" y="4524243"/>
                        <a:ext cx="989763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Rnr1</a:t>
                        </a:r>
                        <a:endParaRPr lang="zh-CN" altLang="en-US" sz="1350" dirty="0"/>
                      </a:p>
                    </p:txBody>
                  </p:sp>
                  <p:cxnSp>
                    <p:nvCxnSpPr>
                      <p:cNvPr id="29" name="直接箭头连接符 37"/>
                      <p:cNvCxnSpPr>
                        <a:stCxn id="13" idx="0"/>
                        <a:endCxn id="25" idx="2"/>
                      </p:cNvCxnSpPr>
                      <p:nvPr/>
                    </p:nvCxnSpPr>
                    <p:spPr>
                      <a:xfrm flipH="1" flipV="1">
                        <a:off x="5817358" y="2464568"/>
                        <a:ext cx="130089" cy="2059676"/>
                      </a:xfrm>
                      <a:prstGeom prst="straightConnector1">
                        <a:avLst/>
                      </a:prstGeom>
                      <a:ln>
                        <a:solidFill>
                          <a:srgbClr val="00B0F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0" name="文本框 46"/>
                      <p:cNvSpPr txBox="1"/>
                      <p:nvPr/>
                    </p:nvSpPr>
                    <p:spPr>
                      <a:xfrm>
                        <a:off x="7156120" y="4534667"/>
                        <a:ext cx="691335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[HU]</a:t>
                        </a:r>
                        <a:endParaRPr lang="zh-CN" altLang="en-US" sz="1350" dirty="0"/>
                      </a:p>
                    </p:txBody>
                  </p:sp>
                  <p:cxnSp>
                    <p:nvCxnSpPr>
                      <p:cNvPr id="31" name="直接连接符 50"/>
                      <p:cNvCxnSpPr/>
                      <p:nvPr/>
                    </p:nvCxnSpPr>
                    <p:spPr>
                      <a:xfrm>
                        <a:off x="6841113" y="4561964"/>
                        <a:ext cx="1" cy="29034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2" name="文本框 64"/>
                      <p:cNvSpPr txBox="1"/>
                      <p:nvPr/>
                    </p:nvSpPr>
                    <p:spPr>
                      <a:xfrm>
                        <a:off x="1801601" y="1242052"/>
                        <a:ext cx="1060489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 err="1"/>
                          <a:t>dsDNA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33" name="文本框 66"/>
                      <p:cNvSpPr txBox="1"/>
                      <p:nvPr/>
                    </p:nvSpPr>
                    <p:spPr>
                      <a:xfrm>
                        <a:off x="4035187" y="2086871"/>
                        <a:ext cx="1001545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Mec1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34" name="文本框 67"/>
                      <p:cNvSpPr txBox="1"/>
                      <p:nvPr/>
                    </p:nvSpPr>
                    <p:spPr>
                      <a:xfrm>
                        <a:off x="3436619" y="2906973"/>
                        <a:ext cx="850291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Mrc1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35" name="文本框 68"/>
                      <p:cNvSpPr txBox="1"/>
                      <p:nvPr/>
                    </p:nvSpPr>
                    <p:spPr>
                      <a:xfrm>
                        <a:off x="4653887" y="2906973"/>
                        <a:ext cx="884980" cy="40438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Rad9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36" name="文本框 69"/>
                      <p:cNvSpPr txBox="1"/>
                      <p:nvPr/>
                    </p:nvSpPr>
                    <p:spPr>
                      <a:xfrm>
                        <a:off x="4049694" y="3797110"/>
                        <a:ext cx="973861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Rad53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37" name="文本框 71"/>
                      <p:cNvSpPr txBox="1"/>
                      <p:nvPr/>
                    </p:nvSpPr>
                    <p:spPr>
                      <a:xfrm>
                        <a:off x="3165416" y="4548315"/>
                        <a:ext cx="812019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Sml1</a:t>
                        </a:r>
                        <a:endParaRPr lang="zh-CN" altLang="en-US" sz="1350" dirty="0"/>
                      </a:p>
                    </p:txBody>
                  </p:sp>
                  <p:sp>
                    <p:nvSpPr>
                      <p:cNvPr id="38" name="文本框 72"/>
                      <p:cNvSpPr txBox="1"/>
                      <p:nvPr/>
                    </p:nvSpPr>
                    <p:spPr>
                      <a:xfrm>
                        <a:off x="5166429" y="4534667"/>
                        <a:ext cx="930053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350" dirty="0"/>
                          <a:t>Rnr3</a:t>
                        </a:r>
                        <a:endParaRPr lang="zh-CN" altLang="en-US" sz="1350" dirty="0"/>
                      </a:p>
                    </p:txBody>
                  </p:sp>
                  <p:cxnSp>
                    <p:nvCxnSpPr>
                      <p:cNvPr id="39" name="直接箭头连接符 89"/>
                      <p:cNvCxnSpPr>
                        <a:stCxn id="22" idx="2"/>
                        <a:endCxn id="33" idx="0"/>
                      </p:cNvCxnSpPr>
                      <p:nvPr/>
                    </p:nvCxnSpPr>
                    <p:spPr>
                      <a:xfrm>
                        <a:off x="4505263" y="1700692"/>
                        <a:ext cx="30697" cy="38617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直接箭头连接符 94"/>
                      <p:cNvCxnSpPr>
                        <a:stCxn id="33" idx="2"/>
                        <a:endCxn id="34" idx="0"/>
                      </p:cNvCxnSpPr>
                      <p:nvPr/>
                    </p:nvCxnSpPr>
                    <p:spPr>
                      <a:xfrm flipH="1">
                        <a:off x="3861765" y="2486980"/>
                        <a:ext cx="674196" cy="419993"/>
                      </a:xfrm>
                      <a:prstGeom prst="straightConnector1">
                        <a:avLst/>
                      </a:prstGeom>
                      <a:ln w="28575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直接箭头连接符 96"/>
                      <p:cNvCxnSpPr>
                        <a:stCxn id="33" idx="2"/>
                        <a:endCxn id="35" idx="0"/>
                      </p:cNvCxnSpPr>
                      <p:nvPr/>
                    </p:nvCxnSpPr>
                    <p:spPr>
                      <a:xfrm>
                        <a:off x="4535961" y="2486980"/>
                        <a:ext cx="560417" cy="419993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直接箭头连接符 98"/>
                      <p:cNvCxnSpPr>
                        <a:stCxn id="34" idx="2"/>
                        <a:endCxn id="36" idx="0"/>
                      </p:cNvCxnSpPr>
                      <p:nvPr/>
                    </p:nvCxnSpPr>
                    <p:spPr>
                      <a:xfrm>
                        <a:off x="3861765" y="3307082"/>
                        <a:ext cx="674860" cy="490028"/>
                      </a:xfrm>
                      <a:prstGeom prst="straightConnector1">
                        <a:avLst/>
                      </a:prstGeom>
                      <a:ln w="28575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直接箭头连接符 100"/>
                      <p:cNvCxnSpPr>
                        <a:stCxn id="35" idx="2"/>
                        <a:endCxn id="36" idx="0"/>
                      </p:cNvCxnSpPr>
                      <p:nvPr/>
                    </p:nvCxnSpPr>
                    <p:spPr>
                      <a:xfrm flipH="1">
                        <a:off x="4536625" y="3311353"/>
                        <a:ext cx="559753" cy="48575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" name="直接箭头连接符 104"/>
                      <p:cNvCxnSpPr>
                        <a:stCxn id="36" idx="2"/>
                      </p:cNvCxnSpPr>
                      <p:nvPr/>
                    </p:nvCxnSpPr>
                    <p:spPr>
                      <a:xfrm>
                        <a:off x="4536625" y="4197220"/>
                        <a:ext cx="741065" cy="451903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3" name="圆角矩形 2"/>
                  <p:cNvSpPr/>
                  <p:nvPr/>
                </p:nvSpPr>
                <p:spPr>
                  <a:xfrm>
                    <a:off x="6381078" y="4947325"/>
                    <a:ext cx="1562037" cy="393404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</p:grpSp>
          </p:grpSp>
        </p:grpSp>
        <p:cxnSp>
          <p:nvCxnSpPr>
            <p:cNvPr id="6" name="直接连接符 23"/>
            <p:cNvCxnSpPr>
              <a:stCxn id="36" idx="2"/>
            </p:cNvCxnSpPr>
            <p:nvPr/>
          </p:nvCxnSpPr>
          <p:spPr>
            <a:xfrm flipH="1">
              <a:off x="2090303" y="4549049"/>
              <a:ext cx="789869" cy="4139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28"/>
            <p:cNvCxnSpPr>
              <a:endCxn id="37" idx="3"/>
            </p:cNvCxnSpPr>
            <p:nvPr/>
          </p:nvCxnSpPr>
          <p:spPr>
            <a:xfrm>
              <a:off x="2002030" y="4806868"/>
              <a:ext cx="318952" cy="2933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7"/>
          <p:cNvSpPr/>
          <p:nvPr/>
        </p:nvSpPr>
        <p:spPr>
          <a:xfrm>
            <a:off x="4110615" y="5066175"/>
            <a:ext cx="958811" cy="297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>
                <a:solidFill>
                  <a:srgbClr val="FF0000"/>
                </a:solidFill>
              </a:rPr>
              <a:t>mCherry</a:t>
            </a:r>
            <a:r>
              <a:rPr lang="en-US" altLang="zh-CN" sz="1350" dirty="0">
                <a:solidFill>
                  <a:sysClr val="windowText" lastClr="000000"/>
                </a:solidFill>
              </a:rPr>
              <a:t>-</a:t>
            </a:r>
            <a:endParaRPr lang="zh-CN" altLang="en-US" sz="1350" dirty="0">
              <a:solidFill>
                <a:sysClr val="windowText" lastClr="000000"/>
              </a:solidFill>
            </a:endParaRPr>
          </a:p>
        </p:txBody>
      </p:sp>
      <p:sp>
        <p:nvSpPr>
          <p:cNvPr id="46" name="矩形 73"/>
          <p:cNvSpPr/>
          <p:nvPr/>
        </p:nvSpPr>
        <p:spPr>
          <a:xfrm>
            <a:off x="6256967" y="5227214"/>
            <a:ext cx="866520" cy="266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sysClr val="windowText" lastClr="000000"/>
                </a:solidFill>
              </a:rPr>
              <a:t>-</a:t>
            </a:r>
            <a:r>
              <a:rPr lang="en-US" altLang="zh-CN" sz="1350" dirty="0">
                <a:solidFill>
                  <a:srgbClr val="00B050"/>
                </a:solidFill>
              </a:rPr>
              <a:t>GFP</a:t>
            </a:r>
            <a:endParaRPr lang="zh-CN" altLang="en-US" sz="1350" dirty="0">
              <a:solidFill>
                <a:srgbClr val="00B05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65031" y="4865732"/>
            <a:ext cx="10397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/>
              <a:t>Transcriptional Impact</a:t>
            </a:r>
            <a:endParaRPr lang="zh-CN" altLang="en-US" sz="1050" dirty="0"/>
          </a:p>
        </p:txBody>
      </p:sp>
      <p:pic>
        <p:nvPicPr>
          <p:cNvPr id="48" name="内容占位符 3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6248" y="3494311"/>
            <a:ext cx="2976649" cy="248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Rectangle 48"/>
          <p:cNvSpPr/>
          <p:nvPr/>
        </p:nvSpPr>
        <p:spPr>
          <a:xfrm>
            <a:off x="5541872" y="4345345"/>
            <a:ext cx="1426139" cy="63212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4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实验部分</a:t>
            </a:r>
            <a:endParaRPr lang="zh-CN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9558299"/>
              </p:ext>
            </p:extLst>
          </p:nvPr>
        </p:nvGraphicFramePr>
        <p:xfrm>
          <a:off x="1513960" y="1925087"/>
          <a:ext cx="6312311" cy="599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1422861"/>
              </p:ext>
            </p:extLst>
          </p:nvPr>
        </p:nvGraphicFramePr>
        <p:xfrm>
          <a:off x="934065" y="2679139"/>
          <a:ext cx="2920179" cy="2423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2153196"/>
              </p:ext>
            </p:extLst>
          </p:nvPr>
        </p:nvGraphicFramePr>
        <p:xfrm>
          <a:off x="3771200" y="2752039"/>
          <a:ext cx="2767251" cy="2055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4928" r="5904" b="5592"/>
          <a:stretch/>
        </p:blipFill>
        <p:spPr>
          <a:xfrm>
            <a:off x="6508543" y="2679139"/>
            <a:ext cx="2635457" cy="2116941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482654230"/>
              </p:ext>
            </p:extLst>
          </p:nvPr>
        </p:nvGraphicFramePr>
        <p:xfrm>
          <a:off x="1" y="2679139"/>
          <a:ext cx="107171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9" name="Picture 8"/>
          <p:cNvPicPr>
            <a:picLocks noGrp="1"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172780" y="5025832"/>
            <a:ext cx="2362669" cy="183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047345" y="5025833"/>
            <a:ext cx="4523600" cy="159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r>
              <a:rPr lang="zh-CN" altLang="en-US" dirty="0" smtClean="0"/>
              <a:t>、获得</a:t>
            </a:r>
            <a:r>
              <a:rPr lang="en-US" altLang="zh-CN" dirty="0" smtClean="0"/>
              <a:t>Rad53 T354A</a:t>
            </a:r>
            <a:r>
              <a:rPr lang="zh-CN" altLang="en-US" dirty="0" smtClean="0"/>
              <a:t>菌株数据，检查</a:t>
            </a:r>
            <a:r>
              <a:rPr lang="en-US" altLang="zh-CN" dirty="0" smtClean="0"/>
              <a:t>Rad53</a:t>
            </a:r>
            <a:r>
              <a:rPr lang="zh-CN" altLang="en-US" dirty="0"/>
              <a:t>磷酸</a:t>
            </a:r>
            <a:r>
              <a:rPr lang="zh-CN" altLang="en-US" dirty="0" smtClean="0"/>
              <a:t>化对激活阈值以及</a:t>
            </a:r>
            <a:r>
              <a:rPr lang="en-US" altLang="zh-CN" dirty="0" smtClean="0"/>
              <a:t>dRnr3-gfp/</a:t>
            </a:r>
            <a:r>
              <a:rPr lang="en-US" altLang="zh-CN" dirty="0" err="1" smtClean="0"/>
              <a:t>dt|max</a:t>
            </a:r>
            <a:r>
              <a:rPr lang="zh-CN" altLang="en-US" dirty="0" smtClean="0"/>
              <a:t>双峰分布的影响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2</a:t>
            </a:r>
            <a:r>
              <a:rPr lang="zh-CN" altLang="en-US" dirty="0" smtClean="0"/>
              <a:t>、统计</a:t>
            </a:r>
            <a:r>
              <a:rPr lang="en-US" altLang="zh-CN" dirty="0" smtClean="0"/>
              <a:t>dRnr3-gfp/</a:t>
            </a:r>
            <a:r>
              <a:rPr lang="en-US" altLang="zh-CN" dirty="0" err="1" smtClean="0"/>
              <a:t>dt|max</a:t>
            </a:r>
            <a:r>
              <a:rPr lang="zh-CN" altLang="en-US" dirty="0"/>
              <a:t>跳</a:t>
            </a:r>
            <a:r>
              <a:rPr lang="zh-CN" altLang="en-US" dirty="0" smtClean="0"/>
              <a:t>转情况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17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理论部分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ODE</a:t>
            </a:r>
            <a:r>
              <a:rPr lang="zh-CN" altLang="en-US" dirty="0" smtClean="0"/>
              <a:t>出发，</a:t>
            </a:r>
            <a:r>
              <a:rPr lang="en-US" altLang="zh-CN" dirty="0" smtClean="0"/>
              <a:t>Fitting </a:t>
            </a:r>
            <a:r>
              <a:rPr lang="zh-CN" altLang="en-US" dirty="0" smtClean="0"/>
              <a:t>实验，能解释实验出现的结果；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Gillespie</a:t>
            </a:r>
            <a:r>
              <a:rPr lang="zh-CN" altLang="en-US" dirty="0" smtClean="0"/>
              <a:t>模拟两个稳态之间跳转的情况。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1701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37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2015/3/27 14:00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031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681" y="109404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1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Rad53 T354A  6 10 20 </a:t>
            </a:r>
            <a:r>
              <a:rPr lang="en-US" altLang="zh-CN" sz="2800" dirty="0" err="1" smtClean="0"/>
              <a:t>mM</a:t>
            </a:r>
            <a:r>
              <a:rPr lang="en-US" altLang="zh-CN" sz="2800" dirty="0" smtClean="0"/>
              <a:t> HU &amp; </a:t>
            </a:r>
            <a:br>
              <a:rPr lang="en-US" altLang="zh-CN" sz="2800" dirty="0" smtClean="0"/>
            </a:br>
            <a:r>
              <a:rPr lang="en-US" altLang="zh-CN" sz="2800" dirty="0"/>
              <a:t> </a:t>
            </a:r>
            <a:r>
              <a:rPr lang="en-US" altLang="zh-CN" sz="2800" dirty="0" smtClean="0"/>
              <a:t>      WT 10 20mM HU</a:t>
            </a:r>
            <a:endParaRPr lang="zh-CN" altLang="en-US" sz="28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676151"/>
              </p:ext>
            </p:extLst>
          </p:nvPr>
        </p:nvGraphicFramePr>
        <p:xfrm>
          <a:off x="-55795" y="1943099"/>
          <a:ext cx="4924975" cy="4465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8396757"/>
              </p:ext>
            </p:extLst>
          </p:nvPr>
        </p:nvGraphicFramePr>
        <p:xfrm>
          <a:off x="4754879" y="1908810"/>
          <a:ext cx="4389121" cy="4457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3894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70816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2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dRnr3-gfp/</a:t>
            </a:r>
            <a:r>
              <a:rPr lang="en-US" altLang="zh-CN" sz="3200" dirty="0" err="1" smtClean="0"/>
              <a:t>dt|max</a:t>
            </a:r>
            <a:r>
              <a:rPr lang="en-US" altLang="zh-CN" sz="3200" dirty="0" smtClean="0"/>
              <a:t> Distribution</a:t>
            </a:r>
            <a:endParaRPr lang="zh-CN" alt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1476374"/>
            <a:ext cx="2720340" cy="666115"/>
          </a:xfrm>
        </p:spPr>
        <p:txBody>
          <a:bodyPr/>
          <a:lstStyle/>
          <a:p>
            <a:r>
              <a:rPr lang="en-US" altLang="zh-CN" dirty="0" smtClean="0"/>
              <a:t>WT</a:t>
            </a:r>
            <a:endParaRPr lang="zh-CN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27395" y="1496379"/>
            <a:ext cx="2720340" cy="66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Rad53 T354A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45" y="1892298"/>
            <a:ext cx="3357035" cy="251777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63090" y="2818130"/>
            <a:ext cx="2720340" cy="66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/>
              <a:t>10 </a:t>
            </a:r>
            <a:r>
              <a:rPr lang="en-US" altLang="zh-CN" sz="2000" dirty="0" err="1" smtClean="0"/>
              <a:t>mM</a:t>
            </a:r>
            <a:r>
              <a:rPr lang="en-US" altLang="zh-CN" sz="2000" dirty="0" smtClean="0"/>
              <a:t> HU</a:t>
            </a:r>
          </a:p>
          <a:p>
            <a:endParaRPr lang="zh-CN" altLang="en-US" sz="2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3090" y="5270817"/>
            <a:ext cx="2720340" cy="66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/>
              <a:t>20 </a:t>
            </a:r>
            <a:r>
              <a:rPr lang="en-US" altLang="zh-CN" sz="2000" dirty="0" err="1" smtClean="0"/>
              <a:t>mM</a:t>
            </a:r>
            <a:r>
              <a:rPr lang="en-US" altLang="zh-CN" sz="2000" dirty="0" smtClean="0"/>
              <a:t> HU</a:t>
            </a:r>
          </a:p>
          <a:p>
            <a:endParaRPr lang="zh-CN" alt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45" y="4385310"/>
            <a:ext cx="3373015" cy="2529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106" y="1834196"/>
            <a:ext cx="3501247" cy="25758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86" y="4385310"/>
            <a:ext cx="3441523" cy="258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6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7448</TotalTime>
  <Words>3152</Words>
  <Application>Microsoft Office PowerPoint</Application>
  <PresentationFormat>On-screen Show (4:3)</PresentationFormat>
  <Paragraphs>1501</Paragraphs>
  <Slides>115</Slides>
  <Notes>25</Notes>
  <HiddenSlides>0</HiddenSlides>
  <MMClips>14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115</vt:i4>
      </vt:variant>
    </vt:vector>
  </HeadingPairs>
  <TitlesOfParts>
    <vt:vector size="130" baseType="lpstr">
      <vt:lpstr>华文细黑</vt:lpstr>
      <vt:lpstr>华文中宋</vt:lpstr>
      <vt:lpstr>宋体</vt:lpstr>
      <vt:lpstr>Arial</vt:lpstr>
      <vt:lpstr>Calibri</vt:lpstr>
      <vt:lpstr>Calibri Light</vt:lpstr>
      <vt:lpstr>Cambria Math</vt:lpstr>
      <vt:lpstr>Century Gothic</vt:lpstr>
      <vt:lpstr>Courier New</vt:lpstr>
      <vt:lpstr>Ebrima</vt:lpstr>
      <vt:lpstr>Gill Sans MT</vt:lpstr>
      <vt:lpstr>Times New Roman</vt:lpstr>
      <vt:lpstr>Wingdings 2</vt:lpstr>
      <vt:lpstr>Office Theme</vt:lpstr>
      <vt:lpstr>Dividend</vt:lpstr>
      <vt:lpstr>2014/7/11 9:00</vt:lpstr>
      <vt:lpstr>Rad9Δ  Rnr3-GFP (HU=100mM)</vt:lpstr>
      <vt:lpstr>PowerPoint Presentation</vt:lpstr>
      <vt:lpstr>PowerPoint Presentation</vt:lpstr>
      <vt:lpstr>PowerPoint Presentation</vt:lpstr>
      <vt:lpstr>PowerPoint Presentation</vt:lpstr>
      <vt:lpstr>2014/7/18 14:30</vt:lpstr>
      <vt:lpstr>PowerPoint Presentation</vt:lpstr>
      <vt:lpstr>Hao Nan方法</vt:lpstr>
      <vt:lpstr>2014/8/7 13:30</vt:lpstr>
      <vt:lpstr>40mM HU stimulation in 3 hours</vt:lpstr>
      <vt:lpstr>2014/8/22 10:00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2014/8/29 14:30</vt:lpstr>
      <vt:lpstr>PowerPoint Presentation</vt:lpstr>
      <vt:lpstr>不同表达峰值和Delay Time 的关系</vt:lpstr>
      <vt:lpstr>2014/10/24 14:00</vt:lpstr>
      <vt:lpstr>PowerPoint Presentation</vt:lpstr>
      <vt:lpstr>PowerPoint Presentation</vt:lpstr>
      <vt:lpstr>PowerPoint Presentation</vt:lpstr>
      <vt:lpstr>2014/10/31 14:00</vt:lpstr>
      <vt:lpstr>PowerPoint Presentation</vt:lpstr>
      <vt:lpstr>PowerPoint Presentation</vt:lpstr>
      <vt:lpstr> DNA Damage  单细胞观测结果 2014/11/6 9:00</vt:lpstr>
      <vt:lpstr>一、流式Mrc1△ 0-30mM结果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2014/12/19 14:00</vt:lpstr>
      <vt:lpstr>WT 20mM &amp; 80mM 分析</vt:lpstr>
      <vt:lpstr>PowerPoint Presentation</vt:lpstr>
      <vt:lpstr>PowerPoint Presentation</vt:lpstr>
      <vt:lpstr>2014/12/26 9:00 网络组会</vt:lpstr>
      <vt:lpstr>Time-lapse fluorescence imaging of single cell</vt:lpstr>
      <vt:lpstr>PowerPoint Presentation</vt:lpstr>
      <vt:lpstr>1.Time Series of Rnr3-gfp Fluorescence Intensity</vt:lpstr>
      <vt:lpstr>2.Cell cycle delay time</vt:lpstr>
      <vt:lpstr>2015/1/2 14:00</vt:lpstr>
      <vt:lpstr>1、1hr HU pulse test with 20mM HU stimulation</vt:lpstr>
      <vt:lpstr>Simplified model of S-phase checkpoint pathway</vt:lpstr>
      <vt:lpstr>2、WT Rad9△  Mrc1△ 10 mM and 20 mM HU stimulation(single-cell)</vt:lpstr>
      <vt:lpstr>PowerPoint Presentation</vt:lpstr>
      <vt:lpstr>PowerPoint Presentation</vt:lpstr>
      <vt:lpstr>PowerPoint Presentation</vt:lpstr>
      <vt:lpstr>2015/1/9 14:00</vt:lpstr>
      <vt:lpstr>PowerPoint Presentation</vt:lpstr>
      <vt:lpstr>PowerPoint Presentation</vt:lpstr>
      <vt:lpstr>2015/1/23 14:00</vt:lpstr>
      <vt:lpstr>1、Polynomial Curve Fitting with different degree 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 ①  d[Rnr3-gfp]/dt|cycle 1-max&gt;5</vt:lpstr>
      <vt:lpstr>Type ①  d[Rnr3-gfp]/dt|cycle 1-max&gt;5</vt:lpstr>
      <vt:lpstr>Type ①  d[Rnr3-gfp]/dt|cycle 1-max&gt;5</vt:lpstr>
      <vt:lpstr>Type ①  d[Rnr3-gfp]/dt|cycle 1-max&gt;5</vt:lpstr>
      <vt:lpstr>PowerPoint Presentation</vt:lpstr>
      <vt:lpstr>PowerPoint Presentation</vt:lpstr>
      <vt:lpstr>PowerPoint Presentation</vt:lpstr>
      <vt:lpstr>2015/2/9 10:00 与李老师讨论</vt:lpstr>
      <vt:lpstr>1、4mM 10mM 20mM 80mM HU-WT </vt:lpstr>
      <vt:lpstr>2、4mM 10mM 20mM 80mM HU-WT </vt:lpstr>
      <vt:lpstr>PowerPoint Presentation</vt:lpstr>
      <vt:lpstr>PowerPoint Presentation</vt:lpstr>
      <vt:lpstr>Rad53 T354A </vt:lpstr>
      <vt:lpstr>2015/3/13 14:00</vt:lpstr>
      <vt:lpstr>WT and Rad53 T354A 10mM </vt:lpstr>
      <vt:lpstr>PowerPoint Presentation</vt:lpstr>
      <vt:lpstr>PowerPoint Presentation</vt:lpstr>
      <vt:lpstr>Model Analysis</vt:lpstr>
      <vt:lpstr>PowerPoint Presentation</vt:lpstr>
      <vt:lpstr>2015/3/17 14:30</vt:lpstr>
      <vt:lpstr>本学期工作计划</vt:lpstr>
      <vt:lpstr>实验部分</vt:lpstr>
      <vt:lpstr>理论部分</vt:lpstr>
      <vt:lpstr>2015/3/27 14:00</vt:lpstr>
      <vt:lpstr>1、Rad53 T354A  6 10 20 mM HU &amp;         WT 10 20mM HU</vt:lpstr>
      <vt:lpstr>2、dRnr3-gfp/dt|max Distribution</vt:lpstr>
      <vt:lpstr>2015/4/17 14:00</vt:lpstr>
      <vt:lpstr>1.Mother Cell vs Daughter Cell(raw data)</vt:lpstr>
      <vt:lpstr>PowerPoint Presentation</vt:lpstr>
      <vt:lpstr>Rad53 T354A strain, 20mM HU</vt:lpstr>
      <vt:lpstr>PowerPoint Presentation</vt:lpstr>
      <vt:lpstr>2.Threshold Curve</vt:lpstr>
      <vt:lpstr>PowerPoint Presentation</vt:lpstr>
      <vt:lpstr>PowerPoint Presentation</vt:lpstr>
      <vt:lpstr>Model Analysis</vt:lpstr>
      <vt:lpstr>PowerPoint Presentation</vt:lpstr>
      <vt:lpstr>PowerPoint Presentation</vt:lpstr>
      <vt:lpstr>时间序列拟合方法比较</vt:lpstr>
      <vt:lpstr>dRnr3-gfp/dt time series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Rad9Δ  Rnr3-GFP</dc:title>
  <dc:creator>shadow yan</dc:creator>
  <cp:lastModifiedBy>shadow yan</cp:lastModifiedBy>
  <cp:revision>280</cp:revision>
  <dcterms:created xsi:type="dcterms:W3CDTF">2014-07-10T22:31:29Z</dcterms:created>
  <dcterms:modified xsi:type="dcterms:W3CDTF">2015-04-25T11:03:58Z</dcterms:modified>
</cp:coreProperties>
</file>